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1" r:id="rId2"/>
    <p:sldId id="310" r:id="rId3"/>
    <p:sldId id="332" r:id="rId4"/>
    <p:sldId id="331" r:id="rId5"/>
    <p:sldId id="345" r:id="rId6"/>
    <p:sldId id="330" r:id="rId7"/>
    <p:sldId id="329" r:id="rId8"/>
    <p:sldId id="328" r:id="rId9"/>
    <p:sldId id="321" r:id="rId10"/>
    <p:sldId id="322" r:id="rId11"/>
    <p:sldId id="323" r:id="rId12"/>
    <p:sldId id="333" r:id="rId13"/>
    <p:sldId id="337" r:id="rId14"/>
    <p:sldId id="336" r:id="rId15"/>
    <p:sldId id="338" r:id="rId16"/>
    <p:sldId id="325" r:id="rId17"/>
    <p:sldId id="305" r:id="rId18"/>
    <p:sldId id="341" r:id="rId19"/>
    <p:sldId id="342" r:id="rId20"/>
    <p:sldId id="34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13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612229" y="1324941"/>
            <a:ext cx="632397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48104" y="5730731"/>
            <a:ext cx="515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 THỊ NHÂN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Chồi 2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1229520" y="370834"/>
            <a:ext cx="6790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PHƯỜNG BUÔN HỒ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MG BÌNH MINH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292" y="332569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4" y="-14018"/>
            <a:ext cx="8567287" cy="578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68" y="6363957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2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7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2" y="5562154"/>
            <a:ext cx="42130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0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4" y="5805264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5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4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5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7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3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59" y="6289806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2" y="6301691"/>
            <a:ext cx="7777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Tàu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Máy</a:t>
            </a:r>
            <a:r>
              <a:rPr lang="en-US" dirty="0" smtClean="0">
                <a:solidFill>
                  <a:srgbClr val="FF0000"/>
                </a:solidFill>
              </a:rPr>
              <a:t> bay </a:t>
            </a:r>
            <a:r>
              <a:rPr lang="en-US" dirty="0" err="1" smtClean="0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772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0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2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8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48" y="6263842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" y="144463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5" y="1"/>
            <a:ext cx="9053514" cy="68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783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-------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592250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2" y="805610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1" y="873160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88" y="485294"/>
            <a:ext cx="6517406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0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solidFill>
                  <a:srgbClr val="FF0066"/>
                </a:solidFill>
              </a:rPr>
              <a:t>BÀI THƠ:</a:t>
            </a:r>
            <a:r>
              <a:rPr lang="en-US" sz="4000" dirty="0" smtClean="0">
                <a:solidFill>
                  <a:srgbClr val="FF0066"/>
                </a:solidFill>
              </a:rPr>
              <a:t> ẢNH BÁC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      </a:t>
            </a:r>
            <a:r>
              <a:rPr lang="en-US" sz="3200" dirty="0" err="1" smtClean="0"/>
              <a:t>Tác</a:t>
            </a:r>
            <a:r>
              <a:rPr lang="en-US" sz="3200" dirty="0" smtClean="0"/>
              <a:t> </a:t>
            </a:r>
            <a:r>
              <a:rPr lang="en-US" sz="3200" dirty="0" err="1" smtClean="0"/>
              <a:t>giả</a:t>
            </a:r>
            <a:r>
              <a:rPr lang="en-US" sz="3200" dirty="0" smtClean="0"/>
              <a:t>: </a:t>
            </a:r>
            <a:r>
              <a:rPr lang="en-US" sz="3200" dirty="0" err="1" smtClean="0"/>
              <a:t>Trần</a:t>
            </a:r>
            <a:r>
              <a:rPr lang="en-US" sz="3200" dirty="0" smtClean="0"/>
              <a:t> </a:t>
            </a:r>
            <a:r>
              <a:rPr lang="en-US" sz="3200" dirty="0" err="1" smtClean="0"/>
              <a:t>Đăng</a:t>
            </a:r>
            <a:r>
              <a:rPr lang="en-US" sz="3200" dirty="0" smtClean="0"/>
              <a:t> </a:t>
            </a:r>
            <a:r>
              <a:rPr lang="en-US" sz="3200" dirty="0" err="1" smtClean="0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146</Words>
  <Application>Microsoft Office PowerPoint</Application>
  <PresentationFormat>On-screen Show (4:3)</PresentationFormat>
  <Paragraphs>34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Microsoft account</cp:lastModifiedBy>
  <cp:revision>41</cp:revision>
  <dcterms:created xsi:type="dcterms:W3CDTF">2016-02-29T14:46:14Z</dcterms:created>
  <dcterms:modified xsi:type="dcterms:W3CDTF">2026-04-20T13:25:14Z</dcterms:modified>
</cp:coreProperties>
</file>