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807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853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6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260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10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55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276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83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19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18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45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AB590-541D-487E-9AD4-5938EA07FEF2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EE059-32A1-413D-85B4-1CC896FD6B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283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4.mp3"/><Relationship Id="rId7" Type="http://schemas.openxmlformats.org/officeDocument/2006/relationships/image" Target="../media/image13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gif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1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EF5A5FBE7C05422E9F0C3FC53099299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200400"/>
            <a:ext cx="99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8" descr="Co 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190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7" name="WordArt 9"/>
          <p:cNvSpPr>
            <a:spLocks noChangeArrowheads="1" noChangeShapeType="1" noTextEdit="1"/>
          </p:cNvSpPr>
          <p:nvPr/>
        </p:nvSpPr>
        <p:spPr bwMode="auto">
          <a:xfrm>
            <a:off x="1828800" y="1752600"/>
            <a:ext cx="8839200" cy="129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VỀ DỰ TIẾT </a:t>
            </a:r>
          </a:p>
          <a:p>
            <a:pPr algn="ctr"/>
            <a:r>
              <a:rPr lang="en-US" sz="4000" kern="10" dirty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4000" kern="10" dirty="0" smtClean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4000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618" name="WordArt 10"/>
          <p:cNvSpPr>
            <a:spLocks noChangeArrowheads="1" noChangeShapeType="1" noTextEdit="1"/>
          </p:cNvSpPr>
          <p:nvPr/>
        </p:nvSpPr>
        <p:spPr bwMode="auto">
          <a:xfrm>
            <a:off x="3048000" y="228600"/>
            <a:ext cx="6153150" cy="6223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MG BÌNH MINH</a:t>
            </a:r>
            <a:endParaRPr lang="en-US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2705100" y="2098676"/>
            <a:ext cx="70866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rgbClr val="FF33CC"/>
                </a:solidFill>
                <a:latin typeface="Times New Roman" panose="02020603050405020304" pitchFamily="18" charset="0"/>
              </a:rPr>
              <a:t>ĐỀ TÀI: </a:t>
            </a:r>
            <a:r>
              <a:rPr lang="vi-VN" altLang="en-US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BÉ YÊU BIỂN LẮM</a:t>
            </a:r>
            <a:endParaRPr lang="vi-VN" altLang="en-US" sz="2400" dirty="0">
              <a:solidFill>
                <a:srgbClr val="FF33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dirty="0">
                <a:solidFill>
                  <a:srgbClr val="FF33CC"/>
                </a:solidFill>
                <a:latin typeface="Times New Roman" panose="02020603050405020304" pitchFamily="18" charset="0"/>
              </a:rPr>
              <a:t>CHỦ ĐỀ: QHĐN- BÁC HỒ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dirty="0">
                <a:solidFill>
                  <a:srgbClr val="FF33CC"/>
                </a:solidFill>
                <a:latin typeface="Times New Roman" panose="02020603050405020304" pitchFamily="18" charset="0"/>
              </a:rPr>
              <a:t>NHÁNH: </a:t>
            </a:r>
            <a:r>
              <a:rPr lang="vi-VN" altLang="en-US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BIỂN ĐẢO THÂN YÊU</a:t>
            </a:r>
            <a:r>
              <a:rPr lang="vi-VN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FF33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800" dirty="0">
                <a:solidFill>
                  <a:srgbClr val="FF33CC"/>
                </a:solidFill>
                <a:latin typeface="Times New Roman" panose="02020603050405020304" pitchFamily="18" charset="0"/>
              </a:rPr>
              <a:t>Ngày dạy: Thứ </a:t>
            </a:r>
            <a:r>
              <a:rPr lang="vi-VN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4, </a:t>
            </a:r>
            <a:r>
              <a:rPr lang="vi-VN" altLang="en-US" sz="2800" dirty="0">
                <a:solidFill>
                  <a:srgbClr val="FF33CC"/>
                </a:solidFill>
                <a:latin typeface="Times New Roman" panose="02020603050405020304" pitchFamily="18" charset="0"/>
              </a:rPr>
              <a:t>ngày </a:t>
            </a:r>
            <a:r>
              <a:rPr lang="vi-VN" altLang="en-US" sz="2800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29/04/2026</a:t>
            </a:r>
            <a:endParaRPr lang="vi-VN" altLang="en-US" sz="2800" dirty="0">
              <a:solidFill>
                <a:srgbClr val="FF33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6620" name="Rectangle 12"/>
          <p:cNvSpPr>
            <a:spLocks noChangeArrowheads="1"/>
          </p:cNvSpPr>
          <p:nvPr/>
        </p:nvSpPr>
        <p:spPr bwMode="auto">
          <a:xfrm>
            <a:off x="4267201" y="4343400"/>
            <a:ext cx="52482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GV: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TRẦN THỊ NHÂN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LỚP: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CHỒI 2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NĂM HỌC: 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2025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2026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6329" name="Picture 13" descr="EF5A5FBE7C05422E9F0C3FC53099299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23441">
            <a:off x="3109913" y="3671888"/>
            <a:ext cx="9906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6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7" grpId="0" animBg="1"/>
      <p:bldP spid="196618" grpId="0" animBg="1"/>
      <p:bldP spid="196619" grpId="0"/>
      <p:bldP spid="1966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778" y="795635"/>
            <a:ext cx="108430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LĨNH VỰC PHÁT TRIỂN THẨM MỸ</a:t>
            </a:r>
          </a:p>
          <a:p>
            <a:pPr algn="ctr"/>
            <a:r>
              <a:rPr lang="en-US" sz="54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VẬN ĐỘNG THEO NHẠC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“BÉ YÊU BIỂN LẮM” – NS: VŨ HOÀNG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700337"/>
            <a:ext cx="11746709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7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r="833" b="16875"/>
          <a:stretch/>
        </p:blipFill>
        <p:spPr>
          <a:xfrm>
            <a:off x="0" y="0"/>
            <a:ext cx="121920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94490"/>
      </p:ext>
    </p:extLst>
  </p:cSld>
  <p:clrMapOvr>
    <a:masterClrMapping/>
  </p:clrMapOvr>
  <p:transition spd="slow">
    <p:push dir="u"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192000" cy="5114924"/>
            <a:chOff x="0" y="351331"/>
            <a:chExt cx="12192000" cy="54807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82"/>
            <a:stretch/>
          </p:blipFill>
          <p:spPr>
            <a:xfrm>
              <a:off x="0" y="351331"/>
              <a:ext cx="12192000" cy="548077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05" b="97238" l="0" r="84173">
                          <a14:foregroundMark x1="38849" y1="23204" x2="38849" y2="23204"/>
                          <a14:foregroundMark x1="33094" y1="16022" x2="33094" y2="16022"/>
                          <a14:foregroundMark x1="53597" y1="18785" x2="53597" y2="18785"/>
                          <a14:foregroundMark x1="64388" y1="18785" x2="64388" y2="18785"/>
                          <a14:foregroundMark x1="65827" y1="16022" x2="65827" y2="16022"/>
                          <a14:foregroundMark x1="60072" y1="16575" x2="60072" y2="16575"/>
                          <a14:foregroundMark x1="61151" y1="7182" x2="61151" y2="7182"/>
                          <a14:backgroundMark x1="76619" y1="40331" x2="76619" y2="40331"/>
                          <a14:backgroundMark x1="61871" y1="24862" x2="61871" y2="24862"/>
                          <a14:backgroundMark x1="59353" y1="29834" x2="59353" y2="29834"/>
                          <a14:backgroundMark x1="59712" y1="23204" x2="59712" y2="23204"/>
                          <a14:backgroundMark x1="53237" y1="18232" x2="53237" y2="18232"/>
                          <a14:backgroundMark x1="61151" y1="16575" x2="61151" y2="16575"/>
                          <a14:backgroundMark x1="52158" y1="36464" x2="52158" y2="36464"/>
                          <a14:backgroundMark x1="56835" y1="33149" x2="56835" y2="33149"/>
                          <a14:backgroundMark x1="63669" y1="18785" x2="63669" y2="18785"/>
                          <a14:backgroundMark x1="65827" y1="14365" x2="65827" y2="14365"/>
                          <a14:backgroundMark x1="61151" y1="6077" x2="61151" y2="6077"/>
                        </a14:backgroundRemoval>
                      </a14:imgEffect>
                      <a14:imgEffect>
                        <a14:sharpenSoften amount="-50000"/>
                      </a14:imgEffect>
                      <a14:imgEffect>
                        <a14:colorTemperature colorTemp="59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550" y="2142625"/>
              <a:ext cx="5272088" cy="3432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412108"/>
      </p:ext>
    </p:extLst>
  </p:cSld>
  <p:clrMapOvr>
    <a:masterClrMapping/>
  </p:clrMapOvr>
  <p:transition spd="med">
    <p:pull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594"/>
            <a:ext cx="12192000" cy="5372694"/>
            <a:chOff x="0" y="-594"/>
            <a:chExt cx="12192000" cy="33435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594"/>
              <a:ext cx="5944128" cy="33435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4128" y="-594"/>
              <a:ext cx="6247872" cy="334327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5771673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BÉ YÊU BIỂN LẮM – VŨ HOÀNG</a:t>
            </a:r>
            <a:endParaRPr lang="en-US" sz="4800" b="0" cap="none" spc="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1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Yêu Biển Lắm Karaoke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20000"/>
          </a:blip>
          <a:srcRect r="10821" b="32484"/>
          <a:stretch/>
        </p:blipFill>
        <p:spPr>
          <a:xfrm>
            <a:off x="0" y="-1"/>
            <a:ext cx="12192000" cy="5343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71673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BÉ YÊU BIỂN LẮM – VŨ HOÀNG</a:t>
            </a:r>
            <a:endParaRPr lang="en-US" sz="4800" b="0" cap="none" spc="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3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Hát Chiều Nay - Thu Phư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2742"/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1524152"/>
            <a:ext cx="8758238" cy="476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00500" y="693155"/>
            <a:ext cx="105290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NHỮNG NHẠC CÔNG TÀI BA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pic>
        <p:nvPicPr>
          <p:cNvPr id="4" name="TroiNangTroiMua-V.A-28021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700" y="59817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63" y="1524152"/>
            <a:ext cx="8706971" cy="1160929"/>
          </a:xfrm>
          <a:prstGeom prst="rect">
            <a:avLst/>
          </a:prstGeom>
        </p:spPr>
      </p:pic>
      <p:pic>
        <p:nvPicPr>
          <p:cNvPr id="6" name="Hong-Dam-Dau-Top-Ca-Thieu-Nh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5162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6" name="suction.wav"/>
          </p:stSnd>
        </p:sndAc>
      </p:transition>
    </mc:Choice>
    <mc:Fallback xmlns="">
      <p:transition spd="slow">
        <p:fade/>
        <p:sndAc>
          <p:stSnd>
            <p:snd r:embed="rId11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0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5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99</Words>
  <Application>Microsoft Office PowerPoint</Application>
  <PresentationFormat>Widescreen</PresentationFormat>
  <Paragraphs>17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Arrus-Black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nhi cherry</dc:creator>
  <cp:lastModifiedBy>Microsoft account</cp:lastModifiedBy>
  <cp:revision>14</cp:revision>
  <dcterms:created xsi:type="dcterms:W3CDTF">2021-01-03T04:54:42Z</dcterms:created>
  <dcterms:modified xsi:type="dcterms:W3CDTF">2026-04-20T13:20:35Z</dcterms:modified>
</cp:coreProperties>
</file>