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3ED7-0683-45AE-808C-7EDB16E647B2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4469-C306-48C2-8710-FBE95BD1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F4469-C306-48C2-8710-FBE95BD126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9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6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16CF-13BD-4DC2-8C52-53751DDC6FC7}" type="datetimeFigureOut">
              <a:rPr lang="en-US" smtClean="0"/>
              <a:t>20/4/2025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305D-1B75-40CA-AB7D-416564D2F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G:\GIAO%20AN%20THUC%20TAP2\con%20buom%20de%20thuong.mp3" TargetMode="External"/><Relationship Id="rId1" Type="http://schemas.openxmlformats.org/officeDocument/2006/relationships/audio" Target="file:///D:\Nguyen%20Thi%20Que\Various%20Artists%20-%20Con%20Buom%20De%20Thuong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png"/><Relationship Id="rId3" Type="http://schemas.openxmlformats.org/officeDocument/2006/relationships/audio" Target="file:///C:\Documents%20and%20Settings\Admin\My%20Documents\GIAO%20AN%20THUC%20TAP2\am%20thanh%20nuoc%20chay.mp3" TargetMode="External"/><Relationship Id="rId7" Type="http://schemas.openxmlformats.org/officeDocument/2006/relationships/image" Target="../media/image27.gif"/><Relationship Id="rId12" Type="http://schemas.openxmlformats.org/officeDocument/2006/relationships/image" Target="../media/image29.png"/><Relationship Id="rId2" Type="http://schemas.openxmlformats.org/officeDocument/2006/relationships/video" Target="file:///E:\giao%20an%20an%20thi\GIAO%20AN%20H&#7896;I%20GI&#7842;NG%20C&#7844;P%20TR&#431;&#7900;NG%202010chinh%20thuc\co%20be%20va%20qu%20tao\MOV03134.MPG" TargetMode="External"/><Relationship Id="rId1" Type="http://schemas.openxmlformats.org/officeDocument/2006/relationships/audio" Target="file:///E:\giao%20an%20an%20thi\GIAO%20AN%20H&#7896;I%20GI&#7842;NG%20C&#7844;P%20TR&#431;&#7900;NG%202010chinh%20thuc\co%20be%20va%20qu%20tao\nhac%20nen%20han%20quoc.mp3" TargetMode="External"/><Relationship Id="rId6" Type="http://schemas.openxmlformats.org/officeDocument/2006/relationships/image" Target="../media/image10.gif"/><Relationship Id="rId11" Type="http://schemas.openxmlformats.org/officeDocument/2006/relationships/image" Target="../media/image25.gif"/><Relationship Id="rId5" Type="http://schemas.openxmlformats.org/officeDocument/2006/relationships/image" Target="../media/image26.gif"/><Relationship Id="rId10" Type="http://schemas.openxmlformats.org/officeDocument/2006/relationships/hyperlink" Target="http://anhso.net/hoangdinh5x/photo/3864213/Anh-dong-Buom-luon-16/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anhso.net/hoangdinh5x/photo/3864213/Anh-dong-Buom-luon-16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THUC%20TAP2\nh&#7841;c%20bett&#244;ven.mp3" TargetMode="External"/><Relationship Id="rId6" Type="http://schemas.openxmlformats.org/officeDocument/2006/relationships/image" Target="../media/image25.gif"/><Relationship Id="rId5" Type="http://schemas.openxmlformats.org/officeDocument/2006/relationships/hyperlink" Target="http://anhso.net/hoangdinh5x/photo/3864213/Anh-dong-Buom-luon-16/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://anhso.net/hoangdinh5x/photo/3864196/Anh-dong-Buom-luon-7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THUC%20TAP2\tieng%20gio%20chim%20rung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w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GIAO%20AN%20THUC%20TAP2\tieng%20gio%20chim%20rung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wmf"/><Relationship Id="rId12" Type="http://schemas.openxmlformats.org/officeDocument/2006/relationships/image" Target="../media/image22.png"/><Relationship Id="rId2" Type="http://schemas.openxmlformats.org/officeDocument/2006/relationships/audio" Target="file:///G:\GIAO%20AN%20THUC%20TAP2\nh&#7841;c%20bett&#244;ven.mp3" TargetMode="External"/><Relationship Id="rId1" Type="http://schemas.openxmlformats.org/officeDocument/2006/relationships/audio" Target="file:///G:\GIAO%20AN%20THUC%20TAP2\tieng%20gio%20chim%20rung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gi&#225;o%20&#225;n%20h&#7897;i%20gi&#7843;ng%20c&#7845;p%20huy&#7879;n\Tieng%20ga%20gay%20(Nhac%20Chuong)%20-%20Dang%20cap%20nhat%20%5bNCT%209494638065%5d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gi&#225;o%20&#225;n%20h&#7897;i%20gi&#7843;ng%20c&#7845;p%20huy&#7879;n\Tieng%20ga%20gay%20(Nhac%20Chuong)%20-%20Dang%20cap%20nhat%20%5bNCT%209494638065%5d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anhso.net/hoangdinh5x/photo/3864213/Anh-dong-Buom-luon-16/" TargetMode="External"/><Relationship Id="rId2" Type="http://schemas.openxmlformats.org/officeDocument/2006/relationships/audio" Target="file:///G:\GIAO%20AN%20THUC%20TAP2\nh&#7841;c%20bett&#244;ven.mp3" TargetMode="External"/><Relationship Id="rId1" Type="http://schemas.openxmlformats.org/officeDocument/2006/relationships/audio" Target="file:///E:\gi&#225;o%20&#225;n%20h&#7897;i%20gi&#7843;ng%20c&#7845;p%20huy&#7879;n\Tieng%20ga%20gay%20(Nhac%20Chuong)%20-%20Dang%20cap%20nhat%20%5bNCT%209494638065%5d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png"/><Relationship Id="rId3" Type="http://schemas.openxmlformats.org/officeDocument/2006/relationships/audio" Target="file:///C:\Documents%20and%20Settings\Admin\My%20Documents\GIAO%20AN%20THUC%20TAP2\am%20thanh%20nuoc%20chay.mp3" TargetMode="External"/><Relationship Id="rId7" Type="http://schemas.openxmlformats.org/officeDocument/2006/relationships/image" Target="../media/image27.gif"/><Relationship Id="rId12" Type="http://schemas.openxmlformats.org/officeDocument/2006/relationships/image" Target="../media/image29.png"/><Relationship Id="rId2" Type="http://schemas.openxmlformats.org/officeDocument/2006/relationships/video" Target="file:///E:\giao%20an%20an%20thi\GIAO%20AN%20H&#7896;I%20GI&#7842;NG%20C&#7844;P%20TR&#431;&#7900;NG%202010chinh%20thuc\co%20be%20va%20qu%20tao\MOV03134.MPG" TargetMode="External"/><Relationship Id="rId1" Type="http://schemas.openxmlformats.org/officeDocument/2006/relationships/audio" Target="file:///E:\giao%20an%20an%20thi\GIAO%20AN%20H&#7896;I%20GI&#7842;NG%20C&#7844;P%20TR&#431;&#7900;NG%202010chinh%20thuc\co%20be%20va%20qu%20tao\nhac%20nen%20han%20quoc.mp3" TargetMode="External"/><Relationship Id="rId6" Type="http://schemas.openxmlformats.org/officeDocument/2006/relationships/image" Target="../media/image10.gif"/><Relationship Id="rId11" Type="http://schemas.openxmlformats.org/officeDocument/2006/relationships/image" Target="../media/image25.gif"/><Relationship Id="rId5" Type="http://schemas.openxmlformats.org/officeDocument/2006/relationships/image" Target="../media/image26.gif"/><Relationship Id="rId10" Type="http://schemas.openxmlformats.org/officeDocument/2006/relationships/hyperlink" Target="http://anhso.net/hoangdinh5x/photo/3864213/Anh-dong-Buom-luon-16/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llustration_cartoon_girl_B10-PSD-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 descr="311e9103edb9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falbutt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falbutt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Various Artists - Con Buom De Th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691680" y="2301876"/>
            <a:ext cx="568863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0033CC"/>
                </a:solidFill>
                <a:latin typeface="Times New Roman" pitchFamily="18" charset="0"/>
              </a:rPr>
              <a:t>LĨNH VỰC : PHÁT TRIỂN THẨM MỸ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096852" y="2943075"/>
            <a:ext cx="4950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CHỦ ĐIỂM : THẾ GIỚI ĐỘNG VẬT</a:t>
            </a:r>
            <a:r>
              <a:rPr lang="en-US" sz="2800" dirty="0"/>
              <a:t>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251248" y="3600005"/>
            <a:ext cx="65421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3300"/>
                </a:solidFill>
              </a:rPr>
              <a:t>ĐỀ TÀI :KỂ CHUYỆN ĐIỀU ƯỚC CỦA SÂU BƯỚM</a:t>
            </a:r>
            <a:r>
              <a:rPr lang="en-US" sz="2500" b="1" dirty="0"/>
              <a:t>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562100" y="4831396"/>
            <a:ext cx="6019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33CC"/>
                </a:solidFill>
              </a:rPr>
              <a:t>Giáo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Viên</a:t>
            </a:r>
            <a:r>
              <a:rPr lang="en-US" sz="3600" b="1" dirty="0" smtClean="0">
                <a:solidFill>
                  <a:srgbClr val="0033CC"/>
                </a:solidFill>
              </a:rPr>
              <a:t>: </a:t>
            </a:r>
            <a:r>
              <a:rPr lang="en-US" sz="3600" b="1" dirty="0" err="1" smtClean="0">
                <a:solidFill>
                  <a:srgbClr val="0033CC"/>
                </a:solidFill>
              </a:rPr>
              <a:t>Nguyễn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Thị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</a:rPr>
              <a:t>Luận</a:t>
            </a:r>
            <a:endParaRPr lang="en-US" sz="3600" b="1" dirty="0" smtClean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0033CC"/>
                </a:solidFill>
              </a:rPr>
              <a:t>T12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691680" y="228600"/>
            <a:ext cx="56886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PHÒNG GD &amp; ĐT TX BUÔN HỒ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TRƯỜNG MẪU GIÁO BÌNH MINH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019836" y="4123510"/>
            <a:ext cx="6044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: 3-4 </a:t>
            </a:r>
            <a:r>
              <a:rPr lang="en-US" sz="36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tuổi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7904" name="con buom de thuo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9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  <p:audio>
              <p:cMediaNode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4"/>
                </p:tgtEl>
              </p:cMediaNode>
            </p:audio>
          </p:childTnLst>
        </p:cTn>
      </p:par>
    </p:tnLst>
    <p:bldLst>
      <p:bldP spid="37898" grpId="0"/>
      <p:bldP spid="37899" grpId="0"/>
      <p:bldP spid="37900" grpId="0"/>
      <p:bldP spid="37901" grpId="0"/>
      <p:bldP spid="37902" grpId="0"/>
      <p:bldP spid="379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01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Freeform 3"/>
          <p:cNvSpPr>
            <a:spLocks/>
          </p:cNvSpPr>
          <p:nvPr/>
        </p:nvSpPr>
        <p:spPr bwMode="auto">
          <a:xfrm>
            <a:off x="-1981200" y="3429000"/>
            <a:ext cx="12542838" cy="3727450"/>
          </a:xfrm>
          <a:custGeom>
            <a:avLst/>
            <a:gdLst>
              <a:gd name="T0" fmla="*/ 3528 w 7901"/>
              <a:gd name="T1" fmla="*/ 288 h 2348"/>
              <a:gd name="T2" fmla="*/ 2363 w 7901"/>
              <a:gd name="T3" fmla="*/ 430 h 2348"/>
              <a:gd name="T4" fmla="*/ 3141 w 7901"/>
              <a:gd name="T5" fmla="*/ 914 h 2348"/>
              <a:gd name="T6" fmla="*/ 3707 w 7901"/>
              <a:gd name="T7" fmla="*/ 1070 h 2348"/>
              <a:gd name="T8" fmla="*/ 3790 w 7901"/>
              <a:gd name="T9" fmla="*/ 1097 h 2348"/>
              <a:gd name="T10" fmla="*/ 3768 w 7901"/>
              <a:gd name="T11" fmla="*/ 1152 h 2348"/>
              <a:gd name="T12" fmla="*/ 4104 w 7901"/>
              <a:gd name="T13" fmla="*/ 1248 h 2348"/>
              <a:gd name="T14" fmla="*/ 4200 w 7901"/>
              <a:gd name="T15" fmla="*/ 1344 h 2348"/>
              <a:gd name="T16" fmla="*/ 4344 w 7901"/>
              <a:gd name="T17" fmla="*/ 1536 h 2348"/>
              <a:gd name="T18" fmla="*/ 5170 w 7901"/>
              <a:gd name="T19" fmla="*/ 1765 h 2348"/>
              <a:gd name="T20" fmla="*/ 5271 w 7901"/>
              <a:gd name="T21" fmla="*/ 1975 h 2348"/>
              <a:gd name="T22" fmla="*/ 5518 w 7901"/>
              <a:gd name="T23" fmla="*/ 2066 h 2348"/>
              <a:gd name="T24" fmla="*/ 6066 w 7901"/>
              <a:gd name="T25" fmla="*/ 2103 h 2348"/>
              <a:gd name="T26" fmla="*/ 6432 w 7901"/>
              <a:gd name="T27" fmla="*/ 2167 h 2348"/>
              <a:gd name="T28" fmla="*/ 6926 w 7901"/>
              <a:gd name="T29" fmla="*/ 2286 h 2348"/>
              <a:gd name="T30" fmla="*/ 7054 w 7901"/>
              <a:gd name="T31" fmla="*/ 2304 h 2348"/>
              <a:gd name="T32" fmla="*/ 7090 w 7901"/>
              <a:gd name="T33" fmla="*/ 2021 h 2348"/>
              <a:gd name="T34" fmla="*/ 7154 w 7901"/>
              <a:gd name="T35" fmla="*/ 2030 h 2348"/>
              <a:gd name="T36" fmla="*/ 7081 w 7901"/>
              <a:gd name="T37" fmla="*/ 2112 h 2348"/>
              <a:gd name="T38" fmla="*/ 7063 w 7901"/>
              <a:gd name="T39" fmla="*/ 2249 h 2348"/>
              <a:gd name="T40" fmla="*/ 6888 w 7901"/>
              <a:gd name="T41" fmla="*/ 2304 h 2348"/>
              <a:gd name="T42" fmla="*/ 984 w 7901"/>
              <a:gd name="T43" fmla="*/ 2208 h 2348"/>
              <a:gd name="T44" fmla="*/ 984 w 7901"/>
              <a:gd name="T45" fmla="*/ 1584 h 2348"/>
              <a:gd name="T46" fmla="*/ 1032 w 7901"/>
              <a:gd name="T47" fmla="*/ 240 h 2348"/>
              <a:gd name="T48" fmla="*/ 1944 w 7901"/>
              <a:gd name="T49" fmla="*/ 144 h 2348"/>
              <a:gd name="T50" fmla="*/ 4632 w 7901"/>
              <a:gd name="T51" fmla="*/ 96 h 2348"/>
              <a:gd name="T52" fmla="*/ 3528 w 7901"/>
              <a:gd name="T53" fmla="*/ 28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901" h="2348">
                <a:moveTo>
                  <a:pt x="3528" y="288"/>
                </a:moveTo>
                <a:cubicBezTo>
                  <a:pt x="3150" y="344"/>
                  <a:pt x="2427" y="326"/>
                  <a:pt x="2363" y="430"/>
                </a:cubicBezTo>
                <a:cubicBezTo>
                  <a:pt x="2299" y="534"/>
                  <a:pt x="2917" y="807"/>
                  <a:pt x="3141" y="914"/>
                </a:cubicBezTo>
                <a:cubicBezTo>
                  <a:pt x="3365" y="1021"/>
                  <a:pt x="3599" y="1039"/>
                  <a:pt x="3707" y="1070"/>
                </a:cubicBezTo>
                <a:cubicBezTo>
                  <a:pt x="3815" y="1101"/>
                  <a:pt x="3780" y="1083"/>
                  <a:pt x="3790" y="1097"/>
                </a:cubicBezTo>
                <a:cubicBezTo>
                  <a:pt x="3800" y="1111"/>
                  <a:pt x="3716" y="1127"/>
                  <a:pt x="3768" y="1152"/>
                </a:cubicBezTo>
                <a:cubicBezTo>
                  <a:pt x="3820" y="1177"/>
                  <a:pt x="4032" y="1216"/>
                  <a:pt x="4104" y="1248"/>
                </a:cubicBezTo>
                <a:cubicBezTo>
                  <a:pt x="4176" y="1280"/>
                  <a:pt x="4160" y="1296"/>
                  <a:pt x="4200" y="1344"/>
                </a:cubicBezTo>
                <a:cubicBezTo>
                  <a:pt x="4240" y="1392"/>
                  <a:pt x="4183" y="1466"/>
                  <a:pt x="4344" y="1536"/>
                </a:cubicBezTo>
                <a:cubicBezTo>
                  <a:pt x="4505" y="1606"/>
                  <a:pt x="5016" y="1692"/>
                  <a:pt x="5170" y="1765"/>
                </a:cubicBezTo>
                <a:cubicBezTo>
                  <a:pt x="5324" y="1838"/>
                  <a:pt x="5213" y="1925"/>
                  <a:pt x="5271" y="1975"/>
                </a:cubicBezTo>
                <a:cubicBezTo>
                  <a:pt x="5329" y="2025"/>
                  <a:pt x="5386" y="2045"/>
                  <a:pt x="5518" y="2066"/>
                </a:cubicBezTo>
                <a:cubicBezTo>
                  <a:pt x="5650" y="2087"/>
                  <a:pt x="5914" y="2086"/>
                  <a:pt x="6066" y="2103"/>
                </a:cubicBezTo>
                <a:cubicBezTo>
                  <a:pt x="6218" y="2120"/>
                  <a:pt x="6289" y="2137"/>
                  <a:pt x="6432" y="2167"/>
                </a:cubicBezTo>
                <a:cubicBezTo>
                  <a:pt x="6575" y="2197"/>
                  <a:pt x="6823" y="2263"/>
                  <a:pt x="6926" y="2286"/>
                </a:cubicBezTo>
                <a:cubicBezTo>
                  <a:pt x="7029" y="2309"/>
                  <a:pt x="7027" y="2348"/>
                  <a:pt x="7054" y="2304"/>
                </a:cubicBezTo>
                <a:cubicBezTo>
                  <a:pt x="7081" y="2260"/>
                  <a:pt x="7073" y="2067"/>
                  <a:pt x="7090" y="2021"/>
                </a:cubicBezTo>
                <a:cubicBezTo>
                  <a:pt x="7107" y="1975"/>
                  <a:pt x="7155" y="2015"/>
                  <a:pt x="7154" y="2030"/>
                </a:cubicBezTo>
                <a:cubicBezTo>
                  <a:pt x="7153" y="2045"/>
                  <a:pt x="7096" y="2076"/>
                  <a:pt x="7081" y="2112"/>
                </a:cubicBezTo>
                <a:cubicBezTo>
                  <a:pt x="7066" y="2148"/>
                  <a:pt x="7095" y="2217"/>
                  <a:pt x="7063" y="2249"/>
                </a:cubicBezTo>
                <a:cubicBezTo>
                  <a:pt x="7031" y="2281"/>
                  <a:pt x="7901" y="2311"/>
                  <a:pt x="6888" y="2304"/>
                </a:cubicBezTo>
                <a:cubicBezTo>
                  <a:pt x="5875" y="2297"/>
                  <a:pt x="1968" y="2328"/>
                  <a:pt x="984" y="2208"/>
                </a:cubicBezTo>
                <a:cubicBezTo>
                  <a:pt x="0" y="2088"/>
                  <a:pt x="976" y="1912"/>
                  <a:pt x="984" y="1584"/>
                </a:cubicBezTo>
                <a:cubicBezTo>
                  <a:pt x="992" y="1256"/>
                  <a:pt x="872" y="480"/>
                  <a:pt x="1032" y="240"/>
                </a:cubicBezTo>
                <a:cubicBezTo>
                  <a:pt x="1192" y="0"/>
                  <a:pt x="1344" y="168"/>
                  <a:pt x="1944" y="144"/>
                </a:cubicBezTo>
                <a:cubicBezTo>
                  <a:pt x="2544" y="120"/>
                  <a:pt x="4368" y="72"/>
                  <a:pt x="4632" y="96"/>
                </a:cubicBezTo>
                <a:cubicBezTo>
                  <a:pt x="4896" y="120"/>
                  <a:pt x="3608" y="256"/>
                  <a:pt x="3528" y="288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-304800" y="3810000"/>
            <a:ext cx="6819900" cy="3149600"/>
          </a:xfrm>
          <a:custGeom>
            <a:avLst/>
            <a:gdLst>
              <a:gd name="T0" fmla="*/ 1800 w 4296"/>
              <a:gd name="T1" fmla="*/ 112 h 1984"/>
              <a:gd name="T2" fmla="*/ 744 w 4296"/>
              <a:gd name="T3" fmla="*/ 160 h 1984"/>
              <a:gd name="T4" fmla="*/ 1481 w 4296"/>
              <a:gd name="T5" fmla="*/ 462 h 1984"/>
              <a:gd name="T6" fmla="*/ 840 w 4296"/>
              <a:gd name="T7" fmla="*/ 976 h 1984"/>
              <a:gd name="T8" fmla="*/ 1704 w 4296"/>
              <a:gd name="T9" fmla="*/ 1072 h 1984"/>
              <a:gd name="T10" fmla="*/ 3000 w 4296"/>
              <a:gd name="T11" fmla="*/ 1120 h 1984"/>
              <a:gd name="T12" fmla="*/ 2280 w 4296"/>
              <a:gd name="T13" fmla="*/ 1408 h 1984"/>
              <a:gd name="T14" fmla="*/ 4200 w 4296"/>
              <a:gd name="T15" fmla="*/ 1504 h 1984"/>
              <a:gd name="T16" fmla="*/ 2760 w 4296"/>
              <a:gd name="T17" fmla="*/ 1744 h 1984"/>
              <a:gd name="T18" fmla="*/ 4104 w 4296"/>
              <a:gd name="T19" fmla="*/ 1936 h 1984"/>
              <a:gd name="T20" fmla="*/ 1608 w 4296"/>
              <a:gd name="T21" fmla="*/ 1984 h 1984"/>
              <a:gd name="T22" fmla="*/ 408 w 4296"/>
              <a:gd name="T23" fmla="*/ 1936 h 1984"/>
              <a:gd name="T24" fmla="*/ 648 w 4296"/>
              <a:gd name="T25" fmla="*/ 1696 h 1984"/>
              <a:gd name="T26" fmla="*/ 264 w 4296"/>
              <a:gd name="T27" fmla="*/ 1600 h 1984"/>
              <a:gd name="T28" fmla="*/ 216 w 4296"/>
              <a:gd name="T29" fmla="*/ 1264 h 1984"/>
              <a:gd name="T30" fmla="*/ 552 w 4296"/>
              <a:gd name="T31" fmla="*/ 928 h 1984"/>
              <a:gd name="T32" fmla="*/ 72 w 4296"/>
              <a:gd name="T33" fmla="*/ 640 h 1984"/>
              <a:gd name="T34" fmla="*/ 120 w 4296"/>
              <a:gd name="T35" fmla="*/ 496 h 1984"/>
              <a:gd name="T36" fmla="*/ 696 w 4296"/>
              <a:gd name="T37" fmla="*/ 304 h 1984"/>
              <a:gd name="T38" fmla="*/ 360 w 4296"/>
              <a:gd name="T39" fmla="*/ 160 h 1984"/>
              <a:gd name="T40" fmla="*/ 1560 w 4296"/>
              <a:gd name="T41" fmla="*/ 16 h 1984"/>
              <a:gd name="T42" fmla="*/ 2184 w 4296"/>
              <a:gd name="T43" fmla="*/ 64 h 1984"/>
              <a:gd name="T44" fmla="*/ 1656 w 4296"/>
              <a:gd name="T45" fmla="*/ 112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96" h="1984">
                <a:moveTo>
                  <a:pt x="1800" y="112"/>
                </a:moveTo>
                <a:cubicBezTo>
                  <a:pt x="1268" y="112"/>
                  <a:pt x="797" y="102"/>
                  <a:pt x="744" y="160"/>
                </a:cubicBezTo>
                <a:cubicBezTo>
                  <a:pt x="691" y="218"/>
                  <a:pt x="1465" y="326"/>
                  <a:pt x="1481" y="462"/>
                </a:cubicBezTo>
                <a:cubicBezTo>
                  <a:pt x="1497" y="598"/>
                  <a:pt x="803" y="874"/>
                  <a:pt x="840" y="976"/>
                </a:cubicBezTo>
                <a:cubicBezTo>
                  <a:pt x="877" y="1078"/>
                  <a:pt x="1344" y="1048"/>
                  <a:pt x="1704" y="1072"/>
                </a:cubicBezTo>
                <a:cubicBezTo>
                  <a:pt x="2064" y="1096"/>
                  <a:pt x="2904" y="1064"/>
                  <a:pt x="3000" y="1120"/>
                </a:cubicBezTo>
                <a:cubicBezTo>
                  <a:pt x="3096" y="1176"/>
                  <a:pt x="2080" y="1344"/>
                  <a:pt x="2280" y="1408"/>
                </a:cubicBezTo>
                <a:cubicBezTo>
                  <a:pt x="2480" y="1472"/>
                  <a:pt x="4120" y="1448"/>
                  <a:pt x="4200" y="1504"/>
                </a:cubicBezTo>
                <a:cubicBezTo>
                  <a:pt x="4280" y="1560"/>
                  <a:pt x="2776" y="1672"/>
                  <a:pt x="2760" y="1744"/>
                </a:cubicBezTo>
                <a:cubicBezTo>
                  <a:pt x="2744" y="1816"/>
                  <a:pt x="4296" y="1896"/>
                  <a:pt x="4104" y="1936"/>
                </a:cubicBezTo>
                <a:cubicBezTo>
                  <a:pt x="3912" y="1976"/>
                  <a:pt x="2224" y="1984"/>
                  <a:pt x="1608" y="1984"/>
                </a:cubicBezTo>
                <a:cubicBezTo>
                  <a:pt x="992" y="1984"/>
                  <a:pt x="568" y="1984"/>
                  <a:pt x="408" y="1936"/>
                </a:cubicBezTo>
                <a:cubicBezTo>
                  <a:pt x="248" y="1888"/>
                  <a:pt x="672" y="1752"/>
                  <a:pt x="648" y="1696"/>
                </a:cubicBezTo>
                <a:cubicBezTo>
                  <a:pt x="624" y="1640"/>
                  <a:pt x="336" y="1672"/>
                  <a:pt x="264" y="1600"/>
                </a:cubicBezTo>
                <a:cubicBezTo>
                  <a:pt x="192" y="1528"/>
                  <a:pt x="168" y="1376"/>
                  <a:pt x="216" y="1264"/>
                </a:cubicBezTo>
                <a:cubicBezTo>
                  <a:pt x="264" y="1152"/>
                  <a:pt x="576" y="1032"/>
                  <a:pt x="552" y="928"/>
                </a:cubicBezTo>
                <a:cubicBezTo>
                  <a:pt x="528" y="824"/>
                  <a:pt x="144" y="712"/>
                  <a:pt x="72" y="640"/>
                </a:cubicBezTo>
                <a:cubicBezTo>
                  <a:pt x="0" y="568"/>
                  <a:pt x="16" y="552"/>
                  <a:pt x="120" y="496"/>
                </a:cubicBezTo>
                <a:cubicBezTo>
                  <a:pt x="224" y="440"/>
                  <a:pt x="656" y="360"/>
                  <a:pt x="696" y="304"/>
                </a:cubicBezTo>
                <a:cubicBezTo>
                  <a:pt x="736" y="248"/>
                  <a:pt x="216" y="208"/>
                  <a:pt x="360" y="160"/>
                </a:cubicBezTo>
                <a:cubicBezTo>
                  <a:pt x="504" y="112"/>
                  <a:pt x="1256" y="32"/>
                  <a:pt x="1560" y="16"/>
                </a:cubicBezTo>
                <a:cubicBezTo>
                  <a:pt x="1864" y="0"/>
                  <a:pt x="2168" y="48"/>
                  <a:pt x="2184" y="64"/>
                </a:cubicBezTo>
                <a:cubicBezTo>
                  <a:pt x="2200" y="80"/>
                  <a:pt x="1744" y="104"/>
                  <a:pt x="1656" y="112"/>
                </a:cubicBezTo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0" y="838200"/>
            <a:ext cx="1028700" cy="2781300"/>
            <a:chOff x="480" y="528"/>
            <a:chExt cx="648" cy="1752"/>
          </a:xfrm>
        </p:grpSpPr>
        <p:sp>
          <p:nvSpPr>
            <p:cNvPr id="33798" name="Freeform 6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990600" y="1143000"/>
            <a:ext cx="838200" cy="2476500"/>
            <a:chOff x="480" y="528"/>
            <a:chExt cx="648" cy="1752"/>
          </a:xfrm>
        </p:grpSpPr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1981200" y="1676400"/>
            <a:ext cx="533400" cy="1943100"/>
            <a:chOff x="480" y="528"/>
            <a:chExt cx="648" cy="1752"/>
          </a:xfrm>
        </p:grpSpPr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66FFFF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2667000" y="1981200"/>
            <a:ext cx="533400" cy="1562100"/>
            <a:chOff x="480" y="528"/>
            <a:chExt cx="648" cy="1752"/>
          </a:xfrm>
        </p:grpSpPr>
        <p:sp>
          <p:nvSpPr>
            <p:cNvPr id="33807" name="Freeform 15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33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CC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9" name="Freeform 17"/>
          <p:cNvSpPr>
            <a:spLocks/>
          </p:cNvSpPr>
          <p:nvPr/>
        </p:nvSpPr>
        <p:spPr bwMode="auto">
          <a:xfrm>
            <a:off x="1905000" y="5486400"/>
            <a:ext cx="914400" cy="10541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10" name="Group 18"/>
          <p:cNvGrpSpPr>
            <a:grpSpLocks/>
          </p:cNvGrpSpPr>
          <p:nvPr/>
        </p:nvGrpSpPr>
        <p:grpSpPr bwMode="auto">
          <a:xfrm>
            <a:off x="-609600" y="5867400"/>
            <a:ext cx="1371600" cy="1223963"/>
            <a:chOff x="2745" y="2205"/>
            <a:chExt cx="1162" cy="1587"/>
          </a:xfrm>
        </p:grpSpPr>
        <p:sp>
          <p:nvSpPr>
            <p:cNvPr id="33811" name="Freeform 19"/>
            <p:cNvSpPr>
              <a:spLocks/>
            </p:cNvSpPr>
            <p:nvPr/>
          </p:nvSpPr>
          <p:spPr bwMode="auto">
            <a:xfrm rot="-1425266">
              <a:off x="2745" y="2648"/>
              <a:ext cx="720" cy="1144"/>
            </a:xfrm>
            <a:custGeom>
              <a:avLst/>
              <a:gdLst>
                <a:gd name="T0" fmla="*/ 504 w 920"/>
                <a:gd name="T1" fmla="*/ 1096 h 1144"/>
                <a:gd name="T2" fmla="*/ 312 w 920"/>
                <a:gd name="T3" fmla="*/ 808 h 1144"/>
                <a:gd name="T4" fmla="*/ 24 w 920"/>
                <a:gd name="T5" fmla="*/ 712 h 1144"/>
                <a:gd name="T6" fmla="*/ 456 w 920"/>
                <a:gd name="T7" fmla="*/ 808 h 1144"/>
                <a:gd name="T8" fmla="*/ 552 w 920"/>
                <a:gd name="T9" fmla="*/ 1000 h 1144"/>
                <a:gd name="T10" fmla="*/ 504 w 920"/>
                <a:gd name="T11" fmla="*/ 664 h 1144"/>
                <a:gd name="T12" fmla="*/ 456 w 920"/>
                <a:gd name="T13" fmla="*/ 472 h 1144"/>
                <a:gd name="T14" fmla="*/ 456 w 920"/>
                <a:gd name="T15" fmla="*/ 184 h 1144"/>
                <a:gd name="T16" fmla="*/ 456 w 920"/>
                <a:gd name="T17" fmla="*/ 40 h 1144"/>
                <a:gd name="T18" fmla="*/ 552 w 920"/>
                <a:gd name="T19" fmla="*/ 424 h 1144"/>
                <a:gd name="T20" fmla="*/ 552 w 920"/>
                <a:gd name="T21" fmla="*/ 760 h 1144"/>
                <a:gd name="T22" fmla="*/ 600 w 920"/>
                <a:gd name="T23" fmla="*/ 712 h 1144"/>
                <a:gd name="T24" fmla="*/ 648 w 920"/>
                <a:gd name="T25" fmla="*/ 424 h 1144"/>
                <a:gd name="T26" fmla="*/ 744 w 920"/>
                <a:gd name="T27" fmla="*/ 232 h 1144"/>
                <a:gd name="T28" fmla="*/ 696 w 920"/>
                <a:gd name="T29" fmla="*/ 664 h 1144"/>
                <a:gd name="T30" fmla="*/ 600 w 920"/>
                <a:gd name="T31" fmla="*/ 904 h 1144"/>
                <a:gd name="T32" fmla="*/ 840 w 920"/>
                <a:gd name="T33" fmla="*/ 664 h 1144"/>
                <a:gd name="T34" fmla="*/ 888 w 920"/>
                <a:gd name="T35" fmla="*/ 712 h 1144"/>
                <a:gd name="T36" fmla="*/ 648 w 920"/>
                <a:gd name="T37" fmla="*/ 1096 h 1144"/>
                <a:gd name="T38" fmla="*/ 888 w 920"/>
                <a:gd name="T39" fmla="*/ 1000 h 1144"/>
                <a:gd name="T40" fmla="*/ 840 w 920"/>
                <a:gd name="T41" fmla="*/ 1096 h 1144"/>
                <a:gd name="T42" fmla="*/ 648 w 920"/>
                <a:gd name="T43" fmla="*/ 1096 h 1144"/>
                <a:gd name="T44" fmla="*/ 504 w 920"/>
                <a:gd name="T45" fmla="*/ 109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1144">
                  <a:moveTo>
                    <a:pt x="504" y="1096"/>
                  </a:moveTo>
                  <a:cubicBezTo>
                    <a:pt x="448" y="1048"/>
                    <a:pt x="392" y="872"/>
                    <a:pt x="312" y="808"/>
                  </a:cubicBezTo>
                  <a:cubicBezTo>
                    <a:pt x="232" y="744"/>
                    <a:pt x="0" y="712"/>
                    <a:pt x="24" y="712"/>
                  </a:cubicBezTo>
                  <a:cubicBezTo>
                    <a:pt x="48" y="712"/>
                    <a:pt x="368" y="760"/>
                    <a:pt x="456" y="808"/>
                  </a:cubicBezTo>
                  <a:cubicBezTo>
                    <a:pt x="544" y="856"/>
                    <a:pt x="544" y="1024"/>
                    <a:pt x="552" y="1000"/>
                  </a:cubicBezTo>
                  <a:cubicBezTo>
                    <a:pt x="560" y="976"/>
                    <a:pt x="520" y="752"/>
                    <a:pt x="504" y="664"/>
                  </a:cubicBezTo>
                  <a:cubicBezTo>
                    <a:pt x="488" y="576"/>
                    <a:pt x="464" y="552"/>
                    <a:pt x="456" y="472"/>
                  </a:cubicBezTo>
                  <a:cubicBezTo>
                    <a:pt x="448" y="392"/>
                    <a:pt x="456" y="256"/>
                    <a:pt x="456" y="184"/>
                  </a:cubicBezTo>
                  <a:cubicBezTo>
                    <a:pt x="456" y="112"/>
                    <a:pt x="440" y="0"/>
                    <a:pt x="456" y="40"/>
                  </a:cubicBezTo>
                  <a:cubicBezTo>
                    <a:pt x="472" y="80"/>
                    <a:pt x="536" y="304"/>
                    <a:pt x="552" y="424"/>
                  </a:cubicBezTo>
                  <a:cubicBezTo>
                    <a:pt x="568" y="544"/>
                    <a:pt x="544" y="712"/>
                    <a:pt x="552" y="760"/>
                  </a:cubicBezTo>
                  <a:cubicBezTo>
                    <a:pt x="560" y="808"/>
                    <a:pt x="584" y="768"/>
                    <a:pt x="600" y="712"/>
                  </a:cubicBezTo>
                  <a:cubicBezTo>
                    <a:pt x="616" y="656"/>
                    <a:pt x="624" y="504"/>
                    <a:pt x="648" y="424"/>
                  </a:cubicBezTo>
                  <a:cubicBezTo>
                    <a:pt x="672" y="344"/>
                    <a:pt x="736" y="192"/>
                    <a:pt x="744" y="232"/>
                  </a:cubicBezTo>
                  <a:cubicBezTo>
                    <a:pt x="752" y="272"/>
                    <a:pt x="720" y="552"/>
                    <a:pt x="696" y="664"/>
                  </a:cubicBezTo>
                  <a:cubicBezTo>
                    <a:pt x="672" y="776"/>
                    <a:pt x="576" y="904"/>
                    <a:pt x="600" y="904"/>
                  </a:cubicBezTo>
                  <a:cubicBezTo>
                    <a:pt x="624" y="904"/>
                    <a:pt x="792" y="696"/>
                    <a:pt x="840" y="664"/>
                  </a:cubicBezTo>
                  <a:cubicBezTo>
                    <a:pt x="888" y="632"/>
                    <a:pt x="920" y="640"/>
                    <a:pt x="888" y="712"/>
                  </a:cubicBezTo>
                  <a:cubicBezTo>
                    <a:pt x="856" y="784"/>
                    <a:pt x="648" y="1048"/>
                    <a:pt x="648" y="1096"/>
                  </a:cubicBezTo>
                  <a:cubicBezTo>
                    <a:pt x="648" y="1144"/>
                    <a:pt x="856" y="1000"/>
                    <a:pt x="888" y="1000"/>
                  </a:cubicBezTo>
                  <a:cubicBezTo>
                    <a:pt x="920" y="1000"/>
                    <a:pt x="880" y="1080"/>
                    <a:pt x="840" y="1096"/>
                  </a:cubicBezTo>
                  <a:cubicBezTo>
                    <a:pt x="800" y="1112"/>
                    <a:pt x="696" y="1096"/>
                    <a:pt x="648" y="1096"/>
                  </a:cubicBezTo>
                  <a:cubicBezTo>
                    <a:pt x="600" y="1096"/>
                    <a:pt x="560" y="1144"/>
                    <a:pt x="504" y="1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2" name="Group 20"/>
            <p:cNvGrpSpPr>
              <a:grpSpLocks/>
            </p:cNvGrpSpPr>
            <p:nvPr/>
          </p:nvGrpSpPr>
          <p:grpSpPr bwMode="auto">
            <a:xfrm rot="675994">
              <a:off x="3091" y="2205"/>
              <a:ext cx="816" cy="1539"/>
              <a:chOff x="1366" y="1373"/>
              <a:chExt cx="2250" cy="2947"/>
            </a:xfrm>
          </p:grpSpPr>
          <p:grpSp>
            <p:nvGrpSpPr>
              <p:cNvPr id="33813" name="Group 21"/>
              <p:cNvGrpSpPr>
                <a:grpSpLocks/>
              </p:cNvGrpSpPr>
              <p:nvPr/>
            </p:nvGrpSpPr>
            <p:grpSpPr bwMode="auto">
              <a:xfrm>
                <a:off x="1366" y="1373"/>
                <a:ext cx="1669" cy="1625"/>
                <a:chOff x="1366" y="1373"/>
                <a:chExt cx="1669" cy="1625"/>
              </a:xfrm>
            </p:grpSpPr>
            <p:sp>
              <p:nvSpPr>
                <p:cNvPr id="33814" name="Freeform 22"/>
                <p:cNvSpPr>
                  <a:spLocks/>
                </p:cNvSpPr>
                <p:nvPr/>
              </p:nvSpPr>
              <p:spPr bwMode="auto">
                <a:xfrm>
                  <a:off x="1680" y="1816"/>
                  <a:ext cx="744" cy="800"/>
                </a:xfrm>
                <a:custGeom>
                  <a:avLst/>
                  <a:gdLst>
                    <a:gd name="T0" fmla="*/ 288 w 744"/>
                    <a:gd name="T1" fmla="*/ 728 h 800"/>
                    <a:gd name="T2" fmla="*/ 48 w 744"/>
                    <a:gd name="T3" fmla="*/ 584 h 800"/>
                    <a:gd name="T4" fmla="*/ 0 w 744"/>
                    <a:gd name="T5" fmla="*/ 344 h 800"/>
                    <a:gd name="T6" fmla="*/ 48 w 744"/>
                    <a:gd name="T7" fmla="*/ 200 h 800"/>
                    <a:gd name="T8" fmla="*/ 144 w 744"/>
                    <a:gd name="T9" fmla="*/ 104 h 800"/>
                    <a:gd name="T10" fmla="*/ 240 w 744"/>
                    <a:gd name="T11" fmla="*/ 8 h 800"/>
                    <a:gd name="T12" fmla="*/ 384 w 744"/>
                    <a:gd name="T13" fmla="*/ 56 h 800"/>
                    <a:gd name="T14" fmla="*/ 480 w 744"/>
                    <a:gd name="T15" fmla="*/ 104 h 800"/>
                    <a:gd name="T16" fmla="*/ 576 w 744"/>
                    <a:gd name="T17" fmla="*/ 56 h 800"/>
                    <a:gd name="T18" fmla="*/ 720 w 744"/>
                    <a:gd name="T19" fmla="*/ 104 h 800"/>
                    <a:gd name="T20" fmla="*/ 720 w 744"/>
                    <a:gd name="T21" fmla="*/ 248 h 800"/>
                    <a:gd name="T22" fmla="*/ 624 w 744"/>
                    <a:gd name="T23" fmla="*/ 392 h 800"/>
                    <a:gd name="T24" fmla="*/ 576 w 744"/>
                    <a:gd name="T25" fmla="*/ 536 h 800"/>
                    <a:gd name="T26" fmla="*/ 576 w 744"/>
                    <a:gd name="T27" fmla="*/ 632 h 800"/>
                    <a:gd name="T28" fmla="*/ 480 w 744"/>
                    <a:gd name="T29" fmla="*/ 776 h 800"/>
                    <a:gd name="T30" fmla="*/ 288 w 744"/>
                    <a:gd name="T31" fmla="*/ 728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44" h="800">
                      <a:moveTo>
                        <a:pt x="288" y="728"/>
                      </a:moveTo>
                      <a:cubicBezTo>
                        <a:pt x="216" y="696"/>
                        <a:pt x="96" y="648"/>
                        <a:pt x="48" y="584"/>
                      </a:cubicBezTo>
                      <a:cubicBezTo>
                        <a:pt x="0" y="520"/>
                        <a:pt x="0" y="408"/>
                        <a:pt x="0" y="344"/>
                      </a:cubicBezTo>
                      <a:cubicBezTo>
                        <a:pt x="0" y="280"/>
                        <a:pt x="24" y="240"/>
                        <a:pt x="48" y="200"/>
                      </a:cubicBezTo>
                      <a:cubicBezTo>
                        <a:pt x="72" y="160"/>
                        <a:pt x="112" y="136"/>
                        <a:pt x="144" y="104"/>
                      </a:cubicBezTo>
                      <a:cubicBezTo>
                        <a:pt x="176" y="72"/>
                        <a:pt x="200" y="16"/>
                        <a:pt x="240" y="8"/>
                      </a:cubicBezTo>
                      <a:cubicBezTo>
                        <a:pt x="280" y="0"/>
                        <a:pt x="344" y="40"/>
                        <a:pt x="384" y="56"/>
                      </a:cubicBezTo>
                      <a:cubicBezTo>
                        <a:pt x="424" y="72"/>
                        <a:pt x="448" y="104"/>
                        <a:pt x="480" y="104"/>
                      </a:cubicBezTo>
                      <a:cubicBezTo>
                        <a:pt x="512" y="104"/>
                        <a:pt x="536" y="56"/>
                        <a:pt x="576" y="56"/>
                      </a:cubicBezTo>
                      <a:cubicBezTo>
                        <a:pt x="616" y="56"/>
                        <a:pt x="696" y="72"/>
                        <a:pt x="720" y="104"/>
                      </a:cubicBezTo>
                      <a:cubicBezTo>
                        <a:pt x="744" y="136"/>
                        <a:pt x="736" y="200"/>
                        <a:pt x="720" y="248"/>
                      </a:cubicBezTo>
                      <a:cubicBezTo>
                        <a:pt x="704" y="296"/>
                        <a:pt x="648" y="344"/>
                        <a:pt x="624" y="392"/>
                      </a:cubicBezTo>
                      <a:cubicBezTo>
                        <a:pt x="600" y="440"/>
                        <a:pt x="584" y="496"/>
                        <a:pt x="576" y="536"/>
                      </a:cubicBezTo>
                      <a:cubicBezTo>
                        <a:pt x="568" y="576"/>
                        <a:pt x="592" y="592"/>
                        <a:pt x="576" y="632"/>
                      </a:cubicBezTo>
                      <a:cubicBezTo>
                        <a:pt x="560" y="672"/>
                        <a:pt x="528" y="752"/>
                        <a:pt x="480" y="776"/>
                      </a:cubicBezTo>
                      <a:cubicBezTo>
                        <a:pt x="432" y="800"/>
                        <a:pt x="360" y="760"/>
                        <a:pt x="288" y="72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5" name="Freeform 23"/>
                <p:cNvSpPr>
                  <a:spLocks/>
                </p:cNvSpPr>
                <p:nvPr/>
              </p:nvSpPr>
              <p:spPr bwMode="auto">
                <a:xfrm>
                  <a:off x="1381" y="2488"/>
                  <a:ext cx="1027" cy="510"/>
                </a:xfrm>
                <a:custGeom>
                  <a:avLst/>
                  <a:gdLst>
                    <a:gd name="T0" fmla="*/ 635 w 1027"/>
                    <a:gd name="T1" fmla="*/ 104 h 510"/>
                    <a:gd name="T2" fmla="*/ 443 w 1027"/>
                    <a:gd name="T3" fmla="*/ 8 h 510"/>
                    <a:gd name="T4" fmla="*/ 299 w 1027"/>
                    <a:gd name="T5" fmla="*/ 56 h 510"/>
                    <a:gd name="T6" fmla="*/ 137 w 1027"/>
                    <a:gd name="T7" fmla="*/ 63 h 510"/>
                    <a:gd name="T8" fmla="*/ 11 w 1027"/>
                    <a:gd name="T9" fmla="*/ 104 h 510"/>
                    <a:gd name="T10" fmla="*/ 203 w 1027"/>
                    <a:gd name="T11" fmla="*/ 152 h 510"/>
                    <a:gd name="T12" fmla="*/ 299 w 1027"/>
                    <a:gd name="T13" fmla="*/ 200 h 510"/>
                    <a:gd name="T14" fmla="*/ 329 w 1027"/>
                    <a:gd name="T15" fmla="*/ 355 h 510"/>
                    <a:gd name="T16" fmla="*/ 443 w 1027"/>
                    <a:gd name="T17" fmla="*/ 344 h 510"/>
                    <a:gd name="T18" fmla="*/ 539 w 1027"/>
                    <a:gd name="T19" fmla="*/ 392 h 510"/>
                    <a:gd name="T20" fmla="*/ 612 w 1027"/>
                    <a:gd name="T21" fmla="*/ 502 h 510"/>
                    <a:gd name="T22" fmla="*/ 731 w 1027"/>
                    <a:gd name="T23" fmla="*/ 440 h 510"/>
                    <a:gd name="T24" fmla="*/ 779 w 1027"/>
                    <a:gd name="T25" fmla="*/ 344 h 510"/>
                    <a:gd name="T26" fmla="*/ 875 w 1027"/>
                    <a:gd name="T27" fmla="*/ 344 h 510"/>
                    <a:gd name="T28" fmla="*/ 1019 w 1027"/>
                    <a:gd name="T29" fmla="*/ 296 h 510"/>
                    <a:gd name="T30" fmla="*/ 827 w 1027"/>
                    <a:gd name="T31" fmla="*/ 152 h 510"/>
                    <a:gd name="T32" fmla="*/ 779 w 1027"/>
                    <a:gd name="T33" fmla="*/ 104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27" h="510">
                      <a:moveTo>
                        <a:pt x="635" y="104"/>
                      </a:moveTo>
                      <a:cubicBezTo>
                        <a:pt x="567" y="60"/>
                        <a:pt x="499" y="16"/>
                        <a:pt x="443" y="8"/>
                      </a:cubicBezTo>
                      <a:cubicBezTo>
                        <a:pt x="387" y="0"/>
                        <a:pt x="350" y="47"/>
                        <a:pt x="299" y="56"/>
                      </a:cubicBezTo>
                      <a:cubicBezTo>
                        <a:pt x="248" y="65"/>
                        <a:pt x="185" y="55"/>
                        <a:pt x="137" y="63"/>
                      </a:cubicBezTo>
                      <a:cubicBezTo>
                        <a:pt x="89" y="71"/>
                        <a:pt x="0" y="89"/>
                        <a:pt x="11" y="104"/>
                      </a:cubicBezTo>
                      <a:cubicBezTo>
                        <a:pt x="22" y="119"/>
                        <a:pt x="155" y="136"/>
                        <a:pt x="203" y="152"/>
                      </a:cubicBezTo>
                      <a:cubicBezTo>
                        <a:pt x="251" y="168"/>
                        <a:pt x="278" y="166"/>
                        <a:pt x="299" y="200"/>
                      </a:cubicBezTo>
                      <a:cubicBezTo>
                        <a:pt x="320" y="234"/>
                        <a:pt x="305" y="331"/>
                        <a:pt x="329" y="355"/>
                      </a:cubicBezTo>
                      <a:cubicBezTo>
                        <a:pt x="353" y="379"/>
                        <a:pt x="408" y="338"/>
                        <a:pt x="443" y="344"/>
                      </a:cubicBezTo>
                      <a:cubicBezTo>
                        <a:pt x="478" y="350"/>
                        <a:pt x="511" y="366"/>
                        <a:pt x="539" y="392"/>
                      </a:cubicBezTo>
                      <a:cubicBezTo>
                        <a:pt x="567" y="418"/>
                        <a:pt x="580" y="494"/>
                        <a:pt x="612" y="502"/>
                      </a:cubicBezTo>
                      <a:cubicBezTo>
                        <a:pt x="644" y="510"/>
                        <a:pt x="703" y="466"/>
                        <a:pt x="731" y="440"/>
                      </a:cubicBezTo>
                      <a:cubicBezTo>
                        <a:pt x="759" y="414"/>
                        <a:pt x="755" y="360"/>
                        <a:pt x="779" y="344"/>
                      </a:cubicBezTo>
                      <a:cubicBezTo>
                        <a:pt x="803" y="328"/>
                        <a:pt x="835" y="352"/>
                        <a:pt x="875" y="344"/>
                      </a:cubicBezTo>
                      <a:cubicBezTo>
                        <a:pt x="915" y="336"/>
                        <a:pt x="1027" y="328"/>
                        <a:pt x="1019" y="296"/>
                      </a:cubicBezTo>
                      <a:cubicBezTo>
                        <a:pt x="1011" y="264"/>
                        <a:pt x="867" y="184"/>
                        <a:pt x="827" y="152"/>
                      </a:cubicBezTo>
                      <a:cubicBezTo>
                        <a:pt x="787" y="120"/>
                        <a:pt x="783" y="112"/>
                        <a:pt x="779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6" name="Freeform 24"/>
                <p:cNvSpPr>
                  <a:spLocks/>
                </p:cNvSpPr>
                <p:nvPr/>
              </p:nvSpPr>
              <p:spPr bwMode="auto">
                <a:xfrm>
                  <a:off x="1366" y="1561"/>
                  <a:ext cx="1330" cy="1047"/>
                </a:xfrm>
                <a:custGeom>
                  <a:avLst/>
                  <a:gdLst>
                    <a:gd name="T0" fmla="*/ 458 w 1330"/>
                    <a:gd name="T1" fmla="*/ 935 h 1047"/>
                    <a:gd name="T2" fmla="*/ 266 w 1330"/>
                    <a:gd name="T3" fmla="*/ 935 h 1047"/>
                    <a:gd name="T4" fmla="*/ 122 w 1330"/>
                    <a:gd name="T5" fmla="*/ 839 h 1047"/>
                    <a:gd name="T6" fmla="*/ 74 w 1330"/>
                    <a:gd name="T7" fmla="*/ 791 h 1047"/>
                    <a:gd name="T8" fmla="*/ 26 w 1330"/>
                    <a:gd name="T9" fmla="*/ 743 h 1047"/>
                    <a:gd name="T10" fmla="*/ 42 w 1330"/>
                    <a:gd name="T11" fmla="*/ 633 h 1047"/>
                    <a:gd name="T12" fmla="*/ 26 w 1330"/>
                    <a:gd name="T13" fmla="*/ 647 h 1047"/>
                    <a:gd name="T14" fmla="*/ 69 w 1330"/>
                    <a:gd name="T15" fmla="*/ 441 h 1047"/>
                    <a:gd name="T16" fmla="*/ 5 w 1330"/>
                    <a:gd name="T17" fmla="*/ 295 h 1047"/>
                    <a:gd name="T18" fmla="*/ 97 w 1330"/>
                    <a:gd name="T19" fmla="*/ 103 h 1047"/>
                    <a:gd name="T20" fmla="*/ 122 w 1330"/>
                    <a:gd name="T21" fmla="*/ 119 h 1047"/>
                    <a:gd name="T22" fmla="*/ 170 w 1330"/>
                    <a:gd name="T23" fmla="*/ 71 h 1047"/>
                    <a:gd name="T24" fmla="*/ 266 w 1330"/>
                    <a:gd name="T25" fmla="*/ 119 h 1047"/>
                    <a:gd name="T26" fmla="*/ 362 w 1330"/>
                    <a:gd name="T27" fmla="*/ 39 h 1047"/>
                    <a:gd name="T28" fmla="*/ 458 w 1330"/>
                    <a:gd name="T29" fmla="*/ 23 h 1047"/>
                    <a:gd name="T30" fmla="*/ 517 w 1330"/>
                    <a:gd name="T31" fmla="*/ 176 h 1047"/>
                    <a:gd name="T32" fmla="*/ 746 w 1330"/>
                    <a:gd name="T33" fmla="*/ 23 h 1047"/>
                    <a:gd name="T34" fmla="*/ 794 w 1330"/>
                    <a:gd name="T35" fmla="*/ 71 h 1047"/>
                    <a:gd name="T36" fmla="*/ 842 w 1330"/>
                    <a:gd name="T37" fmla="*/ 167 h 1047"/>
                    <a:gd name="T38" fmla="*/ 986 w 1330"/>
                    <a:gd name="T39" fmla="*/ 119 h 1047"/>
                    <a:gd name="T40" fmla="*/ 986 w 1330"/>
                    <a:gd name="T41" fmla="*/ 263 h 1047"/>
                    <a:gd name="T42" fmla="*/ 1130 w 1330"/>
                    <a:gd name="T43" fmla="*/ 215 h 1047"/>
                    <a:gd name="T44" fmla="*/ 1178 w 1330"/>
                    <a:gd name="T45" fmla="*/ 311 h 1047"/>
                    <a:gd name="T46" fmla="*/ 1226 w 1330"/>
                    <a:gd name="T47" fmla="*/ 359 h 1047"/>
                    <a:gd name="T48" fmla="*/ 1322 w 1330"/>
                    <a:gd name="T49" fmla="*/ 503 h 1047"/>
                    <a:gd name="T50" fmla="*/ 1178 w 1330"/>
                    <a:gd name="T51" fmla="*/ 599 h 1047"/>
                    <a:gd name="T52" fmla="*/ 1274 w 1330"/>
                    <a:gd name="T53" fmla="*/ 695 h 1047"/>
                    <a:gd name="T54" fmla="*/ 1226 w 1330"/>
                    <a:gd name="T55" fmla="*/ 791 h 1047"/>
                    <a:gd name="T56" fmla="*/ 1082 w 1330"/>
                    <a:gd name="T57" fmla="*/ 935 h 1047"/>
                    <a:gd name="T58" fmla="*/ 938 w 1330"/>
                    <a:gd name="T59" fmla="*/ 1031 h 1047"/>
                    <a:gd name="T60" fmla="*/ 746 w 1330"/>
                    <a:gd name="T61" fmla="*/ 1031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30" h="1047">
                      <a:moveTo>
                        <a:pt x="458" y="935"/>
                      </a:moveTo>
                      <a:cubicBezTo>
                        <a:pt x="390" y="943"/>
                        <a:pt x="322" y="951"/>
                        <a:pt x="266" y="935"/>
                      </a:cubicBezTo>
                      <a:cubicBezTo>
                        <a:pt x="210" y="919"/>
                        <a:pt x="154" y="863"/>
                        <a:pt x="122" y="839"/>
                      </a:cubicBezTo>
                      <a:cubicBezTo>
                        <a:pt x="90" y="815"/>
                        <a:pt x="90" y="807"/>
                        <a:pt x="74" y="791"/>
                      </a:cubicBezTo>
                      <a:cubicBezTo>
                        <a:pt x="58" y="775"/>
                        <a:pt x="31" y="769"/>
                        <a:pt x="26" y="743"/>
                      </a:cubicBezTo>
                      <a:cubicBezTo>
                        <a:pt x="21" y="717"/>
                        <a:pt x="42" y="649"/>
                        <a:pt x="42" y="633"/>
                      </a:cubicBezTo>
                      <a:cubicBezTo>
                        <a:pt x="42" y="617"/>
                        <a:pt x="22" y="679"/>
                        <a:pt x="26" y="647"/>
                      </a:cubicBezTo>
                      <a:cubicBezTo>
                        <a:pt x="30" y="615"/>
                        <a:pt x="72" y="500"/>
                        <a:pt x="69" y="441"/>
                      </a:cubicBezTo>
                      <a:cubicBezTo>
                        <a:pt x="66" y="382"/>
                        <a:pt x="0" y="351"/>
                        <a:pt x="5" y="295"/>
                      </a:cubicBezTo>
                      <a:cubicBezTo>
                        <a:pt x="10" y="239"/>
                        <a:pt x="78" y="132"/>
                        <a:pt x="97" y="103"/>
                      </a:cubicBezTo>
                      <a:cubicBezTo>
                        <a:pt x="116" y="74"/>
                        <a:pt x="110" y="124"/>
                        <a:pt x="122" y="119"/>
                      </a:cubicBezTo>
                      <a:cubicBezTo>
                        <a:pt x="134" y="114"/>
                        <a:pt x="146" y="71"/>
                        <a:pt x="170" y="71"/>
                      </a:cubicBezTo>
                      <a:cubicBezTo>
                        <a:pt x="194" y="71"/>
                        <a:pt x="234" y="124"/>
                        <a:pt x="266" y="119"/>
                      </a:cubicBezTo>
                      <a:cubicBezTo>
                        <a:pt x="298" y="114"/>
                        <a:pt x="330" y="55"/>
                        <a:pt x="362" y="39"/>
                      </a:cubicBezTo>
                      <a:cubicBezTo>
                        <a:pt x="394" y="23"/>
                        <a:pt x="432" y="0"/>
                        <a:pt x="458" y="23"/>
                      </a:cubicBezTo>
                      <a:cubicBezTo>
                        <a:pt x="484" y="46"/>
                        <a:pt x="469" y="176"/>
                        <a:pt x="517" y="176"/>
                      </a:cubicBezTo>
                      <a:cubicBezTo>
                        <a:pt x="565" y="176"/>
                        <a:pt x="700" y="40"/>
                        <a:pt x="746" y="23"/>
                      </a:cubicBezTo>
                      <a:cubicBezTo>
                        <a:pt x="792" y="6"/>
                        <a:pt x="778" y="47"/>
                        <a:pt x="794" y="71"/>
                      </a:cubicBezTo>
                      <a:cubicBezTo>
                        <a:pt x="810" y="95"/>
                        <a:pt x="810" y="159"/>
                        <a:pt x="842" y="167"/>
                      </a:cubicBezTo>
                      <a:cubicBezTo>
                        <a:pt x="874" y="175"/>
                        <a:pt x="962" y="103"/>
                        <a:pt x="986" y="119"/>
                      </a:cubicBezTo>
                      <a:cubicBezTo>
                        <a:pt x="1010" y="135"/>
                        <a:pt x="962" y="247"/>
                        <a:pt x="986" y="263"/>
                      </a:cubicBezTo>
                      <a:cubicBezTo>
                        <a:pt x="1010" y="279"/>
                        <a:pt x="1098" y="207"/>
                        <a:pt x="1130" y="215"/>
                      </a:cubicBezTo>
                      <a:cubicBezTo>
                        <a:pt x="1162" y="223"/>
                        <a:pt x="1162" y="287"/>
                        <a:pt x="1178" y="311"/>
                      </a:cubicBezTo>
                      <a:cubicBezTo>
                        <a:pt x="1194" y="335"/>
                        <a:pt x="1202" y="327"/>
                        <a:pt x="1226" y="359"/>
                      </a:cubicBezTo>
                      <a:cubicBezTo>
                        <a:pt x="1250" y="391"/>
                        <a:pt x="1330" y="463"/>
                        <a:pt x="1322" y="503"/>
                      </a:cubicBezTo>
                      <a:cubicBezTo>
                        <a:pt x="1314" y="543"/>
                        <a:pt x="1186" y="567"/>
                        <a:pt x="1178" y="599"/>
                      </a:cubicBezTo>
                      <a:cubicBezTo>
                        <a:pt x="1170" y="631"/>
                        <a:pt x="1266" y="663"/>
                        <a:pt x="1274" y="695"/>
                      </a:cubicBezTo>
                      <a:cubicBezTo>
                        <a:pt x="1282" y="727"/>
                        <a:pt x="1258" y="751"/>
                        <a:pt x="1226" y="791"/>
                      </a:cubicBezTo>
                      <a:cubicBezTo>
                        <a:pt x="1194" y="831"/>
                        <a:pt x="1130" y="895"/>
                        <a:pt x="1082" y="935"/>
                      </a:cubicBezTo>
                      <a:cubicBezTo>
                        <a:pt x="1034" y="975"/>
                        <a:pt x="994" y="1015"/>
                        <a:pt x="938" y="1031"/>
                      </a:cubicBezTo>
                      <a:cubicBezTo>
                        <a:pt x="882" y="1047"/>
                        <a:pt x="786" y="1031"/>
                        <a:pt x="746" y="10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7" name="Freeform 25"/>
                <p:cNvSpPr>
                  <a:spLocks/>
                </p:cNvSpPr>
                <p:nvPr/>
              </p:nvSpPr>
              <p:spPr bwMode="auto">
                <a:xfrm>
                  <a:off x="2160" y="1532"/>
                  <a:ext cx="875" cy="1172"/>
                </a:xfrm>
                <a:custGeom>
                  <a:avLst/>
                  <a:gdLst>
                    <a:gd name="T0" fmla="*/ 0 w 875"/>
                    <a:gd name="T1" fmla="*/ 1060 h 1172"/>
                    <a:gd name="T2" fmla="*/ 144 w 875"/>
                    <a:gd name="T3" fmla="*/ 1156 h 1172"/>
                    <a:gd name="T4" fmla="*/ 432 w 875"/>
                    <a:gd name="T5" fmla="*/ 1156 h 1172"/>
                    <a:gd name="T6" fmla="*/ 528 w 875"/>
                    <a:gd name="T7" fmla="*/ 1108 h 1172"/>
                    <a:gd name="T8" fmla="*/ 576 w 875"/>
                    <a:gd name="T9" fmla="*/ 1012 h 1172"/>
                    <a:gd name="T10" fmla="*/ 672 w 875"/>
                    <a:gd name="T11" fmla="*/ 916 h 1172"/>
                    <a:gd name="T12" fmla="*/ 757 w 875"/>
                    <a:gd name="T13" fmla="*/ 671 h 1172"/>
                    <a:gd name="T14" fmla="*/ 864 w 875"/>
                    <a:gd name="T15" fmla="*/ 580 h 1172"/>
                    <a:gd name="T16" fmla="*/ 821 w 875"/>
                    <a:gd name="T17" fmla="*/ 461 h 1172"/>
                    <a:gd name="T18" fmla="*/ 766 w 875"/>
                    <a:gd name="T19" fmla="*/ 361 h 1172"/>
                    <a:gd name="T20" fmla="*/ 672 w 875"/>
                    <a:gd name="T21" fmla="*/ 340 h 1172"/>
                    <a:gd name="T22" fmla="*/ 555 w 875"/>
                    <a:gd name="T23" fmla="*/ 461 h 1172"/>
                    <a:gd name="T24" fmla="*/ 546 w 875"/>
                    <a:gd name="T25" fmla="*/ 470 h 1172"/>
                    <a:gd name="T26" fmla="*/ 576 w 875"/>
                    <a:gd name="T27" fmla="*/ 340 h 1172"/>
                    <a:gd name="T28" fmla="*/ 576 w 875"/>
                    <a:gd name="T29" fmla="*/ 244 h 1172"/>
                    <a:gd name="T30" fmla="*/ 473 w 875"/>
                    <a:gd name="T31" fmla="*/ 205 h 1172"/>
                    <a:gd name="T32" fmla="*/ 418 w 875"/>
                    <a:gd name="T33" fmla="*/ 105 h 1172"/>
                    <a:gd name="T34" fmla="*/ 336 w 875"/>
                    <a:gd name="T35" fmla="*/ 77 h 1172"/>
                    <a:gd name="T36" fmla="*/ 240 w 875"/>
                    <a:gd name="T37" fmla="*/ 4 h 1172"/>
                    <a:gd name="T38" fmla="*/ 96 w 875"/>
                    <a:gd name="T39" fmla="*/ 52 h 1172"/>
                    <a:gd name="T40" fmla="*/ 96 w 875"/>
                    <a:gd name="T41" fmla="*/ 148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5" h="1172">
                      <a:moveTo>
                        <a:pt x="0" y="1060"/>
                      </a:moveTo>
                      <a:cubicBezTo>
                        <a:pt x="36" y="1100"/>
                        <a:pt x="72" y="1140"/>
                        <a:pt x="144" y="1156"/>
                      </a:cubicBezTo>
                      <a:cubicBezTo>
                        <a:pt x="216" y="1172"/>
                        <a:pt x="368" y="1164"/>
                        <a:pt x="432" y="1156"/>
                      </a:cubicBezTo>
                      <a:cubicBezTo>
                        <a:pt x="496" y="1148"/>
                        <a:pt x="504" y="1132"/>
                        <a:pt x="528" y="1108"/>
                      </a:cubicBezTo>
                      <a:cubicBezTo>
                        <a:pt x="552" y="1084"/>
                        <a:pt x="552" y="1044"/>
                        <a:pt x="576" y="1012"/>
                      </a:cubicBezTo>
                      <a:cubicBezTo>
                        <a:pt x="600" y="980"/>
                        <a:pt x="642" y="973"/>
                        <a:pt x="672" y="916"/>
                      </a:cubicBezTo>
                      <a:cubicBezTo>
                        <a:pt x="702" y="859"/>
                        <a:pt x="725" y="727"/>
                        <a:pt x="757" y="671"/>
                      </a:cubicBezTo>
                      <a:cubicBezTo>
                        <a:pt x="789" y="615"/>
                        <a:pt x="853" y="615"/>
                        <a:pt x="864" y="580"/>
                      </a:cubicBezTo>
                      <a:cubicBezTo>
                        <a:pt x="875" y="545"/>
                        <a:pt x="837" y="498"/>
                        <a:pt x="821" y="461"/>
                      </a:cubicBezTo>
                      <a:cubicBezTo>
                        <a:pt x="805" y="424"/>
                        <a:pt x="791" y="381"/>
                        <a:pt x="766" y="361"/>
                      </a:cubicBezTo>
                      <a:cubicBezTo>
                        <a:pt x="741" y="341"/>
                        <a:pt x="707" y="323"/>
                        <a:pt x="672" y="340"/>
                      </a:cubicBezTo>
                      <a:cubicBezTo>
                        <a:pt x="637" y="357"/>
                        <a:pt x="576" y="439"/>
                        <a:pt x="555" y="461"/>
                      </a:cubicBezTo>
                      <a:cubicBezTo>
                        <a:pt x="534" y="483"/>
                        <a:pt x="542" y="490"/>
                        <a:pt x="546" y="470"/>
                      </a:cubicBezTo>
                      <a:cubicBezTo>
                        <a:pt x="550" y="450"/>
                        <a:pt x="571" y="378"/>
                        <a:pt x="576" y="340"/>
                      </a:cubicBezTo>
                      <a:cubicBezTo>
                        <a:pt x="581" y="302"/>
                        <a:pt x="593" y="266"/>
                        <a:pt x="576" y="244"/>
                      </a:cubicBezTo>
                      <a:cubicBezTo>
                        <a:pt x="559" y="222"/>
                        <a:pt x="499" y="228"/>
                        <a:pt x="473" y="205"/>
                      </a:cubicBezTo>
                      <a:cubicBezTo>
                        <a:pt x="447" y="182"/>
                        <a:pt x="441" y="126"/>
                        <a:pt x="418" y="105"/>
                      </a:cubicBezTo>
                      <a:cubicBezTo>
                        <a:pt x="395" y="84"/>
                        <a:pt x="366" y="94"/>
                        <a:pt x="336" y="77"/>
                      </a:cubicBezTo>
                      <a:cubicBezTo>
                        <a:pt x="306" y="60"/>
                        <a:pt x="280" y="8"/>
                        <a:pt x="240" y="4"/>
                      </a:cubicBezTo>
                      <a:cubicBezTo>
                        <a:pt x="200" y="0"/>
                        <a:pt x="120" y="28"/>
                        <a:pt x="96" y="52"/>
                      </a:cubicBezTo>
                      <a:cubicBezTo>
                        <a:pt x="72" y="76"/>
                        <a:pt x="84" y="112"/>
                        <a:pt x="96" y="1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Freeform 26"/>
                <p:cNvSpPr>
                  <a:spLocks/>
                </p:cNvSpPr>
                <p:nvPr/>
              </p:nvSpPr>
              <p:spPr bwMode="auto">
                <a:xfrm>
                  <a:off x="1520" y="1373"/>
                  <a:ext cx="800" cy="1075"/>
                </a:xfrm>
                <a:custGeom>
                  <a:avLst/>
                  <a:gdLst>
                    <a:gd name="T0" fmla="*/ 256 w 800"/>
                    <a:gd name="T1" fmla="*/ 1075 h 1075"/>
                    <a:gd name="T2" fmla="*/ 112 w 800"/>
                    <a:gd name="T3" fmla="*/ 979 h 1075"/>
                    <a:gd name="T4" fmla="*/ 16 w 800"/>
                    <a:gd name="T5" fmla="*/ 835 h 1075"/>
                    <a:gd name="T6" fmla="*/ 16 w 800"/>
                    <a:gd name="T7" fmla="*/ 643 h 1075"/>
                    <a:gd name="T8" fmla="*/ 64 w 800"/>
                    <a:gd name="T9" fmla="*/ 547 h 1075"/>
                    <a:gd name="T10" fmla="*/ 208 w 800"/>
                    <a:gd name="T11" fmla="*/ 355 h 1075"/>
                    <a:gd name="T12" fmla="*/ 235 w 800"/>
                    <a:gd name="T13" fmla="*/ 227 h 1075"/>
                    <a:gd name="T14" fmla="*/ 160 w 800"/>
                    <a:gd name="T15" fmla="*/ 19 h 1075"/>
                    <a:gd name="T16" fmla="*/ 352 w 800"/>
                    <a:gd name="T17" fmla="*/ 115 h 1075"/>
                    <a:gd name="T18" fmla="*/ 437 w 800"/>
                    <a:gd name="T19" fmla="*/ 99 h 1075"/>
                    <a:gd name="T20" fmla="*/ 501 w 800"/>
                    <a:gd name="T21" fmla="*/ 200 h 1075"/>
                    <a:gd name="T22" fmla="*/ 496 w 800"/>
                    <a:gd name="T23" fmla="*/ 115 h 1075"/>
                    <a:gd name="T24" fmla="*/ 544 w 800"/>
                    <a:gd name="T25" fmla="*/ 67 h 1075"/>
                    <a:gd name="T26" fmla="*/ 688 w 800"/>
                    <a:gd name="T27" fmla="*/ 115 h 1075"/>
                    <a:gd name="T28" fmla="*/ 784 w 800"/>
                    <a:gd name="T29" fmla="*/ 115 h 1075"/>
                    <a:gd name="T30" fmla="*/ 784 w 800"/>
                    <a:gd name="T31" fmla="*/ 211 h 1075"/>
                    <a:gd name="T32" fmla="*/ 736 w 800"/>
                    <a:gd name="T33" fmla="*/ 355 h 1075"/>
                    <a:gd name="T34" fmla="*/ 544 w 800"/>
                    <a:gd name="T35" fmla="*/ 499 h 1075"/>
                    <a:gd name="T36" fmla="*/ 448 w 800"/>
                    <a:gd name="T37" fmla="*/ 403 h 1075"/>
                    <a:gd name="T38" fmla="*/ 496 w 800"/>
                    <a:gd name="T39" fmla="*/ 355 h 1075"/>
                    <a:gd name="T40" fmla="*/ 592 w 800"/>
                    <a:gd name="T41" fmla="*/ 355 h 1075"/>
                    <a:gd name="T42" fmla="*/ 544 w 800"/>
                    <a:gd name="T43" fmla="*/ 451 h 1075"/>
                    <a:gd name="T44" fmla="*/ 496 w 800"/>
                    <a:gd name="T45" fmla="*/ 403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0" h="1075">
                      <a:moveTo>
                        <a:pt x="256" y="1075"/>
                      </a:moveTo>
                      <a:cubicBezTo>
                        <a:pt x="204" y="1047"/>
                        <a:pt x="152" y="1019"/>
                        <a:pt x="112" y="979"/>
                      </a:cubicBezTo>
                      <a:cubicBezTo>
                        <a:pt x="72" y="939"/>
                        <a:pt x="32" y="891"/>
                        <a:pt x="16" y="835"/>
                      </a:cubicBezTo>
                      <a:cubicBezTo>
                        <a:pt x="0" y="779"/>
                        <a:pt x="8" y="691"/>
                        <a:pt x="16" y="643"/>
                      </a:cubicBezTo>
                      <a:cubicBezTo>
                        <a:pt x="24" y="595"/>
                        <a:pt x="32" y="595"/>
                        <a:pt x="64" y="547"/>
                      </a:cubicBezTo>
                      <a:cubicBezTo>
                        <a:pt x="96" y="499"/>
                        <a:pt x="180" y="408"/>
                        <a:pt x="208" y="355"/>
                      </a:cubicBezTo>
                      <a:cubicBezTo>
                        <a:pt x="236" y="302"/>
                        <a:pt x="243" y="283"/>
                        <a:pt x="235" y="227"/>
                      </a:cubicBezTo>
                      <a:cubicBezTo>
                        <a:pt x="227" y="171"/>
                        <a:pt x="141" y="38"/>
                        <a:pt x="160" y="19"/>
                      </a:cubicBezTo>
                      <a:cubicBezTo>
                        <a:pt x="179" y="0"/>
                        <a:pt x="306" y="102"/>
                        <a:pt x="352" y="115"/>
                      </a:cubicBezTo>
                      <a:cubicBezTo>
                        <a:pt x="398" y="128"/>
                        <a:pt x="412" y="85"/>
                        <a:pt x="437" y="99"/>
                      </a:cubicBezTo>
                      <a:cubicBezTo>
                        <a:pt x="462" y="113"/>
                        <a:pt x="491" y="197"/>
                        <a:pt x="501" y="200"/>
                      </a:cubicBezTo>
                      <a:cubicBezTo>
                        <a:pt x="511" y="203"/>
                        <a:pt x="489" y="137"/>
                        <a:pt x="496" y="115"/>
                      </a:cubicBezTo>
                      <a:cubicBezTo>
                        <a:pt x="503" y="93"/>
                        <a:pt x="512" y="67"/>
                        <a:pt x="544" y="67"/>
                      </a:cubicBezTo>
                      <a:cubicBezTo>
                        <a:pt x="576" y="67"/>
                        <a:pt x="648" y="107"/>
                        <a:pt x="688" y="115"/>
                      </a:cubicBezTo>
                      <a:cubicBezTo>
                        <a:pt x="728" y="123"/>
                        <a:pt x="768" y="99"/>
                        <a:pt x="784" y="115"/>
                      </a:cubicBezTo>
                      <a:cubicBezTo>
                        <a:pt x="800" y="131"/>
                        <a:pt x="792" y="171"/>
                        <a:pt x="784" y="211"/>
                      </a:cubicBezTo>
                      <a:cubicBezTo>
                        <a:pt x="776" y="251"/>
                        <a:pt x="776" y="307"/>
                        <a:pt x="736" y="355"/>
                      </a:cubicBezTo>
                      <a:cubicBezTo>
                        <a:pt x="696" y="403"/>
                        <a:pt x="592" y="491"/>
                        <a:pt x="544" y="499"/>
                      </a:cubicBezTo>
                      <a:cubicBezTo>
                        <a:pt x="496" y="507"/>
                        <a:pt x="456" y="427"/>
                        <a:pt x="448" y="403"/>
                      </a:cubicBezTo>
                      <a:cubicBezTo>
                        <a:pt x="440" y="379"/>
                        <a:pt x="472" y="363"/>
                        <a:pt x="496" y="355"/>
                      </a:cubicBezTo>
                      <a:cubicBezTo>
                        <a:pt x="520" y="347"/>
                        <a:pt x="584" y="339"/>
                        <a:pt x="592" y="355"/>
                      </a:cubicBezTo>
                      <a:cubicBezTo>
                        <a:pt x="600" y="371"/>
                        <a:pt x="560" y="443"/>
                        <a:pt x="544" y="451"/>
                      </a:cubicBezTo>
                      <a:cubicBezTo>
                        <a:pt x="528" y="459"/>
                        <a:pt x="504" y="411"/>
                        <a:pt x="496" y="403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19" name="Freeform 27"/>
              <p:cNvSpPr>
                <a:spLocks/>
              </p:cNvSpPr>
              <p:nvPr/>
            </p:nvSpPr>
            <p:spPr bwMode="auto">
              <a:xfrm>
                <a:off x="1872" y="1816"/>
                <a:ext cx="640" cy="792"/>
              </a:xfrm>
              <a:custGeom>
                <a:avLst/>
                <a:gdLst>
                  <a:gd name="T0" fmla="*/ 240 w 640"/>
                  <a:gd name="T1" fmla="*/ 776 h 792"/>
                  <a:gd name="T2" fmla="*/ 144 w 640"/>
                  <a:gd name="T3" fmla="*/ 680 h 792"/>
                  <a:gd name="T4" fmla="*/ 48 w 640"/>
                  <a:gd name="T5" fmla="*/ 584 h 792"/>
                  <a:gd name="T6" fmla="*/ 0 w 640"/>
                  <a:gd name="T7" fmla="*/ 440 h 792"/>
                  <a:gd name="T8" fmla="*/ 48 w 640"/>
                  <a:gd name="T9" fmla="*/ 200 h 792"/>
                  <a:gd name="T10" fmla="*/ 144 w 640"/>
                  <a:gd name="T11" fmla="*/ 200 h 792"/>
                  <a:gd name="T12" fmla="*/ 240 w 640"/>
                  <a:gd name="T13" fmla="*/ 200 h 792"/>
                  <a:gd name="T14" fmla="*/ 336 w 640"/>
                  <a:gd name="T15" fmla="*/ 200 h 792"/>
                  <a:gd name="T16" fmla="*/ 480 w 640"/>
                  <a:gd name="T17" fmla="*/ 56 h 792"/>
                  <a:gd name="T18" fmla="*/ 528 w 640"/>
                  <a:gd name="T19" fmla="*/ 8 h 792"/>
                  <a:gd name="T20" fmla="*/ 576 w 640"/>
                  <a:gd name="T21" fmla="*/ 104 h 792"/>
                  <a:gd name="T22" fmla="*/ 576 w 640"/>
                  <a:gd name="T23" fmla="*/ 200 h 792"/>
                  <a:gd name="T24" fmla="*/ 624 w 640"/>
                  <a:gd name="T25" fmla="*/ 344 h 792"/>
                  <a:gd name="T26" fmla="*/ 624 w 640"/>
                  <a:gd name="T27" fmla="*/ 440 h 792"/>
                  <a:gd name="T28" fmla="*/ 624 w 640"/>
                  <a:gd name="T29" fmla="*/ 536 h 792"/>
                  <a:gd name="T30" fmla="*/ 528 w 640"/>
                  <a:gd name="T31" fmla="*/ 680 h 792"/>
                  <a:gd name="T32" fmla="*/ 432 w 640"/>
                  <a:gd name="T33" fmla="*/ 776 h 792"/>
                  <a:gd name="T34" fmla="*/ 336 w 640"/>
                  <a:gd name="T35" fmla="*/ 776 h 792"/>
                  <a:gd name="T36" fmla="*/ 192 w 640"/>
                  <a:gd name="T37" fmla="*/ 728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0" h="792">
                    <a:moveTo>
                      <a:pt x="240" y="776"/>
                    </a:moveTo>
                    <a:cubicBezTo>
                      <a:pt x="208" y="744"/>
                      <a:pt x="176" y="712"/>
                      <a:pt x="144" y="680"/>
                    </a:cubicBezTo>
                    <a:cubicBezTo>
                      <a:pt x="112" y="648"/>
                      <a:pt x="72" y="624"/>
                      <a:pt x="48" y="584"/>
                    </a:cubicBezTo>
                    <a:cubicBezTo>
                      <a:pt x="24" y="544"/>
                      <a:pt x="0" y="504"/>
                      <a:pt x="0" y="440"/>
                    </a:cubicBezTo>
                    <a:cubicBezTo>
                      <a:pt x="0" y="376"/>
                      <a:pt x="24" y="240"/>
                      <a:pt x="48" y="200"/>
                    </a:cubicBezTo>
                    <a:cubicBezTo>
                      <a:pt x="72" y="160"/>
                      <a:pt x="112" y="200"/>
                      <a:pt x="144" y="200"/>
                    </a:cubicBezTo>
                    <a:cubicBezTo>
                      <a:pt x="176" y="200"/>
                      <a:pt x="208" y="200"/>
                      <a:pt x="240" y="200"/>
                    </a:cubicBezTo>
                    <a:cubicBezTo>
                      <a:pt x="272" y="200"/>
                      <a:pt x="296" y="224"/>
                      <a:pt x="336" y="200"/>
                    </a:cubicBezTo>
                    <a:cubicBezTo>
                      <a:pt x="376" y="176"/>
                      <a:pt x="448" y="88"/>
                      <a:pt x="480" y="56"/>
                    </a:cubicBezTo>
                    <a:cubicBezTo>
                      <a:pt x="512" y="24"/>
                      <a:pt x="512" y="0"/>
                      <a:pt x="528" y="8"/>
                    </a:cubicBezTo>
                    <a:cubicBezTo>
                      <a:pt x="544" y="16"/>
                      <a:pt x="568" y="72"/>
                      <a:pt x="576" y="104"/>
                    </a:cubicBezTo>
                    <a:cubicBezTo>
                      <a:pt x="584" y="136"/>
                      <a:pt x="568" y="160"/>
                      <a:pt x="576" y="200"/>
                    </a:cubicBezTo>
                    <a:cubicBezTo>
                      <a:pt x="584" y="240"/>
                      <a:pt x="616" y="304"/>
                      <a:pt x="624" y="344"/>
                    </a:cubicBezTo>
                    <a:cubicBezTo>
                      <a:pt x="632" y="384"/>
                      <a:pt x="624" y="408"/>
                      <a:pt x="624" y="440"/>
                    </a:cubicBezTo>
                    <a:cubicBezTo>
                      <a:pt x="624" y="472"/>
                      <a:pt x="640" y="496"/>
                      <a:pt x="624" y="536"/>
                    </a:cubicBezTo>
                    <a:cubicBezTo>
                      <a:pt x="608" y="576"/>
                      <a:pt x="560" y="640"/>
                      <a:pt x="528" y="680"/>
                    </a:cubicBezTo>
                    <a:cubicBezTo>
                      <a:pt x="496" y="720"/>
                      <a:pt x="464" y="760"/>
                      <a:pt x="432" y="776"/>
                    </a:cubicBezTo>
                    <a:cubicBezTo>
                      <a:pt x="400" y="792"/>
                      <a:pt x="376" y="784"/>
                      <a:pt x="336" y="776"/>
                    </a:cubicBezTo>
                    <a:cubicBezTo>
                      <a:pt x="296" y="768"/>
                      <a:pt x="216" y="736"/>
                      <a:pt x="192" y="728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Freeform 28"/>
              <p:cNvSpPr>
                <a:spLocks/>
              </p:cNvSpPr>
              <p:nvPr/>
            </p:nvSpPr>
            <p:spPr bwMode="auto">
              <a:xfrm>
                <a:off x="2256" y="2688"/>
                <a:ext cx="439" cy="1632"/>
              </a:xfrm>
              <a:custGeom>
                <a:avLst/>
                <a:gdLst>
                  <a:gd name="T0" fmla="*/ 78 w 439"/>
                  <a:gd name="T1" fmla="*/ 40 h 1632"/>
                  <a:gd name="T2" fmla="*/ 318 w 439"/>
                  <a:gd name="T3" fmla="*/ 280 h 1632"/>
                  <a:gd name="T4" fmla="*/ 366 w 439"/>
                  <a:gd name="T5" fmla="*/ 520 h 1632"/>
                  <a:gd name="T6" fmla="*/ 318 w 439"/>
                  <a:gd name="T7" fmla="*/ 712 h 1632"/>
                  <a:gd name="T8" fmla="*/ 213 w 439"/>
                  <a:gd name="T9" fmla="*/ 963 h 1632"/>
                  <a:gd name="T10" fmla="*/ 30 w 439"/>
                  <a:gd name="T11" fmla="*/ 1384 h 1632"/>
                  <a:gd name="T12" fmla="*/ 30 w 439"/>
                  <a:gd name="T13" fmla="*/ 1528 h 1632"/>
                  <a:gd name="T14" fmla="*/ 30 w 439"/>
                  <a:gd name="T15" fmla="*/ 1624 h 1632"/>
                  <a:gd name="T16" fmla="*/ 126 w 439"/>
                  <a:gd name="T17" fmla="*/ 1576 h 1632"/>
                  <a:gd name="T18" fmla="*/ 78 w 439"/>
                  <a:gd name="T19" fmla="*/ 1432 h 1632"/>
                  <a:gd name="T20" fmla="*/ 167 w 439"/>
                  <a:gd name="T21" fmla="*/ 1219 h 1632"/>
                  <a:gd name="T22" fmla="*/ 366 w 439"/>
                  <a:gd name="T23" fmla="*/ 712 h 1632"/>
                  <a:gd name="T24" fmla="*/ 423 w 439"/>
                  <a:gd name="T25" fmla="*/ 387 h 1632"/>
                  <a:gd name="T26" fmla="*/ 270 w 439"/>
                  <a:gd name="T27" fmla="*/ 88 h 1632"/>
                  <a:gd name="T28" fmla="*/ 222 w 439"/>
                  <a:gd name="T29" fmla="*/ 40 h 1632"/>
                  <a:gd name="T30" fmla="*/ 78 w 439"/>
                  <a:gd name="T31" fmla="*/ 4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9" h="1632">
                    <a:moveTo>
                      <a:pt x="78" y="40"/>
                    </a:moveTo>
                    <a:cubicBezTo>
                      <a:pt x="94" y="80"/>
                      <a:pt x="270" y="200"/>
                      <a:pt x="318" y="280"/>
                    </a:cubicBezTo>
                    <a:cubicBezTo>
                      <a:pt x="366" y="360"/>
                      <a:pt x="366" y="448"/>
                      <a:pt x="366" y="520"/>
                    </a:cubicBezTo>
                    <a:cubicBezTo>
                      <a:pt x="366" y="592"/>
                      <a:pt x="343" y="638"/>
                      <a:pt x="318" y="712"/>
                    </a:cubicBezTo>
                    <a:cubicBezTo>
                      <a:pt x="293" y="786"/>
                      <a:pt x="261" y="851"/>
                      <a:pt x="213" y="963"/>
                    </a:cubicBezTo>
                    <a:cubicBezTo>
                      <a:pt x="165" y="1075"/>
                      <a:pt x="60" y="1290"/>
                      <a:pt x="30" y="1384"/>
                    </a:cubicBezTo>
                    <a:cubicBezTo>
                      <a:pt x="0" y="1478"/>
                      <a:pt x="30" y="1488"/>
                      <a:pt x="30" y="1528"/>
                    </a:cubicBezTo>
                    <a:cubicBezTo>
                      <a:pt x="30" y="1568"/>
                      <a:pt x="14" y="1616"/>
                      <a:pt x="30" y="1624"/>
                    </a:cubicBezTo>
                    <a:cubicBezTo>
                      <a:pt x="46" y="1632"/>
                      <a:pt x="118" y="1608"/>
                      <a:pt x="126" y="1576"/>
                    </a:cubicBezTo>
                    <a:cubicBezTo>
                      <a:pt x="134" y="1544"/>
                      <a:pt x="71" y="1491"/>
                      <a:pt x="78" y="1432"/>
                    </a:cubicBezTo>
                    <a:cubicBezTo>
                      <a:pt x="85" y="1373"/>
                      <a:pt x="119" y="1339"/>
                      <a:pt x="167" y="1219"/>
                    </a:cubicBezTo>
                    <a:cubicBezTo>
                      <a:pt x="215" y="1099"/>
                      <a:pt x="323" y="851"/>
                      <a:pt x="366" y="712"/>
                    </a:cubicBezTo>
                    <a:cubicBezTo>
                      <a:pt x="409" y="573"/>
                      <a:pt x="439" y="491"/>
                      <a:pt x="423" y="387"/>
                    </a:cubicBezTo>
                    <a:cubicBezTo>
                      <a:pt x="407" y="283"/>
                      <a:pt x="304" y="146"/>
                      <a:pt x="270" y="88"/>
                    </a:cubicBezTo>
                    <a:cubicBezTo>
                      <a:pt x="236" y="30"/>
                      <a:pt x="262" y="48"/>
                      <a:pt x="222" y="40"/>
                    </a:cubicBezTo>
                    <a:cubicBezTo>
                      <a:pt x="182" y="32"/>
                      <a:pt x="62" y="0"/>
                      <a:pt x="78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Freeform 29"/>
              <p:cNvSpPr>
                <a:spLocks/>
              </p:cNvSpPr>
              <p:nvPr/>
            </p:nvSpPr>
            <p:spPr bwMode="auto">
              <a:xfrm>
                <a:off x="2576" y="2912"/>
                <a:ext cx="1040" cy="664"/>
              </a:xfrm>
              <a:custGeom>
                <a:avLst/>
                <a:gdLst>
                  <a:gd name="T0" fmla="*/ 16 w 1040"/>
                  <a:gd name="T1" fmla="*/ 544 h 664"/>
                  <a:gd name="T2" fmla="*/ 160 w 1040"/>
                  <a:gd name="T3" fmla="*/ 352 h 664"/>
                  <a:gd name="T4" fmla="*/ 208 w 1040"/>
                  <a:gd name="T5" fmla="*/ 208 h 664"/>
                  <a:gd name="T6" fmla="*/ 304 w 1040"/>
                  <a:gd name="T7" fmla="*/ 64 h 664"/>
                  <a:gd name="T8" fmla="*/ 304 w 1040"/>
                  <a:gd name="T9" fmla="*/ 256 h 664"/>
                  <a:gd name="T10" fmla="*/ 352 w 1040"/>
                  <a:gd name="T11" fmla="*/ 160 h 664"/>
                  <a:gd name="T12" fmla="*/ 496 w 1040"/>
                  <a:gd name="T13" fmla="*/ 16 h 664"/>
                  <a:gd name="T14" fmla="*/ 400 w 1040"/>
                  <a:gd name="T15" fmla="*/ 208 h 664"/>
                  <a:gd name="T16" fmla="*/ 640 w 1040"/>
                  <a:gd name="T17" fmla="*/ 64 h 664"/>
                  <a:gd name="T18" fmla="*/ 784 w 1040"/>
                  <a:gd name="T19" fmla="*/ 16 h 664"/>
                  <a:gd name="T20" fmla="*/ 688 w 1040"/>
                  <a:gd name="T21" fmla="*/ 160 h 664"/>
                  <a:gd name="T22" fmla="*/ 592 w 1040"/>
                  <a:gd name="T23" fmla="*/ 256 h 664"/>
                  <a:gd name="T24" fmla="*/ 784 w 1040"/>
                  <a:gd name="T25" fmla="*/ 160 h 664"/>
                  <a:gd name="T26" fmla="*/ 1024 w 1040"/>
                  <a:gd name="T27" fmla="*/ 208 h 664"/>
                  <a:gd name="T28" fmla="*/ 688 w 1040"/>
                  <a:gd name="T29" fmla="*/ 352 h 664"/>
                  <a:gd name="T30" fmla="*/ 544 w 1040"/>
                  <a:gd name="T31" fmla="*/ 496 h 664"/>
                  <a:gd name="T32" fmla="*/ 400 w 1040"/>
                  <a:gd name="T33" fmla="*/ 592 h 664"/>
                  <a:gd name="T34" fmla="*/ 160 w 1040"/>
                  <a:gd name="T35" fmla="*/ 640 h 664"/>
                  <a:gd name="T36" fmla="*/ 16 w 1040"/>
                  <a:gd name="T37" fmla="*/ 640 h 664"/>
                  <a:gd name="T38" fmla="*/ 64 w 1040"/>
                  <a:gd name="T39" fmla="*/ 496 h 664"/>
                  <a:gd name="T40" fmla="*/ 208 w 1040"/>
                  <a:gd name="T41" fmla="*/ 400 h 664"/>
                  <a:gd name="T42" fmla="*/ 313 w 1040"/>
                  <a:gd name="T43" fmla="*/ 325 h 664"/>
                  <a:gd name="T44" fmla="*/ 496 w 1040"/>
                  <a:gd name="T45" fmla="*/ 304 h 664"/>
                  <a:gd name="T46" fmla="*/ 640 w 1040"/>
                  <a:gd name="T47" fmla="*/ 256 h 664"/>
                  <a:gd name="T48" fmla="*/ 736 w 1040"/>
                  <a:gd name="T49" fmla="*/ 208 h 664"/>
                  <a:gd name="T50" fmla="*/ 1024 w 1040"/>
                  <a:gd name="T51" fmla="*/ 208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0" h="664">
                    <a:moveTo>
                      <a:pt x="16" y="544"/>
                    </a:moveTo>
                    <a:cubicBezTo>
                      <a:pt x="72" y="476"/>
                      <a:pt x="128" y="408"/>
                      <a:pt x="160" y="352"/>
                    </a:cubicBezTo>
                    <a:cubicBezTo>
                      <a:pt x="192" y="296"/>
                      <a:pt x="184" y="256"/>
                      <a:pt x="208" y="208"/>
                    </a:cubicBezTo>
                    <a:cubicBezTo>
                      <a:pt x="232" y="160"/>
                      <a:pt x="288" y="56"/>
                      <a:pt x="304" y="64"/>
                    </a:cubicBezTo>
                    <a:cubicBezTo>
                      <a:pt x="320" y="72"/>
                      <a:pt x="296" y="240"/>
                      <a:pt x="304" y="256"/>
                    </a:cubicBezTo>
                    <a:cubicBezTo>
                      <a:pt x="312" y="272"/>
                      <a:pt x="320" y="200"/>
                      <a:pt x="352" y="160"/>
                    </a:cubicBezTo>
                    <a:cubicBezTo>
                      <a:pt x="384" y="120"/>
                      <a:pt x="488" y="8"/>
                      <a:pt x="496" y="16"/>
                    </a:cubicBezTo>
                    <a:cubicBezTo>
                      <a:pt x="504" y="24"/>
                      <a:pt x="376" y="200"/>
                      <a:pt x="400" y="208"/>
                    </a:cubicBezTo>
                    <a:cubicBezTo>
                      <a:pt x="424" y="216"/>
                      <a:pt x="576" y="96"/>
                      <a:pt x="640" y="64"/>
                    </a:cubicBezTo>
                    <a:cubicBezTo>
                      <a:pt x="704" y="32"/>
                      <a:pt x="776" y="0"/>
                      <a:pt x="784" y="16"/>
                    </a:cubicBezTo>
                    <a:cubicBezTo>
                      <a:pt x="792" y="32"/>
                      <a:pt x="720" y="120"/>
                      <a:pt x="688" y="160"/>
                    </a:cubicBezTo>
                    <a:cubicBezTo>
                      <a:pt x="656" y="200"/>
                      <a:pt x="576" y="256"/>
                      <a:pt x="592" y="256"/>
                    </a:cubicBezTo>
                    <a:cubicBezTo>
                      <a:pt x="608" y="256"/>
                      <a:pt x="712" y="168"/>
                      <a:pt x="784" y="160"/>
                    </a:cubicBezTo>
                    <a:cubicBezTo>
                      <a:pt x="856" y="152"/>
                      <a:pt x="1040" y="176"/>
                      <a:pt x="1024" y="208"/>
                    </a:cubicBezTo>
                    <a:cubicBezTo>
                      <a:pt x="1008" y="240"/>
                      <a:pt x="768" y="304"/>
                      <a:pt x="688" y="352"/>
                    </a:cubicBezTo>
                    <a:cubicBezTo>
                      <a:pt x="608" y="400"/>
                      <a:pt x="592" y="456"/>
                      <a:pt x="544" y="496"/>
                    </a:cubicBezTo>
                    <a:cubicBezTo>
                      <a:pt x="496" y="536"/>
                      <a:pt x="464" y="568"/>
                      <a:pt x="400" y="592"/>
                    </a:cubicBezTo>
                    <a:cubicBezTo>
                      <a:pt x="336" y="616"/>
                      <a:pt x="224" y="632"/>
                      <a:pt x="160" y="640"/>
                    </a:cubicBezTo>
                    <a:cubicBezTo>
                      <a:pt x="96" y="648"/>
                      <a:pt x="32" y="664"/>
                      <a:pt x="16" y="640"/>
                    </a:cubicBezTo>
                    <a:cubicBezTo>
                      <a:pt x="0" y="616"/>
                      <a:pt x="32" y="536"/>
                      <a:pt x="64" y="496"/>
                    </a:cubicBezTo>
                    <a:cubicBezTo>
                      <a:pt x="96" y="456"/>
                      <a:pt x="166" y="429"/>
                      <a:pt x="208" y="400"/>
                    </a:cubicBezTo>
                    <a:cubicBezTo>
                      <a:pt x="250" y="371"/>
                      <a:pt x="265" y="341"/>
                      <a:pt x="313" y="325"/>
                    </a:cubicBezTo>
                    <a:cubicBezTo>
                      <a:pt x="361" y="309"/>
                      <a:pt x="442" y="315"/>
                      <a:pt x="496" y="304"/>
                    </a:cubicBezTo>
                    <a:cubicBezTo>
                      <a:pt x="550" y="293"/>
                      <a:pt x="600" y="272"/>
                      <a:pt x="640" y="256"/>
                    </a:cubicBezTo>
                    <a:cubicBezTo>
                      <a:pt x="680" y="240"/>
                      <a:pt x="672" y="216"/>
                      <a:pt x="736" y="208"/>
                    </a:cubicBezTo>
                    <a:cubicBezTo>
                      <a:pt x="800" y="200"/>
                      <a:pt x="912" y="204"/>
                      <a:pt x="1024" y="208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Freeform 30"/>
              <p:cNvSpPr>
                <a:spLocks/>
              </p:cNvSpPr>
              <p:nvPr/>
            </p:nvSpPr>
            <p:spPr bwMode="auto">
              <a:xfrm>
                <a:off x="2544" y="3072"/>
                <a:ext cx="1066" cy="507"/>
              </a:xfrm>
              <a:custGeom>
                <a:avLst/>
                <a:gdLst>
                  <a:gd name="T0" fmla="*/ 48 w 1066"/>
                  <a:gd name="T1" fmla="*/ 411 h 507"/>
                  <a:gd name="T2" fmla="*/ 96 w 1066"/>
                  <a:gd name="T3" fmla="*/ 363 h 507"/>
                  <a:gd name="T4" fmla="*/ 240 w 1066"/>
                  <a:gd name="T5" fmla="*/ 219 h 507"/>
                  <a:gd name="T6" fmla="*/ 400 w 1066"/>
                  <a:gd name="T7" fmla="*/ 168 h 507"/>
                  <a:gd name="T8" fmla="*/ 528 w 1066"/>
                  <a:gd name="T9" fmla="*/ 123 h 507"/>
                  <a:gd name="T10" fmla="*/ 672 w 1066"/>
                  <a:gd name="T11" fmla="*/ 123 h 507"/>
                  <a:gd name="T12" fmla="*/ 729 w 1066"/>
                  <a:gd name="T13" fmla="*/ 46 h 507"/>
                  <a:gd name="T14" fmla="*/ 939 w 1066"/>
                  <a:gd name="T15" fmla="*/ 40 h 507"/>
                  <a:gd name="T16" fmla="*/ 1022 w 1066"/>
                  <a:gd name="T17" fmla="*/ 30 h 507"/>
                  <a:gd name="T18" fmla="*/ 672 w 1066"/>
                  <a:gd name="T19" fmla="*/ 219 h 507"/>
                  <a:gd name="T20" fmla="*/ 592 w 1066"/>
                  <a:gd name="T21" fmla="*/ 302 h 507"/>
                  <a:gd name="T22" fmla="*/ 491 w 1066"/>
                  <a:gd name="T23" fmla="*/ 384 h 507"/>
                  <a:gd name="T24" fmla="*/ 288 w 1066"/>
                  <a:gd name="T25" fmla="*/ 363 h 507"/>
                  <a:gd name="T26" fmla="*/ 192 w 1066"/>
                  <a:gd name="T27" fmla="*/ 411 h 507"/>
                  <a:gd name="T28" fmla="*/ 96 w 1066"/>
                  <a:gd name="T29" fmla="*/ 459 h 507"/>
                  <a:gd name="T30" fmla="*/ 0 w 1066"/>
                  <a:gd name="T31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6" h="507">
                    <a:moveTo>
                      <a:pt x="48" y="411"/>
                    </a:moveTo>
                    <a:cubicBezTo>
                      <a:pt x="56" y="403"/>
                      <a:pt x="64" y="395"/>
                      <a:pt x="96" y="363"/>
                    </a:cubicBezTo>
                    <a:cubicBezTo>
                      <a:pt x="128" y="331"/>
                      <a:pt x="189" y="251"/>
                      <a:pt x="240" y="219"/>
                    </a:cubicBezTo>
                    <a:cubicBezTo>
                      <a:pt x="291" y="187"/>
                      <a:pt x="352" y="184"/>
                      <a:pt x="400" y="168"/>
                    </a:cubicBezTo>
                    <a:cubicBezTo>
                      <a:pt x="448" y="152"/>
                      <a:pt x="483" y="130"/>
                      <a:pt x="528" y="123"/>
                    </a:cubicBezTo>
                    <a:cubicBezTo>
                      <a:pt x="573" y="116"/>
                      <a:pt x="638" y="136"/>
                      <a:pt x="672" y="123"/>
                    </a:cubicBezTo>
                    <a:cubicBezTo>
                      <a:pt x="706" y="110"/>
                      <a:pt x="684" y="60"/>
                      <a:pt x="729" y="46"/>
                    </a:cubicBezTo>
                    <a:cubicBezTo>
                      <a:pt x="774" y="32"/>
                      <a:pt x="890" y="43"/>
                      <a:pt x="939" y="40"/>
                    </a:cubicBezTo>
                    <a:cubicBezTo>
                      <a:pt x="988" y="37"/>
                      <a:pt x="1066" y="0"/>
                      <a:pt x="1022" y="30"/>
                    </a:cubicBezTo>
                    <a:cubicBezTo>
                      <a:pt x="978" y="60"/>
                      <a:pt x="744" y="174"/>
                      <a:pt x="672" y="219"/>
                    </a:cubicBezTo>
                    <a:cubicBezTo>
                      <a:pt x="600" y="264"/>
                      <a:pt x="622" y="275"/>
                      <a:pt x="592" y="302"/>
                    </a:cubicBezTo>
                    <a:cubicBezTo>
                      <a:pt x="562" y="329"/>
                      <a:pt x="542" y="374"/>
                      <a:pt x="491" y="384"/>
                    </a:cubicBezTo>
                    <a:cubicBezTo>
                      <a:pt x="440" y="394"/>
                      <a:pt x="338" y="359"/>
                      <a:pt x="288" y="363"/>
                    </a:cubicBezTo>
                    <a:cubicBezTo>
                      <a:pt x="238" y="367"/>
                      <a:pt x="224" y="395"/>
                      <a:pt x="192" y="411"/>
                    </a:cubicBezTo>
                    <a:cubicBezTo>
                      <a:pt x="160" y="427"/>
                      <a:pt x="128" y="443"/>
                      <a:pt x="96" y="459"/>
                    </a:cubicBezTo>
                    <a:cubicBezTo>
                      <a:pt x="64" y="475"/>
                      <a:pt x="32" y="491"/>
                      <a:pt x="0" y="507"/>
                    </a:cubicBez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00FF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Freeform 31"/>
              <p:cNvSpPr>
                <a:spLocks/>
              </p:cNvSpPr>
              <p:nvPr/>
            </p:nvSpPr>
            <p:spPr bwMode="auto">
              <a:xfrm>
                <a:off x="2000" y="2824"/>
                <a:ext cx="368" cy="344"/>
              </a:xfrm>
              <a:custGeom>
                <a:avLst/>
                <a:gdLst>
                  <a:gd name="T0" fmla="*/ 352 w 368"/>
                  <a:gd name="T1" fmla="*/ 8 h 344"/>
                  <a:gd name="T2" fmla="*/ 304 w 368"/>
                  <a:gd name="T3" fmla="*/ 56 h 344"/>
                  <a:gd name="T4" fmla="*/ 256 w 368"/>
                  <a:gd name="T5" fmla="*/ 296 h 344"/>
                  <a:gd name="T6" fmla="*/ 256 w 368"/>
                  <a:gd name="T7" fmla="*/ 56 h 344"/>
                  <a:gd name="T8" fmla="*/ 16 w 368"/>
                  <a:gd name="T9" fmla="*/ 344 h 344"/>
                  <a:gd name="T10" fmla="*/ 160 w 368"/>
                  <a:gd name="T11" fmla="*/ 56 h 344"/>
                  <a:gd name="T12" fmla="*/ 208 w 368"/>
                  <a:gd name="T13" fmla="*/ 8 h 344"/>
                  <a:gd name="T14" fmla="*/ 352 w 368"/>
                  <a:gd name="T15" fmla="*/ 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" h="344">
                    <a:moveTo>
                      <a:pt x="352" y="8"/>
                    </a:moveTo>
                    <a:cubicBezTo>
                      <a:pt x="368" y="16"/>
                      <a:pt x="320" y="8"/>
                      <a:pt x="304" y="56"/>
                    </a:cubicBezTo>
                    <a:cubicBezTo>
                      <a:pt x="288" y="104"/>
                      <a:pt x="264" y="296"/>
                      <a:pt x="256" y="296"/>
                    </a:cubicBezTo>
                    <a:cubicBezTo>
                      <a:pt x="248" y="296"/>
                      <a:pt x="296" y="48"/>
                      <a:pt x="256" y="56"/>
                    </a:cubicBezTo>
                    <a:cubicBezTo>
                      <a:pt x="216" y="64"/>
                      <a:pt x="32" y="344"/>
                      <a:pt x="16" y="344"/>
                    </a:cubicBezTo>
                    <a:cubicBezTo>
                      <a:pt x="0" y="344"/>
                      <a:pt x="128" y="112"/>
                      <a:pt x="160" y="56"/>
                    </a:cubicBezTo>
                    <a:cubicBezTo>
                      <a:pt x="192" y="0"/>
                      <a:pt x="184" y="16"/>
                      <a:pt x="208" y="8"/>
                    </a:cubicBezTo>
                    <a:cubicBezTo>
                      <a:pt x="232" y="0"/>
                      <a:pt x="336" y="0"/>
                      <a:pt x="352" y="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>
                <a:prstShdw prst="shdw18" dist="17961" dir="13500000">
                  <a:srgbClr val="00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4" name="Freeform 32"/>
              <p:cNvSpPr>
                <a:spLocks/>
              </p:cNvSpPr>
              <p:nvPr/>
            </p:nvSpPr>
            <p:spPr bwMode="auto">
              <a:xfrm>
                <a:off x="2397" y="2626"/>
                <a:ext cx="462" cy="288"/>
              </a:xfrm>
              <a:custGeom>
                <a:avLst/>
                <a:gdLst>
                  <a:gd name="T0" fmla="*/ 8 w 462"/>
                  <a:gd name="T1" fmla="*/ 65 h 288"/>
                  <a:gd name="T2" fmla="*/ 81 w 462"/>
                  <a:gd name="T3" fmla="*/ 135 h 288"/>
                  <a:gd name="T4" fmla="*/ 163 w 462"/>
                  <a:gd name="T5" fmla="*/ 163 h 288"/>
                  <a:gd name="T6" fmla="*/ 222 w 462"/>
                  <a:gd name="T7" fmla="*/ 279 h 288"/>
                  <a:gd name="T8" fmla="*/ 190 w 462"/>
                  <a:gd name="T9" fmla="*/ 108 h 288"/>
                  <a:gd name="T10" fmla="*/ 190 w 462"/>
                  <a:gd name="T11" fmla="*/ 99 h 288"/>
                  <a:gd name="T12" fmla="*/ 448 w 462"/>
                  <a:gd name="T13" fmla="*/ 217 h 288"/>
                  <a:gd name="T14" fmla="*/ 273 w 462"/>
                  <a:gd name="T15" fmla="*/ 80 h 288"/>
                  <a:gd name="T16" fmla="*/ 131 w 462"/>
                  <a:gd name="T17" fmla="*/ 2 h 288"/>
                  <a:gd name="T18" fmla="*/ 8 w 462"/>
                  <a:gd name="T19" fmla="*/ 6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2" h="288">
                    <a:moveTo>
                      <a:pt x="8" y="65"/>
                    </a:moveTo>
                    <a:cubicBezTo>
                      <a:pt x="0" y="87"/>
                      <a:pt x="55" y="119"/>
                      <a:pt x="81" y="135"/>
                    </a:cubicBezTo>
                    <a:cubicBezTo>
                      <a:pt x="107" y="151"/>
                      <a:pt x="140" y="139"/>
                      <a:pt x="163" y="163"/>
                    </a:cubicBezTo>
                    <a:cubicBezTo>
                      <a:pt x="186" y="187"/>
                      <a:pt x="217" y="288"/>
                      <a:pt x="222" y="279"/>
                    </a:cubicBezTo>
                    <a:cubicBezTo>
                      <a:pt x="227" y="270"/>
                      <a:pt x="195" y="138"/>
                      <a:pt x="190" y="108"/>
                    </a:cubicBezTo>
                    <a:cubicBezTo>
                      <a:pt x="185" y="78"/>
                      <a:pt x="147" y="81"/>
                      <a:pt x="190" y="99"/>
                    </a:cubicBezTo>
                    <a:cubicBezTo>
                      <a:pt x="233" y="117"/>
                      <a:pt x="434" y="220"/>
                      <a:pt x="448" y="217"/>
                    </a:cubicBezTo>
                    <a:cubicBezTo>
                      <a:pt x="462" y="214"/>
                      <a:pt x="326" y="116"/>
                      <a:pt x="273" y="80"/>
                    </a:cubicBezTo>
                    <a:cubicBezTo>
                      <a:pt x="220" y="44"/>
                      <a:pt x="175" y="4"/>
                      <a:pt x="131" y="2"/>
                    </a:cubicBezTo>
                    <a:cubicBezTo>
                      <a:pt x="87" y="0"/>
                      <a:pt x="16" y="51"/>
                      <a:pt x="8" y="65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>
                <a:prstShdw prst="shdw18" dist="17961" dir="13500000">
                  <a:srgbClr val="00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5" name="Freeform 33"/>
            <p:cNvSpPr>
              <a:spLocks/>
            </p:cNvSpPr>
            <p:nvPr/>
          </p:nvSpPr>
          <p:spPr bwMode="auto">
            <a:xfrm>
              <a:off x="2928" y="2832"/>
              <a:ext cx="720" cy="952"/>
            </a:xfrm>
            <a:custGeom>
              <a:avLst/>
              <a:gdLst>
                <a:gd name="T0" fmla="*/ 504 w 920"/>
                <a:gd name="T1" fmla="*/ 1096 h 1144"/>
                <a:gd name="T2" fmla="*/ 312 w 920"/>
                <a:gd name="T3" fmla="*/ 808 h 1144"/>
                <a:gd name="T4" fmla="*/ 24 w 920"/>
                <a:gd name="T5" fmla="*/ 712 h 1144"/>
                <a:gd name="T6" fmla="*/ 456 w 920"/>
                <a:gd name="T7" fmla="*/ 808 h 1144"/>
                <a:gd name="T8" fmla="*/ 552 w 920"/>
                <a:gd name="T9" fmla="*/ 1000 h 1144"/>
                <a:gd name="T10" fmla="*/ 504 w 920"/>
                <a:gd name="T11" fmla="*/ 664 h 1144"/>
                <a:gd name="T12" fmla="*/ 456 w 920"/>
                <a:gd name="T13" fmla="*/ 472 h 1144"/>
                <a:gd name="T14" fmla="*/ 456 w 920"/>
                <a:gd name="T15" fmla="*/ 184 h 1144"/>
                <a:gd name="T16" fmla="*/ 456 w 920"/>
                <a:gd name="T17" fmla="*/ 40 h 1144"/>
                <a:gd name="T18" fmla="*/ 552 w 920"/>
                <a:gd name="T19" fmla="*/ 424 h 1144"/>
                <a:gd name="T20" fmla="*/ 552 w 920"/>
                <a:gd name="T21" fmla="*/ 760 h 1144"/>
                <a:gd name="T22" fmla="*/ 600 w 920"/>
                <a:gd name="T23" fmla="*/ 712 h 1144"/>
                <a:gd name="T24" fmla="*/ 648 w 920"/>
                <a:gd name="T25" fmla="*/ 424 h 1144"/>
                <a:gd name="T26" fmla="*/ 744 w 920"/>
                <a:gd name="T27" fmla="*/ 232 h 1144"/>
                <a:gd name="T28" fmla="*/ 696 w 920"/>
                <a:gd name="T29" fmla="*/ 664 h 1144"/>
                <a:gd name="T30" fmla="*/ 600 w 920"/>
                <a:gd name="T31" fmla="*/ 904 h 1144"/>
                <a:gd name="T32" fmla="*/ 840 w 920"/>
                <a:gd name="T33" fmla="*/ 664 h 1144"/>
                <a:gd name="T34" fmla="*/ 888 w 920"/>
                <a:gd name="T35" fmla="*/ 712 h 1144"/>
                <a:gd name="T36" fmla="*/ 648 w 920"/>
                <a:gd name="T37" fmla="*/ 1096 h 1144"/>
                <a:gd name="T38" fmla="*/ 888 w 920"/>
                <a:gd name="T39" fmla="*/ 1000 h 1144"/>
                <a:gd name="T40" fmla="*/ 840 w 920"/>
                <a:gd name="T41" fmla="*/ 1096 h 1144"/>
                <a:gd name="T42" fmla="*/ 648 w 920"/>
                <a:gd name="T43" fmla="*/ 1096 h 1144"/>
                <a:gd name="T44" fmla="*/ 504 w 920"/>
                <a:gd name="T45" fmla="*/ 109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1144">
                  <a:moveTo>
                    <a:pt x="504" y="1096"/>
                  </a:moveTo>
                  <a:cubicBezTo>
                    <a:pt x="448" y="1048"/>
                    <a:pt x="392" y="872"/>
                    <a:pt x="312" y="808"/>
                  </a:cubicBezTo>
                  <a:cubicBezTo>
                    <a:pt x="232" y="744"/>
                    <a:pt x="0" y="712"/>
                    <a:pt x="24" y="712"/>
                  </a:cubicBezTo>
                  <a:cubicBezTo>
                    <a:pt x="48" y="712"/>
                    <a:pt x="368" y="760"/>
                    <a:pt x="456" y="808"/>
                  </a:cubicBezTo>
                  <a:cubicBezTo>
                    <a:pt x="544" y="856"/>
                    <a:pt x="544" y="1024"/>
                    <a:pt x="552" y="1000"/>
                  </a:cubicBezTo>
                  <a:cubicBezTo>
                    <a:pt x="560" y="976"/>
                    <a:pt x="520" y="752"/>
                    <a:pt x="504" y="664"/>
                  </a:cubicBezTo>
                  <a:cubicBezTo>
                    <a:pt x="488" y="576"/>
                    <a:pt x="464" y="552"/>
                    <a:pt x="456" y="472"/>
                  </a:cubicBezTo>
                  <a:cubicBezTo>
                    <a:pt x="448" y="392"/>
                    <a:pt x="456" y="256"/>
                    <a:pt x="456" y="184"/>
                  </a:cubicBezTo>
                  <a:cubicBezTo>
                    <a:pt x="456" y="112"/>
                    <a:pt x="440" y="0"/>
                    <a:pt x="456" y="40"/>
                  </a:cubicBezTo>
                  <a:cubicBezTo>
                    <a:pt x="472" y="80"/>
                    <a:pt x="536" y="304"/>
                    <a:pt x="552" y="424"/>
                  </a:cubicBezTo>
                  <a:cubicBezTo>
                    <a:pt x="568" y="544"/>
                    <a:pt x="544" y="712"/>
                    <a:pt x="552" y="760"/>
                  </a:cubicBezTo>
                  <a:cubicBezTo>
                    <a:pt x="560" y="808"/>
                    <a:pt x="584" y="768"/>
                    <a:pt x="600" y="712"/>
                  </a:cubicBezTo>
                  <a:cubicBezTo>
                    <a:pt x="616" y="656"/>
                    <a:pt x="624" y="504"/>
                    <a:pt x="648" y="424"/>
                  </a:cubicBezTo>
                  <a:cubicBezTo>
                    <a:pt x="672" y="344"/>
                    <a:pt x="736" y="192"/>
                    <a:pt x="744" y="232"/>
                  </a:cubicBezTo>
                  <a:cubicBezTo>
                    <a:pt x="752" y="272"/>
                    <a:pt x="720" y="552"/>
                    <a:pt x="696" y="664"/>
                  </a:cubicBezTo>
                  <a:cubicBezTo>
                    <a:pt x="672" y="776"/>
                    <a:pt x="576" y="904"/>
                    <a:pt x="600" y="904"/>
                  </a:cubicBezTo>
                  <a:cubicBezTo>
                    <a:pt x="624" y="904"/>
                    <a:pt x="792" y="696"/>
                    <a:pt x="840" y="664"/>
                  </a:cubicBezTo>
                  <a:cubicBezTo>
                    <a:pt x="888" y="632"/>
                    <a:pt x="920" y="640"/>
                    <a:pt x="888" y="712"/>
                  </a:cubicBezTo>
                  <a:cubicBezTo>
                    <a:pt x="856" y="784"/>
                    <a:pt x="648" y="1048"/>
                    <a:pt x="648" y="1096"/>
                  </a:cubicBezTo>
                  <a:cubicBezTo>
                    <a:pt x="648" y="1144"/>
                    <a:pt x="856" y="1000"/>
                    <a:pt x="888" y="1000"/>
                  </a:cubicBezTo>
                  <a:cubicBezTo>
                    <a:pt x="920" y="1000"/>
                    <a:pt x="880" y="1080"/>
                    <a:pt x="840" y="1096"/>
                  </a:cubicBezTo>
                  <a:cubicBezTo>
                    <a:pt x="800" y="1112"/>
                    <a:pt x="696" y="1096"/>
                    <a:pt x="648" y="1096"/>
                  </a:cubicBezTo>
                  <a:cubicBezTo>
                    <a:pt x="600" y="1096"/>
                    <a:pt x="560" y="1144"/>
                    <a:pt x="504" y="1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6" name="Freeform 34"/>
          <p:cNvSpPr>
            <a:spLocks/>
          </p:cNvSpPr>
          <p:nvPr/>
        </p:nvSpPr>
        <p:spPr bwMode="auto">
          <a:xfrm>
            <a:off x="2971800" y="3124200"/>
            <a:ext cx="533400" cy="5207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4953000" y="6096000"/>
            <a:ext cx="762000" cy="7493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-381000" y="2667000"/>
            <a:ext cx="914400" cy="10541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Freeform 37"/>
          <p:cNvSpPr>
            <a:spLocks/>
          </p:cNvSpPr>
          <p:nvPr/>
        </p:nvSpPr>
        <p:spPr bwMode="auto">
          <a:xfrm>
            <a:off x="3657600" y="1219200"/>
            <a:ext cx="6477000" cy="2374900"/>
          </a:xfrm>
          <a:custGeom>
            <a:avLst/>
            <a:gdLst>
              <a:gd name="T0" fmla="*/ 0 w 4080"/>
              <a:gd name="T1" fmla="*/ 1353 h 1496"/>
              <a:gd name="T2" fmla="*/ 155 w 4080"/>
              <a:gd name="T3" fmla="*/ 1335 h 1496"/>
              <a:gd name="T4" fmla="*/ 905 w 4080"/>
              <a:gd name="T5" fmla="*/ 1198 h 1496"/>
              <a:gd name="T6" fmla="*/ 1148 w 4080"/>
              <a:gd name="T7" fmla="*/ 1036 h 1496"/>
              <a:gd name="T8" fmla="*/ 1375 w 4080"/>
              <a:gd name="T9" fmla="*/ 849 h 1496"/>
              <a:gd name="T10" fmla="*/ 1715 w 4080"/>
              <a:gd name="T11" fmla="*/ 522 h 1496"/>
              <a:gd name="T12" fmla="*/ 2169 w 4080"/>
              <a:gd name="T13" fmla="*/ 101 h 1496"/>
              <a:gd name="T14" fmla="*/ 2510 w 4080"/>
              <a:gd name="T15" fmla="*/ 8 h 1496"/>
              <a:gd name="T16" fmla="*/ 2850 w 4080"/>
              <a:gd name="T17" fmla="*/ 55 h 1496"/>
              <a:gd name="T18" fmla="*/ 3191 w 4080"/>
              <a:gd name="T19" fmla="*/ 288 h 1496"/>
              <a:gd name="T20" fmla="*/ 3361 w 4080"/>
              <a:gd name="T21" fmla="*/ 569 h 1496"/>
              <a:gd name="T22" fmla="*/ 3475 w 4080"/>
              <a:gd name="T23" fmla="*/ 943 h 1496"/>
              <a:gd name="T24" fmla="*/ 3702 w 4080"/>
              <a:gd name="T25" fmla="*/ 1223 h 1496"/>
              <a:gd name="T26" fmla="*/ 3985 w 4080"/>
              <a:gd name="T27" fmla="*/ 1457 h 1496"/>
              <a:gd name="T28" fmla="*/ 3134 w 4080"/>
              <a:gd name="T29" fmla="*/ 1457 h 1496"/>
              <a:gd name="T30" fmla="*/ 2510 w 4080"/>
              <a:gd name="T31" fmla="*/ 1364 h 1496"/>
              <a:gd name="T32" fmla="*/ 1942 w 4080"/>
              <a:gd name="T33" fmla="*/ 1364 h 1496"/>
              <a:gd name="T34" fmla="*/ 1488 w 4080"/>
              <a:gd name="T35" fmla="*/ 1364 h 1496"/>
              <a:gd name="T36" fmla="*/ 1091 w 4080"/>
              <a:gd name="T37" fmla="*/ 1364 h 1496"/>
              <a:gd name="T38" fmla="*/ 637 w 4080"/>
              <a:gd name="T39" fmla="*/ 1364 h 1496"/>
              <a:gd name="T40" fmla="*/ 347 w 4080"/>
              <a:gd name="T41" fmla="*/ 1381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80" h="1496">
                <a:moveTo>
                  <a:pt x="0" y="1353"/>
                </a:moveTo>
                <a:cubicBezTo>
                  <a:pt x="26" y="1350"/>
                  <a:pt x="4" y="1361"/>
                  <a:pt x="155" y="1335"/>
                </a:cubicBezTo>
                <a:cubicBezTo>
                  <a:pt x="306" y="1309"/>
                  <a:pt x="740" y="1248"/>
                  <a:pt x="905" y="1198"/>
                </a:cubicBezTo>
                <a:cubicBezTo>
                  <a:pt x="1070" y="1148"/>
                  <a:pt x="1070" y="1094"/>
                  <a:pt x="1148" y="1036"/>
                </a:cubicBezTo>
                <a:cubicBezTo>
                  <a:pt x="1226" y="978"/>
                  <a:pt x="1280" y="935"/>
                  <a:pt x="1375" y="849"/>
                </a:cubicBezTo>
                <a:cubicBezTo>
                  <a:pt x="1470" y="764"/>
                  <a:pt x="1583" y="647"/>
                  <a:pt x="1715" y="522"/>
                </a:cubicBezTo>
                <a:cubicBezTo>
                  <a:pt x="1848" y="397"/>
                  <a:pt x="2037" y="187"/>
                  <a:pt x="2169" y="101"/>
                </a:cubicBezTo>
                <a:cubicBezTo>
                  <a:pt x="2302" y="16"/>
                  <a:pt x="2396" y="16"/>
                  <a:pt x="2510" y="8"/>
                </a:cubicBezTo>
                <a:cubicBezTo>
                  <a:pt x="2623" y="0"/>
                  <a:pt x="2737" y="8"/>
                  <a:pt x="2850" y="55"/>
                </a:cubicBezTo>
                <a:cubicBezTo>
                  <a:pt x="2964" y="101"/>
                  <a:pt x="3106" y="203"/>
                  <a:pt x="3191" y="288"/>
                </a:cubicBezTo>
                <a:cubicBezTo>
                  <a:pt x="3276" y="374"/>
                  <a:pt x="3314" y="460"/>
                  <a:pt x="3361" y="569"/>
                </a:cubicBezTo>
                <a:cubicBezTo>
                  <a:pt x="3408" y="678"/>
                  <a:pt x="3418" y="834"/>
                  <a:pt x="3475" y="943"/>
                </a:cubicBezTo>
                <a:cubicBezTo>
                  <a:pt x="3531" y="1052"/>
                  <a:pt x="3617" y="1138"/>
                  <a:pt x="3702" y="1223"/>
                </a:cubicBezTo>
                <a:cubicBezTo>
                  <a:pt x="3787" y="1309"/>
                  <a:pt x="4080" y="1418"/>
                  <a:pt x="3985" y="1457"/>
                </a:cubicBezTo>
                <a:cubicBezTo>
                  <a:pt x="3891" y="1496"/>
                  <a:pt x="3380" y="1473"/>
                  <a:pt x="3134" y="1457"/>
                </a:cubicBezTo>
                <a:cubicBezTo>
                  <a:pt x="2888" y="1441"/>
                  <a:pt x="2709" y="1379"/>
                  <a:pt x="2510" y="1364"/>
                </a:cubicBezTo>
                <a:cubicBezTo>
                  <a:pt x="2311" y="1348"/>
                  <a:pt x="2113" y="1364"/>
                  <a:pt x="1942" y="1364"/>
                </a:cubicBezTo>
                <a:cubicBezTo>
                  <a:pt x="1772" y="1364"/>
                  <a:pt x="1630" y="1364"/>
                  <a:pt x="1488" y="1364"/>
                </a:cubicBezTo>
                <a:cubicBezTo>
                  <a:pt x="1347" y="1364"/>
                  <a:pt x="1233" y="1364"/>
                  <a:pt x="1091" y="1364"/>
                </a:cubicBezTo>
                <a:cubicBezTo>
                  <a:pt x="949" y="1364"/>
                  <a:pt x="761" y="1361"/>
                  <a:pt x="637" y="1364"/>
                </a:cubicBezTo>
                <a:cubicBezTo>
                  <a:pt x="513" y="1367"/>
                  <a:pt x="407" y="1378"/>
                  <a:pt x="347" y="1381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4191000" y="2362200"/>
            <a:ext cx="457200" cy="1190625"/>
            <a:chOff x="3216" y="672"/>
            <a:chExt cx="528" cy="1470"/>
          </a:xfrm>
        </p:grpSpPr>
        <p:sp>
          <p:nvSpPr>
            <p:cNvPr id="33831" name="Freeform 39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prstShdw prst="shdw18" dist="17961" dir="13500000">
                <a:srgbClr val="FFFF6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AutoShape 40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AutoShape 42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AutoShape 43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AutoShape 44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3886200" y="381000"/>
            <a:ext cx="457200" cy="533400"/>
          </a:xfrm>
          <a:prstGeom prst="cloudCallout">
            <a:avLst>
              <a:gd name="adj1" fmla="val -137500"/>
              <a:gd name="adj2" fmla="val 158333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33838" name="AutoShape 46"/>
          <p:cNvSpPr>
            <a:spLocks noChangeArrowheads="1"/>
          </p:cNvSpPr>
          <p:nvPr/>
        </p:nvSpPr>
        <p:spPr bwMode="auto">
          <a:xfrm>
            <a:off x="1600200" y="228600"/>
            <a:ext cx="1676400" cy="609600"/>
          </a:xfrm>
          <a:prstGeom prst="cloudCallout">
            <a:avLst>
              <a:gd name="adj1" fmla="val -46593"/>
              <a:gd name="adj2" fmla="val 70051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33839" name="AutoShape 47"/>
          <p:cNvSpPr>
            <a:spLocks noChangeArrowheads="1"/>
          </p:cNvSpPr>
          <p:nvPr/>
        </p:nvSpPr>
        <p:spPr bwMode="auto">
          <a:xfrm flipH="1">
            <a:off x="5562600" y="0"/>
            <a:ext cx="1371600" cy="609600"/>
          </a:xfrm>
          <a:prstGeom prst="cloudCallout">
            <a:avLst>
              <a:gd name="adj1" fmla="val 112500"/>
              <a:gd name="adj2" fmla="val 69792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33840" name="AutoShape 48"/>
          <p:cNvSpPr>
            <a:spLocks noChangeArrowheads="1"/>
          </p:cNvSpPr>
          <p:nvPr/>
        </p:nvSpPr>
        <p:spPr bwMode="auto">
          <a:xfrm>
            <a:off x="7696200" y="304800"/>
            <a:ext cx="914400" cy="381000"/>
          </a:xfrm>
          <a:prstGeom prst="cloudCallout">
            <a:avLst>
              <a:gd name="adj1" fmla="val -43750"/>
              <a:gd name="adj2" fmla="val 142083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pic>
        <p:nvPicPr>
          <p:cNvPr id="33841" name="Picture 49" descr="nature%20(6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90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42" name="Picture 50" descr="ng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066800"/>
            <a:ext cx="21336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43" name="Group 51"/>
          <p:cNvGrpSpPr>
            <a:grpSpLocks/>
          </p:cNvGrpSpPr>
          <p:nvPr/>
        </p:nvGrpSpPr>
        <p:grpSpPr bwMode="auto">
          <a:xfrm rot="1086671" flipH="1">
            <a:off x="8729663" y="-3560763"/>
            <a:ext cx="6483350" cy="4865688"/>
            <a:chOff x="-288" y="-48"/>
            <a:chExt cx="4851" cy="3744"/>
          </a:xfrm>
        </p:grpSpPr>
        <p:grpSp>
          <p:nvGrpSpPr>
            <p:cNvPr id="33844" name="Group 52"/>
            <p:cNvGrpSpPr>
              <a:grpSpLocks/>
            </p:cNvGrpSpPr>
            <p:nvPr/>
          </p:nvGrpSpPr>
          <p:grpSpPr bwMode="auto">
            <a:xfrm>
              <a:off x="96" y="1584"/>
              <a:ext cx="2601" cy="1833"/>
              <a:chOff x="144" y="1584"/>
              <a:chExt cx="2601" cy="1833"/>
            </a:xfrm>
          </p:grpSpPr>
          <p:grpSp>
            <p:nvGrpSpPr>
              <p:cNvPr id="33845" name="Group 53"/>
              <p:cNvGrpSpPr>
                <a:grpSpLocks/>
              </p:cNvGrpSpPr>
              <p:nvPr/>
            </p:nvGrpSpPr>
            <p:grpSpPr bwMode="auto">
              <a:xfrm rot="219909">
                <a:off x="144" y="1584"/>
                <a:ext cx="2448" cy="1833"/>
                <a:chOff x="144" y="1536"/>
                <a:chExt cx="2422" cy="1977"/>
              </a:xfrm>
            </p:grpSpPr>
            <p:sp>
              <p:nvSpPr>
                <p:cNvPr id="33846" name="Freeform 54"/>
                <p:cNvSpPr>
                  <a:spLocks/>
                </p:cNvSpPr>
                <p:nvPr/>
              </p:nvSpPr>
              <p:spPr bwMode="auto">
                <a:xfrm>
                  <a:off x="154" y="2795"/>
                  <a:ext cx="844" cy="621"/>
                </a:xfrm>
                <a:custGeom>
                  <a:avLst/>
                  <a:gdLst>
                    <a:gd name="T0" fmla="*/ 20 w 844"/>
                    <a:gd name="T1" fmla="*/ 67 h 621"/>
                    <a:gd name="T2" fmla="*/ 312 w 844"/>
                    <a:gd name="T3" fmla="*/ 432 h 621"/>
                    <a:gd name="T4" fmla="*/ 513 w 844"/>
                    <a:gd name="T5" fmla="*/ 551 h 621"/>
                    <a:gd name="T6" fmla="*/ 769 w 844"/>
                    <a:gd name="T7" fmla="*/ 597 h 621"/>
                    <a:gd name="T8" fmla="*/ 833 w 844"/>
                    <a:gd name="T9" fmla="*/ 405 h 621"/>
                    <a:gd name="T10" fmla="*/ 705 w 844"/>
                    <a:gd name="T11" fmla="*/ 323 h 621"/>
                    <a:gd name="T12" fmla="*/ 350 w 844"/>
                    <a:gd name="T13" fmla="*/ 333 h 621"/>
                    <a:gd name="T14" fmla="*/ 193 w 844"/>
                    <a:gd name="T15" fmla="*/ 122 h 621"/>
                    <a:gd name="T16" fmla="*/ 84 w 844"/>
                    <a:gd name="T17" fmla="*/ 76 h 621"/>
                    <a:gd name="T18" fmla="*/ 20 w 844"/>
                    <a:gd name="T19" fmla="*/ 67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4" h="621">
                      <a:moveTo>
                        <a:pt x="20" y="67"/>
                      </a:moveTo>
                      <a:cubicBezTo>
                        <a:pt x="58" y="126"/>
                        <a:pt x="230" y="351"/>
                        <a:pt x="312" y="432"/>
                      </a:cubicBezTo>
                      <a:cubicBezTo>
                        <a:pt x="394" y="513"/>
                        <a:pt x="437" y="523"/>
                        <a:pt x="513" y="551"/>
                      </a:cubicBezTo>
                      <a:cubicBezTo>
                        <a:pt x="589" y="579"/>
                        <a:pt x="716" y="621"/>
                        <a:pt x="769" y="597"/>
                      </a:cubicBezTo>
                      <a:cubicBezTo>
                        <a:pt x="822" y="573"/>
                        <a:pt x="844" y="451"/>
                        <a:pt x="833" y="405"/>
                      </a:cubicBezTo>
                      <a:cubicBezTo>
                        <a:pt x="822" y="359"/>
                        <a:pt x="785" y="335"/>
                        <a:pt x="705" y="323"/>
                      </a:cubicBezTo>
                      <a:cubicBezTo>
                        <a:pt x="625" y="311"/>
                        <a:pt x="435" y="366"/>
                        <a:pt x="350" y="333"/>
                      </a:cubicBezTo>
                      <a:cubicBezTo>
                        <a:pt x="265" y="300"/>
                        <a:pt x="237" y="165"/>
                        <a:pt x="193" y="122"/>
                      </a:cubicBezTo>
                      <a:cubicBezTo>
                        <a:pt x="149" y="79"/>
                        <a:pt x="113" y="85"/>
                        <a:pt x="84" y="76"/>
                      </a:cubicBezTo>
                      <a:cubicBezTo>
                        <a:pt x="55" y="67"/>
                        <a:pt x="0" y="0"/>
                        <a:pt x="20" y="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7" name="Freeform 55"/>
                <p:cNvSpPr>
                  <a:spLocks/>
                </p:cNvSpPr>
                <p:nvPr/>
              </p:nvSpPr>
              <p:spPr bwMode="auto">
                <a:xfrm>
                  <a:off x="1045" y="2936"/>
                  <a:ext cx="680" cy="547"/>
                </a:xfrm>
                <a:custGeom>
                  <a:avLst/>
                  <a:gdLst>
                    <a:gd name="T0" fmla="*/ 6 w 680"/>
                    <a:gd name="T1" fmla="*/ 465 h 547"/>
                    <a:gd name="T2" fmla="*/ 251 w 680"/>
                    <a:gd name="T3" fmla="*/ 184 h 547"/>
                    <a:gd name="T4" fmla="*/ 347 w 680"/>
                    <a:gd name="T5" fmla="*/ 40 h 547"/>
                    <a:gd name="T6" fmla="*/ 656 w 680"/>
                    <a:gd name="T7" fmla="*/ 72 h 547"/>
                    <a:gd name="T8" fmla="*/ 491 w 680"/>
                    <a:gd name="T9" fmla="*/ 472 h 547"/>
                    <a:gd name="T10" fmla="*/ 539 w 680"/>
                    <a:gd name="T11" fmla="*/ 520 h 547"/>
                    <a:gd name="T12" fmla="*/ 336 w 680"/>
                    <a:gd name="T13" fmla="*/ 493 h 547"/>
                    <a:gd name="T14" fmla="*/ 217 w 680"/>
                    <a:gd name="T15" fmla="*/ 493 h 547"/>
                    <a:gd name="T16" fmla="*/ 6 w 680"/>
                    <a:gd name="T17" fmla="*/ 465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0" h="547">
                      <a:moveTo>
                        <a:pt x="6" y="465"/>
                      </a:moveTo>
                      <a:cubicBezTo>
                        <a:pt x="12" y="414"/>
                        <a:pt x="194" y="255"/>
                        <a:pt x="251" y="184"/>
                      </a:cubicBezTo>
                      <a:cubicBezTo>
                        <a:pt x="308" y="113"/>
                        <a:pt x="280" y="59"/>
                        <a:pt x="347" y="40"/>
                      </a:cubicBezTo>
                      <a:cubicBezTo>
                        <a:pt x="414" y="21"/>
                        <a:pt x="632" y="0"/>
                        <a:pt x="656" y="72"/>
                      </a:cubicBezTo>
                      <a:cubicBezTo>
                        <a:pt x="680" y="144"/>
                        <a:pt x="510" y="397"/>
                        <a:pt x="491" y="472"/>
                      </a:cubicBezTo>
                      <a:cubicBezTo>
                        <a:pt x="472" y="547"/>
                        <a:pt x="565" y="517"/>
                        <a:pt x="539" y="520"/>
                      </a:cubicBezTo>
                      <a:cubicBezTo>
                        <a:pt x="513" y="523"/>
                        <a:pt x="390" y="497"/>
                        <a:pt x="336" y="493"/>
                      </a:cubicBezTo>
                      <a:cubicBezTo>
                        <a:pt x="282" y="489"/>
                        <a:pt x="272" y="498"/>
                        <a:pt x="217" y="493"/>
                      </a:cubicBezTo>
                      <a:cubicBezTo>
                        <a:pt x="162" y="488"/>
                        <a:pt x="0" y="516"/>
                        <a:pt x="6" y="46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8" name="Freeform 56"/>
                <p:cNvSpPr>
                  <a:spLocks/>
                </p:cNvSpPr>
                <p:nvPr/>
              </p:nvSpPr>
              <p:spPr bwMode="auto">
                <a:xfrm>
                  <a:off x="1584" y="2832"/>
                  <a:ext cx="784" cy="680"/>
                </a:xfrm>
                <a:custGeom>
                  <a:avLst/>
                  <a:gdLst>
                    <a:gd name="T0" fmla="*/ 8 w 784"/>
                    <a:gd name="T1" fmla="*/ 640 h 680"/>
                    <a:gd name="T2" fmla="*/ 104 w 784"/>
                    <a:gd name="T3" fmla="*/ 400 h 680"/>
                    <a:gd name="T4" fmla="*/ 152 w 784"/>
                    <a:gd name="T5" fmla="*/ 160 h 680"/>
                    <a:gd name="T6" fmla="*/ 296 w 784"/>
                    <a:gd name="T7" fmla="*/ 16 h 680"/>
                    <a:gd name="T8" fmla="*/ 536 w 784"/>
                    <a:gd name="T9" fmla="*/ 64 h 680"/>
                    <a:gd name="T10" fmla="*/ 584 w 784"/>
                    <a:gd name="T11" fmla="*/ 256 h 680"/>
                    <a:gd name="T12" fmla="*/ 632 w 784"/>
                    <a:gd name="T13" fmla="*/ 496 h 680"/>
                    <a:gd name="T14" fmla="*/ 776 w 784"/>
                    <a:gd name="T15" fmla="*/ 592 h 680"/>
                    <a:gd name="T16" fmla="*/ 680 w 784"/>
                    <a:gd name="T17" fmla="*/ 640 h 680"/>
                    <a:gd name="T18" fmla="*/ 440 w 784"/>
                    <a:gd name="T19" fmla="*/ 544 h 680"/>
                    <a:gd name="T20" fmla="*/ 248 w 784"/>
                    <a:gd name="T21" fmla="*/ 592 h 680"/>
                    <a:gd name="T22" fmla="*/ 152 w 784"/>
                    <a:gd name="T23" fmla="*/ 640 h 680"/>
                    <a:gd name="T24" fmla="*/ 8 w 784"/>
                    <a:gd name="T25" fmla="*/ 640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84" h="680">
                      <a:moveTo>
                        <a:pt x="8" y="640"/>
                      </a:moveTo>
                      <a:cubicBezTo>
                        <a:pt x="0" y="600"/>
                        <a:pt x="80" y="480"/>
                        <a:pt x="104" y="400"/>
                      </a:cubicBezTo>
                      <a:cubicBezTo>
                        <a:pt x="128" y="320"/>
                        <a:pt x="120" y="224"/>
                        <a:pt x="152" y="160"/>
                      </a:cubicBezTo>
                      <a:cubicBezTo>
                        <a:pt x="184" y="96"/>
                        <a:pt x="232" y="32"/>
                        <a:pt x="296" y="16"/>
                      </a:cubicBezTo>
                      <a:cubicBezTo>
                        <a:pt x="360" y="0"/>
                        <a:pt x="488" y="24"/>
                        <a:pt x="536" y="64"/>
                      </a:cubicBezTo>
                      <a:cubicBezTo>
                        <a:pt x="584" y="104"/>
                        <a:pt x="568" y="184"/>
                        <a:pt x="584" y="256"/>
                      </a:cubicBezTo>
                      <a:cubicBezTo>
                        <a:pt x="600" y="328"/>
                        <a:pt x="600" y="440"/>
                        <a:pt x="632" y="496"/>
                      </a:cubicBezTo>
                      <a:cubicBezTo>
                        <a:pt x="664" y="552"/>
                        <a:pt x="768" y="568"/>
                        <a:pt x="776" y="592"/>
                      </a:cubicBezTo>
                      <a:cubicBezTo>
                        <a:pt x="784" y="616"/>
                        <a:pt x="736" y="648"/>
                        <a:pt x="680" y="640"/>
                      </a:cubicBezTo>
                      <a:cubicBezTo>
                        <a:pt x="624" y="632"/>
                        <a:pt x="512" y="552"/>
                        <a:pt x="440" y="544"/>
                      </a:cubicBezTo>
                      <a:cubicBezTo>
                        <a:pt x="368" y="536"/>
                        <a:pt x="296" y="576"/>
                        <a:pt x="248" y="592"/>
                      </a:cubicBezTo>
                      <a:cubicBezTo>
                        <a:pt x="200" y="608"/>
                        <a:pt x="192" y="624"/>
                        <a:pt x="152" y="640"/>
                      </a:cubicBezTo>
                      <a:cubicBezTo>
                        <a:pt x="112" y="656"/>
                        <a:pt x="16" y="680"/>
                        <a:pt x="8" y="6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9" name="Freeform 57"/>
                <p:cNvSpPr>
                  <a:spLocks/>
                </p:cNvSpPr>
                <p:nvPr/>
              </p:nvSpPr>
              <p:spPr bwMode="auto">
                <a:xfrm>
                  <a:off x="144" y="1536"/>
                  <a:ext cx="2422" cy="1977"/>
                </a:xfrm>
                <a:custGeom>
                  <a:avLst/>
                  <a:gdLst>
                    <a:gd name="T0" fmla="*/ 1965 w 2422"/>
                    <a:gd name="T1" fmla="*/ 229 h 1977"/>
                    <a:gd name="T2" fmla="*/ 1789 w 2422"/>
                    <a:gd name="T3" fmla="*/ 390 h 1977"/>
                    <a:gd name="T4" fmla="*/ 1597 w 2422"/>
                    <a:gd name="T5" fmla="*/ 652 h 1977"/>
                    <a:gd name="T6" fmla="*/ 1389 w 2422"/>
                    <a:gd name="T7" fmla="*/ 1033 h 1977"/>
                    <a:gd name="T8" fmla="*/ 877 w 2422"/>
                    <a:gd name="T9" fmla="*/ 1351 h 1977"/>
                    <a:gd name="T10" fmla="*/ 402 w 2422"/>
                    <a:gd name="T11" fmla="*/ 1317 h 1977"/>
                    <a:gd name="T12" fmla="*/ 61 w 2422"/>
                    <a:gd name="T13" fmla="*/ 1307 h 1977"/>
                    <a:gd name="T14" fmla="*/ 36 w 2422"/>
                    <a:gd name="T15" fmla="*/ 1326 h 1977"/>
                    <a:gd name="T16" fmla="*/ 167 w 2422"/>
                    <a:gd name="T17" fmla="*/ 1371 h 1977"/>
                    <a:gd name="T18" fmla="*/ 267 w 2422"/>
                    <a:gd name="T19" fmla="*/ 1518 h 1977"/>
                    <a:gd name="T20" fmla="*/ 313 w 2422"/>
                    <a:gd name="T21" fmla="*/ 1673 h 1977"/>
                    <a:gd name="T22" fmla="*/ 450 w 2422"/>
                    <a:gd name="T23" fmla="*/ 1682 h 1977"/>
                    <a:gd name="T24" fmla="*/ 697 w 2422"/>
                    <a:gd name="T25" fmla="*/ 1600 h 1977"/>
                    <a:gd name="T26" fmla="*/ 798 w 2422"/>
                    <a:gd name="T27" fmla="*/ 1627 h 1977"/>
                    <a:gd name="T28" fmla="*/ 725 w 2422"/>
                    <a:gd name="T29" fmla="*/ 1719 h 1977"/>
                    <a:gd name="T30" fmla="*/ 725 w 2422"/>
                    <a:gd name="T31" fmla="*/ 1810 h 1977"/>
                    <a:gd name="T32" fmla="*/ 825 w 2422"/>
                    <a:gd name="T33" fmla="*/ 1865 h 1977"/>
                    <a:gd name="T34" fmla="*/ 1069 w 2422"/>
                    <a:gd name="T35" fmla="*/ 1788 h 1977"/>
                    <a:gd name="T36" fmla="*/ 1191 w 2422"/>
                    <a:gd name="T37" fmla="*/ 1710 h 1977"/>
                    <a:gd name="T38" fmla="*/ 1337 w 2422"/>
                    <a:gd name="T39" fmla="*/ 1646 h 1977"/>
                    <a:gd name="T40" fmla="*/ 1419 w 2422"/>
                    <a:gd name="T41" fmla="*/ 1719 h 1977"/>
                    <a:gd name="T42" fmla="*/ 1429 w 2422"/>
                    <a:gd name="T43" fmla="*/ 1792 h 1977"/>
                    <a:gd name="T44" fmla="*/ 1374 w 2422"/>
                    <a:gd name="T45" fmla="*/ 1874 h 1977"/>
                    <a:gd name="T46" fmla="*/ 1453 w 2422"/>
                    <a:gd name="T47" fmla="*/ 1919 h 1977"/>
                    <a:gd name="T48" fmla="*/ 1575 w 2422"/>
                    <a:gd name="T49" fmla="*/ 1883 h 1977"/>
                    <a:gd name="T50" fmla="*/ 1666 w 2422"/>
                    <a:gd name="T51" fmla="*/ 1783 h 1977"/>
                    <a:gd name="T52" fmla="*/ 1840 w 2422"/>
                    <a:gd name="T53" fmla="*/ 1691 h 1977"/>
                    <a:gd name="T54" fmla="*/ 1840 w 2422"/>
                    <a:gd name="T55" fmla="*/ 1701 h 1977"/>
                    <a:gd name="T56" fmla="*/ 1977 w 2422"/>
                    <a:gd name="T57" fmla="*/ 1737 h 1977"/>
                    <a:gd name="T58" fmla="*/ 2032 w 2422"/>
                    <a:gd name="T59" fmla="*/ 1792 h 1977"/>
                    <a:gd name="T60" fmla="*/ 2084 w 2422"/>
                    <a:gd name="T61" fmla="*/ 1884 h 1977"/>
                    <a:gd name="T62" fmla="*/ 2194 w 2422"/>
                    <a:gd name="T63" fmla="*/ 1939 h 1977"/>
                    <a:gd name="T64" fmla="*/ 2276 w 2422"/>
                    <a:gd name="T65" fmla="*/ 1966 h 1977"/>
                    <a:gd name="T66" fmla="*/ 2413 w 2422"/>
                    <a:gd name="T67" fmla="*/ 1875 h 1977"/>
                    <a:gd name="T68" fmla="*/ 2221 w 2422"/>
                    <a:gd name="T69" fmla="*/ 1683 h 1977"/>
                    <a:gd name="T70" fmla="*/ 2077 w 2422"/>
                    <a:gd name="T71" fmla="*/ 1351 h 1977"/>
                    <a:gd name="T72" fmla="*/ 2011 w 2422"/>
                    <a:gd name="T73" fmla="*/ 1134 h 1977"/>
                    <a:gd name="T74" fmla="*/ 2029 w 2422"/>
                    <a:gd name="T75" fmla="*/ 1015 h 1977"/>
                    <a:gd name="T76" fmla="*/ 2084 w 2422"/>
                    <a:gd name="T77" fmla="*/ 887 h 1977"/>
                    <a:gd name="T78" fmla="*/ 2173 w 2422"/>
                    <a:gd name="T79" fmla="*/ 696 h 1977"/>
                    <a:gd name="T80" fmla="*/ 2317 w 2422"/>
                    <a:gd name="T81" fmla="*/ 477 h 1977"/>
                    <a:gd name="T82" fmla="*/ 2365 w 2422"/>
                    <a:gd name="T83" fmla="*/ 259 h 1977"/>
                    <a:gd name="T84" fmla="*/ 2365 w 2422"/>
                    <a:gd name="T85" fmla="*/ 40 h 1977"/>
                    <a:gd name="T86" fmla="*/ 2139 w 2422"/>
                    <a:gd name="T87" fmla="*/ 19 h 1977"/>
                    <a:gd name="T88" fmla="*/ 2075 w 2422"/>
                    <a:gd name="T89" fmla="*/ 92 h 1977"/>
                    <a:gd name="T90" fmla="*/ 1965 w 2422"/>
                    <a:gd name="T91" fmla="*/ 229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422" h="1977">
                      <a:moveTo>
                        <a:pt x="1965" y="229"/>
                      </a:moveTo>
                      <a:cubicBezTo>
                        <a:pt x="1917" y="273"/>
                        <a:pt x="1850" y="320"/>
                        <a:pt x="1789" y="390"/>
                      </a:cubicBezTo>
                      <a:cubicBezTo>
                        <a:pt x="1728" y="460"/>
                        <a:pt x="1664" y="545"/>
                        <a:pt x="1597" y="652"/>
                      </a:cubicBezTo>
                      <a:cubicBezTo>
                        <a:pt x="1530" y="759"/>
                        <a:pt x="1509" y="917"/>
                        <a:pt x="1389" y="1033"/>
                      </a:cubicBezTo>
                      <a:cubicBezTo>
                        <a:pt x="1269" y="1149"/>
                        <a:pt x="1041" y="1304"/>
                        <a:pt x="877" y="1351"/>
                      </a:cubicBezTo>
                      <a:cubicBezTo>
                        <a:pt x="713" y="1398"/>
                        <a:pt x="538" y="1324"/>
                        <a:pt x="402" y="1317"/>
                      </a:cubicBezTo>
                      <a:cubicBezTo>
                        <a:pt x="266" y="1310"/>
                        <a:pt x="122" y="1306"/>
                        <a:pt x="61" y="1307"/>
                      </a:cubicBezTo>
                      <a:cubicBezTo>
                        <a:pt x="0" y="1308"/>
                        <a:pt x="18" y="1315"/>
                        <a:pt x="36" y="1326"/>
                      </a:cubicBezTo>
                      <a:cubicBezTo>
                        <a:pt x="54" y="1337"/>
                        <a:pt x="128" y="1339"/>
                        <a:pt x="167" y="1371"/>
                      </a:cubicBezTo>
                      <a:cubicBezTo>
                        <a:pt x="206" y="1403"/>
                        <a:pt x="243" y="1468"/>
                        <a:pt x="267" y="1518"/>
                      </a:cubicBezTo>
                      <a:cubicBezTo>
                        <a:pt x="291" y="1568"/>
                        <a:pt x="283" y="1646"/>
                        <a:pt x="313" y="1673"/>
                      </a:cubicBezTo>
                      <a:cubicBezTo>
                        <a:pt x="343" y="1700"/>
                        <a:pt x="386" y="1694"/>
                        <a:pt x="450" y="1682"/>
                      </a:cubicBezTo>
                      <a:cubicBezTo>
                        <a:pt x="514" y="1670"/>
                        <a:pt x="639" y="1609"/>
                        <a:pt x="697" y="1600"/>
                      </a:cubicBezTo>
                      <a:cubicBezTo>
                        <a:pt x="755" y="1591"/>
                        <a:pt x="793" y="1607"/>
                        <a:pt x="798" y="1627"/>
                      </a:cubicBezTo>
                      <a:cubicBezTo>
                        <a:pt x="803" y="1647"/>
                        <a:pt x="737" y="1689"/>
                        <a:pt x="725" y="1719"/>
                      </a:cubicBezTo>
                      <a:cubicBezTo>
                        <a:pt x="713" y="1749"/>
                        <a:pt x="708" y="1786"/>
                        <a:pt x="725" y="1810"/>
                      </a:cubicBezTo>
                      <a:cubicBezTo>
                        <a:pt x="742" y="1834"/>
                        <a:pt x="768" y="1869"/>
                        <a:pt x="825" y="1865"/>
                      </a:cubicBezTo>
                      <a:cubicBezTo>
                        <a:pt x="882" y="1861"/>
                        <a:pt x="1008" y="1814"/>
                        <a:pt x="1069" y="1788"/>
                      </a:cubicBezTo>
                      <a:cubicBezTo>
                        <a:pt x="1130" y="1762"/>
                        <a:pt x="1146" y="1734"/>
                        <a:pt x="1191" y="1710"/>
                      </a:cubicBezTo>
                      <a:cubicBezTo>
                        <a:pt x="1236" y="1686"/>
                        <a:pt x="1299" y="1644"/>
                        <a:pt x="1337" y="1646"/>
                      </a:cubicBezTo>
                      <a:cubicBezTo>
                        <a:pt x="1375" y="1648"/>
                        <a:pt x="1404" y="1695"/>
                        <a:pt x="1419" y="1719"/>
                      </a:cubicBezTo>
                      <a:cubicBezTo>
                        <a:pt x="1434" y="1743"/>
                        <a:pt x="1436" y="1766"/>
                        <a:pt x="1429" y="1792"/>
                      </a:cubicBezTo>
                      <a:cubicBezTo>
                        <a:pt x="1422" y="1818"/>
                        <a:pt x="1370" y="1853"/>
                        <a:pt x="1374" y="1874"/>
                      </a:cubicBezTo>
                      <a:cubicBezTo>
                        <a:pt x="1378" y="1895"/>
                        <a:pt x="1420" y="1918"/>
                        <a:pt x="1453" y="1919"/>
                      </a:cubicBezTo>
                      <a:cubicBezTo>
                        <a:pt x="1486" y="1920"/>
                        <a:pt x="1540" y="1906"/>
                        <a:pt x="1575" y="1883"/>
                      </a:cubicBezTo>
                      <a:cubicBezTo>
                        <a:pt x="1610" y="1860"/>
                        <a:pt x="1622" y="1815"/>
                        <a:pt x="1666" y="1783"/>
                      </a:cubicBezTo>
                      <a:cubicBezTo>
                        <a:pt x="1710" y="1751"/>
                        <a:pt x="1811" y="1705"/>
                        <a:pt x="1840" y="1691"/>
                      </a:cubicBezTo>
                      <a:cubicBezTo>
                        <a:pt x="1869" y="1677"/>
                        <a:pt x="1817" y="1693"/>
                        <a:pt x="1840" y="1701"/>
                      </a:cubicBezTo>
                      <a:cubicBezTo>
                        <a:pt x="1863" y="1709"/>
                        <a:pt x="1945" y="1722"/>
                        <a:pt x="1977" y="1737"/>
                      </a:cubicBezTo>
                      <a:cubicBezTo>
                        <a:pt x="2009" y="1752"/>
                        <a:pt x="2014" y="1768"/>
                        <a:pt x="2032" y="1792"/>
                      </a:cubicBezTo>
                      <a:cubicBezTo>
                        <a:pt x="2050" y="1816"/>
                        <a:pt x="2057" y="1860"/>
                        <a:pt x="2084" y="1884"/>
                      </a:cubicBezTo>
                      <a:cubicBezTo>
                        <a:pt x="2111" y="1908"/>
                        <a:pt x="2162" y="1925"/>
                        <a:pt x="2194" y="1939"/>
                      </a:cubicBezTo>
                      <a:cubicBezTo>
                        <a:pt x="2226" y="1953"/>
                        <a:pt x="2240" y="1977"/>
                        <a:pt x="2276" y="1966"/>
                      </a:cubicBezTo>
                      <a:cubicBezTo>
                        <a:pt x="2312" y="1955"/>
                        <a:pt x="2422" y="1922"/>
                        <a:pt x="2413" y="1875"/>
                      </a:cubicBezTo>
                      <a:cubicBezTo>
                        <a:pt x="2404" y="1828"/>
                        <a:pt x="2277" y="1770"/>
                        <a:pt x="2221" y="1683"/>
                      </a:cubicBezTo>
                      <a:cubicBezTo>
                        <a:pt x="2165" y="1596"/>
                        <a:pt x="2112" y="1442"/>
                        <a:pt x="2077" y="1351"/>
                      </a:cubicBezTo>
                      <a:cubicBezTo>
                        <a:pt x="2042" y="1260"/>
                        <a:pt x="2019" y="1190"/>
                        <a:pt x="2011" y="1134"/>
                      </a:cubicBezTo>
                      <a:cubicBezTo>
                        <a:pt x="2003" y="1078"/>
                        <a:pt x="2017" y="1056"/>
                        <a:pt x="2029" y="1015"/>
                      </a:cubicBezTo>
                      <a:cubicBezTo>
                        <a:pt x="2041" y="974"/>
                        <a:pt x="2060" y="940"/>
                        <a:pt x="2084" y="887"/>
                      </a:cubicBezTo>
                      <a:cubicBezTo>
                        <a:pt x="2108" y="834"/>
                        <a:pt x="2134" y="764"/>
                        <a:pt x="2173" y="696"/>
                      </a:cubicBezTo>
                      <a:cubicBezTo>
                        <a:pt x="2212" y="628"/>
                        <a:pt x="2285" y="550"/>
                        <a:pt x="2317" y="477"/>
                      </a:cubicBezTo>
                      <a:cubicBezTo>
                        <a:pt x="2349" y="404"/>
                        <a:pt x="2357" y="331"/>
                        <a:pt x="2365" y="259"/>
                      </a:cubicBezTo>
                      <a:cubicBezTo>
                        <a:pt x="2373" y="186"/>
                        <a:pt x="2403" y="80"/>
                        <a:pt x="2365" y="40"/>
                      </a:cubicBezTo>
                      <a:cubicBezTo>
                        <a:pt x="2327" y="0"/>
                        <a:pt x="2187" y="10"/>
                        <a:pt x="2139" y="19"/>
                      </a:cubicBezTo>
                      <a:cubicBezTo>
                        <a:pt x="2091" y="28"/>
                        <a:pt x="2104" y="57"/>
                        <a:pt x="2075" y="92"/>
                      </a:cubicBezTo>
                      <a:cubicBezTo>
                        <a:pt x="2046" y="127"/>
                        <a:pt x="1988" y="201"/>
                        <a:pt x="1965" y="2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rgbClr val="FFF2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50" name="Freeform 58"/>
              <p:cNvSpPr>
                <a:spLocks/>
              </p:cNvSpPr>
              <p:nvPr/>
            </p:nvSpPr>
            <p:spPr bwMode="auto">
              <a:xfrm>
                <a:off x="816" y="2112"/>
                <a:ext cx="1754" cy="321"/>
              </a:xfrm>
              <a:custGeom>
                <a:avLst/>
                <a:gdLst>
                  <a:gd name="T0" fmla="*/ 40 w 1610"/>
                  <a:gd name="T1" fmla="*/ 189 h 321"/>
                  <a:gd name="T2" fmla="*/ 357 w 1610"/>
                  <a:gd name="T3" fmla="*/ 137 h 321"/>
                  <a:gd name="T4" fmla="*/ 951 w 1610"/>
                  <a:gd name="T5" fmla="*/ 302 h 321"/>
                  <a:gd name="T6" fmla="*/ 1567 w 1610"/>
                  <a:gd name="T7" fmla="*/ 253 h 321"/>
                  <a:gd name="T8" fmla="*/ 1211 w 1610"/>
                  <a:gd name="T9" fmla="*/ 98 h 321"/>
                  <a:gd name="T10" fmla="*/ 733 w 1610"/>
                  <a:gd name="T11" fmla="*/ 75 h 321"/>
                  <a:gd name="T12" fmla="*/ 349 w 1610"/>
                  <a:gd name="T13" fmla="*/ 27 h 321"/>
                  <a:gd name="T14" fmla="*/ 109 w 1610"/>
                  <a:gd name="T15" fmla="*/ 27 h 321"/>
                  <a:gd name="T16" fmla="*/ 40 w 1610"/>
                  <a:gd name="T17" fmla="*/ 1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0" h="321">
                    <a:moveTo>
                      <a:pt x="40" y="189"/>
                    </a:moveTo>
                    <a:cubicBezTo>
                      <a:pt x="81" y="207"/>
                      <a:pt x="205" y="118"/>
                      <a:pt x="357" y="137"/>
                    </a:cubicBezTo>
                    <a:cubicBezTo>
                      <a:pt x="509" y="156"/>
                      <a:pt x="749" y="283"/>
                      <a:pt x="951" y="302"/>
                    </a:cubicBezTo>
                    <a:cubicBezTo>
                      <a:pt x="1153" y="321"/>
                      <a:pt x="1524" y="287"/>
                      <a:pt x="1567" y="253"/>
                    </a:cubicBezTo>
                    <a:cubicBezTo>
                      <a:pt x="1610" y="219"/>
                      <a:pt x="1350" y="128"/>
                      <a:pt x="1211" y="98"/>
                    </a:cubicBezTo>
                    <a:cubicBezTo>
                      <a:pt x="1072" y="68"/>
                      <a:pt x="877" y="87"/>
                      <a:pt x="733" y="75"/>
                    </a:cubicBezTo>
                    <a:cubicBezTo>
                      <a:pt x="589" y="63"/>
                      <a:pt x="453" y="35"/>
                      <a:pt x="349" y="27"/>
                    </a:cubicBezTo>
                    <a:cubicBezTo>
                      <a:pt x="245" y="19"/>
                      <a:pt x="161" y="0"/>
                      <a:pt x="109" y="27"/>
                    </a:cubicBezTo>
                    <a:cubicBezTo>
                      <a:pt x="57" y="54"/>
                      <a:pt x="0" y="149"/>
                      <a:pt x="40" y="1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Freeform 59"/>
              <p:cNvSpPr>
                <a:spLocks/>
              </p:cNvSpPr>
              <p:nvPr/>
            </p:nvSpPr>
            <p:spPr bwMode="auto">
              <a:xfrm>
                <a:off x="816" y="1589"/>
                <a:ext cx="1929" cy="857"/>
              </a:xfrm>
              <a:custGeom>
                <a:avLst/>
                <a:gdLst>
                  <a:gd name="T0" fmla="*/ 1215 w 1823"/>
                  <a:gd name="T1" fmla="*/ 88 h 857"/>
                  <a:gd name="T2" fmla="*/ 799 w 1823"/>
                  <a:gd name="T3" fmla="*/ 313 h 857"/>
                  <a:gd name="T4" fmla="*/ 357 w 1823"/>
                  <a:gd name="T5" fmla="*/ 361 h 857"/>
                  <a:gd name="T6" fmla="*/ 38 w 1823"/>
                  <a:gd name="T7" fmla="*/ 688 h 857"/>
                  <a:gd name="T8" fmla="*/ 128 w 1823"/>
                  <a:gd name="T9" fmla="*/ 564 h 857"/>
                  <a:gd name="T10" fmla="*/ 222 w 1823"/>
                  <a:gd name="T11" fmla="*/ 547 h 857"/>
                  <a:gd name="T12" fmla="*/ 311 w 1823"/>
                  <a:gd name="T13" fmla="*/ 646 h 857"/>
                  <a:gd name="T14" fmla="*/ 494 w 1823"/>
                  <a:gd name="T15" fmla="*/ 637 h 857"/>
                  <a:gd name="T16" fmla="*/ 603 w 1823"/>
                  <a:gd name="T17" fmla="*/ 635 h 857"/>
                  <a:gd name="T18" fmla="*/ 660 w 1823"/>
                  <a:gd name="T19" fmla="*/ 669 h 857"/>
                  <a:gd name="T20" fmla="*/ 677 w 1823"/>
                  <a:gd name="T21" fmla="*/ 783 h 857"/>
                  <a:gd name="T22" fmla="*/ 797 w 1823"/>
                  <a:gd name="T23" fmla="*/ 770 h 857"/>
                  <a:gd name="T24" fmla="*/ 940 w 1823"/>
                  <a:gd name="T25" fmla="*/ 703 h 857"/>
                  <a:gd name="T26" fmla="*/ 1071 w 1823"/>
                  <a:gd name="T27" fmla="*/ 633 h 857"/>
                  <a:gd name="T28" fmla="*/ 1152 w 1823"/>
                  <a:gd name="T29" fmla="*/ 673 h 857"/>
                  <a:gd name="T30" fmla="*/ 1144 w 1823"/>
                  <a:gd name="T31" fmla="*/ 742 h 857"/>
                  <a:gd name="T32" fmla="*/ 1245 w 1823"/>
                  <a:gd name="T33" fmla="*/ 770 h 857"/>
                  <a:gd name="T34" fmla="*/ 1419 w 1823"/>
                  <a:gd name="T35" fmla="*/ 678 h 857"/>
                  <a:gd name="T36" fmla="*/ 1483 w 1823"/>
                  <a:gd name="T37" fmla="*/ 715 h 857"/>
                  <a:gd name="T38" fmla="*/ 1453 w 1823"/>
                  <a:gd name="T39" fmla="*/ 850 h 857"/>
                  <a:gd name="T40" fmla="*/ 1794 w 1823"/>
                  <a:gd name="T41" fmla="*/ 674 h 857"/>
                  <a:gd name="T42" fmla="*/ 1623 w 1823"/>
                  <a:gd name="T43" fmla="*/ 352 h 857"/>
                  <a:gd name="T44" fmla="*/ 1620 w 1823"/>
                  <a:gd name="T45" fmla="*/ 203 h 857"/>
                  <a:gd name="T46" fmla="*/ 1629 w 1823"/>
                  <a:gd name="T47" fmla="*/ 93 h 857"/>
                  <a:gd name="T48" fmla="*/ 1408 w 1823"/>
                  <a:gd name="T49" fmla="*/ 9 h 857"/>
                  <a:gd name="T50" fmla="*/ 1289 w 1823"/>
                  <a:gd name="T51" fmla="*/ 39 h 857"/>
                  <a:gd name="T52" fmla="*/ 1215 w 1823"/>
                  <a:gd name="T53" fmla="*/ 8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3" h="857">
                    <a:moveTo>
                      <a:pt x="1215" y="88"/>
                    </a:moveTo>
                    <a:cubicBezTo>
                      <a:pt x="1133" y="133"/>
                      <a:pt x="942" y="267"/>
                      <a:pt x="799" y="313"/>
                    </a:cubicBezTo>
                    <a:cubicBezTo>
                      <a:pt x="657" y="358"/>
                      <a:pt x="484" y="299"/>
                      <a:pt x="357" y="361"/>
                    </a:cubicBezTo>
                    <a:cubicBezTo>
                      <a:pt x="230" y="423"/>
                      <a:pt x="76" y="654"/>
                      <a:pt x="38" y="688"/>
                    </a:cubicBezTo>
                    <a:cubicBezTo>
                      <a:pt x="0" y="722"/>
                      <a:pt x="97" y="588"/>
                      <a:pt x="128" y="564"/>
                    </a:cubicBezTo>
                    <a:cubicBezTo>
                      <a:pt x="159" y="540"/>
                      <a:pt x="192" y="533"/>
                      <a:pt x="222" y="547"/>
                    </a:cubicBezTo>
                    <a:cubicBezTo>
                      <a:pt x="252" y="561"/>
                      <a:pt x="266" y="631"/>
                      <a:pt x="311" y="646"/>
                    </a:cubicBezTo>
                    <a:cubicBezTo>
                      <a:pt x="356" y="661"/>
                      <a:pt x="445" y="639"/>
                      <a:pt x="494" y="637"/>
                    </a:cubicBezTo>
                    <a:cubicBezTo>
                      <a:pt x="543" y="635"/>
                      <a:pt x="575" y="630"/>
                      <a:pt x="603" y="635"/>
                    </a:cubicBezTo>
                    <a:cubicBezTo>
                      <a:pt x="631" y="640"/>
                      <a:pt x="648" y="644"/>
                      <a:pt x="660" y="669"/>
                    </a:cubicBezTo>
                    <a:cubicBezTo>
                      <a:pt x="672" y="694"/>
                      <a:pt x="654" y="766"/>
                      <a:pt x="677" y="783"/>
                    </a:cubicBezTo>
                    <a:cubicBezTo>
                      <a:pt x="700" y="800"/>
                      <a:pt x="753" y="783"/>
                      <a:pt x="797" y="770"/>
                    </a:cubicBezTo>
                    <a:cubicBezTo>
                      <a:pt x="841" y="757"/>
                      <a:pt x="894" y="726"/>
                      <a:pt x="940" y="703"/>
                    </a:cubicBezTo>
                    <a:cubicBezTo>
                      <a:pt x="986" y="680"/>
                      <a:pt x="1036" y="638"/>
                      <a:pt x="1071" y="633"/>
                    </a:cubicBezTo>
                    <a:cubicBezTo>
                      <a:pt x="1106" y="628"/>
                      <a:pt x="1140" y="655"/>
                      <a:pt x="1152" y="673"/>
                    </a:cubicBezTo>
                    <a:cubicBezTo>
                      <a:pt x="1164" y="691"/>
                      <a:pt x="1128" y="726"/>
                      <a:pt x="1144" y="742"/>
                    </a:cubicBezTo>
                    <a:cubicBezTo>
                      <a:pt x="1160" y="758"/>
                      <a:pt x="1199" y="781"/>
                      <a:pt x="1245" y="770"/>
                    </a:cubicBezTo>
                    <a:cubicBezTo>
                      <a:pt x="1291" y="759"/>
                      <a:pt x="1379" y="687"/>
                      <a:pt x="1419" y="678"/>
                    </a:cubicBezTo>
                    <a:cubicBezTo>
                      <a:pt x="1459" y="669"/>
                      <a:pt x="1477" y="686"/>
                      <a:pt x="1483" y="715"/>
                    </a:cubicBezTo>
                    <a:cubicBezTo>
                      <a:pt x="1489" y="744"/>
                      <a:pt x="1401" y="857"/>
                      <a:pt x="1453" y="850"/>
                    </a:cubicBezTo>
                    <a:cubicBezTo>
                      <a:pt x="1505" y="843"/>
                      <a:pt x="1766" y="757"/>
                      <a:pt x="1794" y="674"/>
                    </a:cubicBezTo>
                    <a:cubicBezTo>
                      <a:pt x="1823" y="591"/>
                      <a:pt x="1652" y="431"/>
                      <a:pt x="1623" y="352"/>
                    </a:cubicBezTo>
                    <a:cubicBezTo>
                      <a:pt x="1594" y="273"/>
                      <a:pt x="1619" y="246"/>
                      <a:pt x="1620" y="203"/>
                    </a:cubicBezTo>
                    <a:cubicBezTo>
                      <a:pt x="1621" y="160"/>
                      <a:pt x="1664" y="125"/>
                      <a:pt x="1629" y="93"/>
                    </a:cubicBezTo>
                    <a:cubicBezTo>
                      <a:pt x="1594" y="61"/>
                      <a:pt x="1465" y="18"/>
                      <a:pt x="1408" y="9"/>
                    </a:cubicBezTo>
                    <a:cubicBezTo>
                      <a:pt x="1351" y="0"/>
                      <a:pt x="1321" y="26"/>
                      <a:pt x="1289" y="39"/>
                    </a:cubicBezTo>
                    <a:cubicBezTo>
                      <a:pt x="1257" y="52"/>
                      <a:pt x="1297" y="42"/>
                      <a:pt x="1215" y="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FFF2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52" name="Group 60"/>
            <p:cNvGrpSpPr>
              <a:grpSpLocks/>
            </p:cNvGrpSpPr>
            <p:nvPr/>
          </p:nvGrpSpPr>
          <p:grpSpPr bwMode="auto">
            <a:xfrm rot="1206531">
              <a:off x="1536" y="-48"/>
              <a:ext cx="1968" cy="2639"/>
              <a:chOff x="-240" y="-1152"/>
              <a:chExt cx="4608" cy="5711"/>
            </a:xfrm>
          </p:grpSpPr>
          <p:grpSp>
            <p:nvGrpSpPr>
              <p:cNvPr id="33853" name="Group 61"/>
              <p:cNvGrpSpPr>
                <a:grpSpLocks/>
              </p:cNvGrpSpPr>
              <p:nvPr/>
            </p:nvGrpSpPr>
            <p:grpSpPr bwMode="auto">
              <a:xfrm>
                <a:off x="1104" y="-1152"/>
                <a:ext cx="1728" cy="3792"/>
                <a:chOff x="1440" y="-432"/>
                <a:chExt cx="2496" cy="3792"/>
              </a:xfrm>
            </p:grpSpPr>
            <p:sp>
              <p:nvSpPr>
                <p:cNvPr id="33854" name="Freeform 62"/>
                <p:cNvSpPr>
                  <a:spLocks/>
                </p:cNvSpPr>
                <p:nvPr/>
              </p:nvSpPr>
              <p:spPr bwMode="auto">
                <a:xfrm>
                  <a:off x="1488" y="1536"/>
                  <a:ext cx="2448" cy="1824"/>
                </a:xfrm>
                <a:custGeom>
                  <a:avLst/>
                  <a:gdLst>
                    <a:gd name="T0" fmla="*/ 642 w 2884"/>
                    <a:gd name="T1" fmla="*/ 304 h 2208"/>
                    <a:gd name="T2" fmla="*/ 501 w 2884"/>
                    <a:gd name="T3" fmla="*/ 361 h 2208"/>
                    <a:gd name="T4" fmla="*/ 382 w 2884"/>
                    <a:gd name="T5" fmla="*/ 398 h 2208"/>
                    <a:gd name="T6" fmla="*/ 245 w 2884"/>
                    <a:gd name="T7" fmla="*/ 370 h 2208"/>
                    <a:gd name="T8" fmla="*/ 140 w 2884"/>
                    <a:gd name="T9" fmla="*/ 352 h 2208"/>
                    <a:gd name="T10" fmla="*/ 7 w 2884"/>
                    <a:gd name="T11" fmla="*/ 379 h 2208"/>
                    <a:gd name="T12" fmla="*/ 95 w 2884"/>
                    <a:gd name="T13" fmla="*/ 400 h 2208"/>
                    <a:gd name="T14" fmla="*/ 277 w 2884"/>
                    <a:gd name="T15" fmla="*/ 640 h 2208"/>
                    <a:gd name="T16" fmla="*/ 368 w 2884"/>
                    <a:gd name="T17" fmla="*/ 880 h 2208"/>
                    <a:gd name="T18" fmla="*/ 368 w 2884"/>
                    <a:gd name="T19" fmla="*/ 1168 h 2208"/>
                    <a:gd name="T20" fmla="*/ 391 w 2884"/>
                    <a:gd name="T21" fmla="*/ 1193 h 2208"/>
                    <a:gd name="T22" fmla="*/ 368 w 2884"/>
                    <a:gd name="T23" fmla="*/ 1216 h 2208"/>
                    <a:gd name="T24" fmla="*/ 428 w 2884"/>
                    <a:gd name="T25" fmla="*/ 1193 h 2208"/>
                    <a:gd name="T26" fmla="*/ 460 w 2884"/>
                    <a:gd name="T27" fmla="*/ 1312 h 2208"/>
                    <a:gd name="T28" fmla="*/ 642 w 2884"/>
                    <a:gd name="T29" fmla="*/ 1696 h 2208"/>
                    <a:gd name="T30" fmla="*/ 1007 w 2884"/>
                    <a:gd name="T31" fmla="*/ 1984 h 2208"/>
                    <a:gd name="T32" fmla="*/ 1098 w 2884"/>
                    <a:gd name="T33" fmla="*/ 2176 h 2208"/>
                    <a:gd name="T34" fmla="*/ 1964 w 2884"/>
                    <a:gd name="T35" fmla="*/ 2176 h 2208"/>
                    <a:gd name="T36" fmla="*/ 2147 w 2884"/>
                    <a:gd name="T37" fmla="*/ 2176 h 2208"/>
                    <a:gd name="T38" fmla="*/ 2192 w 2884"/>
                    <a:gd name="T39" fmla="*/ 2080 h 2208"/>
                    <a:gd name="T40" fmla="*/ 2147 w 2884"/>
                    <a:gd name="T41" fmla="*/ 1984 h 2208"/>
                    <a:gd name="T42" fmla="*/ 2329 w 2884"/>
                    <a:gd name="T43" fmla="*/ 1744 h 2208"/>
                    <a:gd name="T44" fmla="*/ 2512 w 2884"/>
                    <a:gd name="T45" fmla="*/ 1408 h 2208"/>
                    <a:gd name="T46" fmla="*/ 2557 w 2884"/>
                    <a:gd name="T47" fmla="*/ 1024 h 2208"/>
                    <a:gd name="T48" fmla="*/ 2557 w 2884"/>
                    <a:gd name="T49" fmla="*/ 928 h 2208"/>
                    <a:gd name="T50" fmla="*/ 2512 w 2884"/>
                    <a:gd name="T51" fmla="*/ 880 h 2208"/>
                    <a:gd name="T52" fmla="*/ 2466 w 2884"/>
                    <a:gd name="T53" fmla="*/ 688 h 2208"/>
                    <a:gd name="T54" fmla="*/ 2512 w 2884"/>
                    <a:gd name="T55" fmla="*/ 400 h 2208"/>
                    <a:gd name="T56" fmla="*/ 2740 w 2884"/>
                    <a:gd name="T57" fmla="*/ 112 h 2208"/>
                    <a:gd name="T58" fmla="*/ 2876 w 2884"/>
                    <a:gd name="T59" fmla="*/ 160 h 2208"/>
                    <a:gd name="T60" fmla="*/ 2785 w 2884"/>
                    <a:gd name="T61" fmla="*/ 64 h 2208"/>
                    <a:gd name="T62" fmla="*/ 2694 w 2884"/>
                    <a:gd name="T63" fmla="*/ 16 h 2208"/>
                    <a:gd name="T64" fmla="*/ 2512 w 2884"/>
                    <a:gd name="T65" fmla="*/ 16 h 2208"/>
                    <a:gd name="T66" fmla="*/ 2420 w 2884"/>
                    <a:gd name="T67" fmla="*/ 112 h 2208"/>
                    <a:gd name="T68" fmla="*/ 2329 w 2884"/>
                    <a:gd name="T69" fmla="*/ 256 h 2208"/>
                    <a:gd name="T70" fmla="*/ 2101 w 2884"/>
                    <a:gd name="T71" fmla="*/ 448 h 2208"/>
                    <a:gd name="T72" fmla="*/ 1782 w 2884"/>
                    <a:gd name="T73" fmla="*/ 544 h 2208"/>
                    <a:gd name="T74" fmla="*/ 1600 w 2884"/>
                    <a:gd name="T75" fmla="*/ 592 h 2208"/>
                    <a:gd name="T76" fmla="*/ 1280 w 2884"/>
                    <a:gd name="T77" fmla="*/ 736 h 2208"/>
                    <a:gd name="T78" fmla="*/ 1144 w 2884"/>
                    <a:gd name="T79" fmla="*/ 448 h 2208"/>
                    <a:gd name="T80" fmla="*/ 824 w 2884"/>
                    <a:gd name="T81" fmla="*/ 256 h 2208"/>
                    <a:gd name="T82" fmla="*/ 688 w 2884"/>
                    <a:gd name="T83" fmla="*/ 256 h 2208"/>
                    <a:gd name="T84" fmla="*/ 596 w 2884"/>
                    <a:gd name="T85" fmla="*/ 352 h 2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4" h="2208">
                      <a:moveTo>
                        <a:pt x="642" y="304"/>
                      </a:moveTo>
                      <a:cubicBezTo>
                        <a:pt x="619" y="313"/>
                        <a:pt x="544" y="345"/>
                        <a:pt x="501" y="361"/>
                      </a:cubicBezTo>
                      <a:cubicBezTo>
                        <a:pt x="458" y="377"/>
                        <a:pt x="425" y="396"/>
                        <a:pt x="382" y="398"/>
                      </a:cubicBezTo>
                      <a:cubicBezTo>
                        <a:pt x="339" y="400"/>
                        <a:pt x="285" y="378"/>
                        <a:pt x="245" y="370"/>
                      </a:cubicBezTo>
                      <a:cubicBezTo>
                        <a:pt x="205" y="362"/>
                        <a:pt x="180" y="350"/>
                        <a:pt x="140" y="352"/>
                      </a:cubicBezTo>
                      <a:cubicBezTo>
                        <a:pt x="100" y="354"/>
                        <a:pt x="14" y="371"/>
                        <a:pt x="7" y="379"/>
                      </a:cubicBezTo>
                      <a:cubicBezTo>
                        <a:pt x="0" y="387"/>
                        <a:pt x="50" y="356"/>
                        <a:pt x="95" y="400"/>
                      </a:cubicBezTo>
                      <a:cubicBezTo>
                        <a:pt x="140" y="444"/>
                        <a:pt x="232" y="560"/>
                        <a:pt x="277" y="640"/>
                      </a:cubicBezTo>
                      <a:cubicBezTo>
                        <a:pt x="323" y="720"/>
                        <a:pt x="353" y="792"/>
                        <a:pt x="368" y="880"/>
                      </a:cubicBezTo>
                      <a:cubicBezTo>
                        <a:pt x="384" y="968"/>
                        <a:pt x="364" y="1116"/>
                        <a:pt x="368" y="1168"/>
                      </a:cubicBezTo>
                      <a:cubicBezTo>
                        <a:pt x="372" y="1220"/>
                        <a:pt x="391" y="1185"/>
                        <a:pt x="391" y="1193"/>
                      </a:cubicBezTo>
                      <a:cubicBezTo>
                        <a:pt x="391" y="1201"/>
                        <a:pt x="362" y="1216"/>
                        <a:pt x="368" y="1216"/>
                      </a:cubicBezTo>
                      <a:cubicBezTo>
                        <a:pt x="374" y="1216"/>
                        <a:pt x="413" y="1177"/>
                        <a:pt x="428" y="1193"/>
                      </a:cubicBezTo>
                      <a:cubicBezTo>
                        <a:pt x="443" y="1209"/>
                        <a:pt x="424" y="1228"/>
                        <a:pt x="460" y="1312"/>
                      </a:cubicBezTo>
                      <a:cubicBezTo>
                        <a:pt x="496" y="1396"/>
                        <a:pt x="551" y="1584"/>
                        <a:pt x="642" y="1696"/>
                      </a:cubicBezTo>
                      <a:cubicBezTo>
                        <a:pt x="733" y="1808"/>
                        <a:pt x="931" y="1904"/>
                        <a:pt x="1007" y="1984"/>
                      </a:cubicBezTo>
                      <a:cubicBezTo>
                        <a:pt x="1083" y="2064"/>
                        <a:pt x="938" y="2144"/>
                        <a:pt x="1098" y="2176"/>
                      </a:cubicBezTo>
                      <a:cubicBezTo>
                        <a:pt x="1258" y="2208"/>
                        <a:pt x="1790" y="2176"/>
                        <a:pt x="1964" y="2176"/>
                      </a:cubicBezTo>
                      <a:cubicBezTo>
                        <a:pt x="2139" y="2176"/>
                        <a:pt x="2109" y="2192"/>
                        <a:pt x="2147" y="2176"/>
                      </a:cubicBezTo>
                      <a:cubicBezTo>
                        <a:pt x="2185" y="2160"/>
                        <a:pt x="2192" y="2112"/>
                        <a:pt x="2192" y="2080"/>
                      </a:cubicBezTo>
                      <a:cubicBezTo>
                        <a:pt x="2192" y="2048"/>
                        <a:pt x="2124" y="2040"/>
                        <a:pt x="2147" y="1984"/>
                      </a:cubicBezTo>
                      <a:cubicBezTo>
                        <a:pt x="2170" y="1928"/>
                        <a:pt x="2268" y="1840"/>
                        <a:pt x="2329" y="1744"/>
                      </a:cubicBezTo>
                      <a:cubicBezTo>
                        <a:pt x="2390" y="1648"/>
                        <a:pt x="2474" y="1528"/>
                        <a:pt x="2512" y="1408"/>
                      </a:cubicBezTo>
                      <a:cubicBezTo>
                        <a:pt x="2550" y="1288"/>
                        <a:pt x="2550" y="1104"/>
                        <a:pt x="2557" y="1024"/>
                      </a:cubicBezTo>
                      <a:cubicBezTo>
                        <a:pt x="2565" y="944"/>
                        <a:pt x="2565" y="952"/>
                        <a:pt x="2557" y="928"/>
                      </a:cubicBezTo>
                      <a:cubicBezTo>
                        <a:pt x="2550" y="904"/>
                        <a:pt x="2527" y="920"/>
                        <a:pt x="2512" y="880"/>
                      </a:cubicBezTo>
                      <a:cubicBezTo>
                        <a:pt x="2496" y="840"/>
                        <a:pt x="2466" y="768"/>
                        <a:pt x="2466" y="688"/>
                      </a:cubicBezTo>
                      <a:cubicBezTo>
                        <a:pt x="2466" y="608"/>
                        <a:pt x="2466" y="496"/>
                        <a:pt x="2512" y="400"/>
                      </a:cubicBezTo>
                      <a:cubicBezTo>
                        <a:pt x="2557" y="304"/>
                        <a:pt x="2679" y="152"/>
                        <a:pt x="2740" y="112"/>
                      </a:cubicBezTo>
                      <a:cubicBezTo>
                        <a:pt x="2800" y="72"/>
                        <a:pt x="2869" y="168"/>
                        <a:pt x="2876" y="160"/>
                      </a:cubicBezTo>
                      <a:cubicBezTo>
                        <a:pt x="2884" y="152"/>
                        <a:pt x="2816" y="88"/>
                        <a:pt x="2785" y="64"/>
                      </a:cubicBezTo>
                      <a:cubicBezTo>
                        <a:pt x="2755" y="40"/>
                        <a:pt x="2740" y="24"/>
                        <a:pt x="2694" y="16"/>
                      </a:cubicBezTo>
                      <a:cubicBezTo>
                        <a:pt x="2648" y="8"/>
                        <a:pt x="2557" y="0"/>
                        <a:pt x="2512" y="16"/>
                      </a:cubicBezTo>
                      <a:cubicBezTo>
                        <a:pt x="2466" y="32"/>
                        <a:pt x="2451" y="72"/>
                        <a:pt x="2420" y="112"/>
                      </a:cubicBezTo>
                      <a:cubicBezTo>
                        <a:pt x="2390" y="152"/>
                        <a:pt x="2382" y="200"/>
                        <a:pt x="2329" y="256"/>
                      </a:cubicBezTo>
                      <a:cubicBezTo>
                        <a:pt x="2276" y="312"/>
                        <a:pt x="2192" y="400"/>
                        <a:pt x="2101" y="448"/>
                      </a:cubicBezTo>
                      <a:cubicBezTo>
                        <a:pt x="2010" y="496"/>
                        <a:pt x="1866" y="520"/>
                        <a:pt x="1782" y="544"/>
                      </a:cubicBezTo>
                      <a:cubicBezTo>
                        <a:pt x="1698" y="568"/>
                        <a:pt x="1683" y="560"/>
                        <a:pt x="1600" y="592"/>
                      </a:cubicBezTo>
                      <a:cubicBezTo>
                        <a:pt x="1516" y="624"/>
                        <a:pt x="1356" y="760"/>
                        <a:pt x="1280" y="736"/>
                      </a:cubicBezTo>
                      <a:cubicBezTo>
                        <a:pt x="1204" y="712"/>
                        <a:pt x="1220" y="528"/>
                        <a:pt x="1144" y="448"/>
                      </a:cubicBezTo>
                      <a:cubicBezTo>
                        <a:pt x="1068" y="368"/>
                        <a:pt x="900" y="288"/>
                        <a:pt x="824" y="256"/>
                      </a:cubicBezTo>
                      <a:cubicBezTo>
                        <a:pt x="748" y="224"/>
                        <a:pt x="726" y="240"/>
                        <a:pt x="688" y="256"/>
                      </a:cubicBezTo>
                      <a:cubicBezTo>
                        <a:pt x="650" y="272"/>
                        <a:pt x="623" y="312"/>
                        <a:pt x="596" y="3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855" name="Group 63"/>
                <p:cNvGrpSpPr>
                  <a:grpSpLocks/>
                </p:cNvGrpSpPr>
                <p:nvPr/>
              </p:nvGrpSpPr>
              <p:grpSpPr bwMode="auto">
                <a:xfrm>
                  <a:off x="1440" y="-432"/>
                  <a:ext cx="2304" cy="2751"/>
                  <a:chOff x="1296" y="-144"/>
                  <a:chExt cx="2304" cy="2751"/>
                </a:xfrm>
              </p:grpSpPr>
              <p:sp>
                <p:nvSpPr>
                  <p:cNvPr id="33856" name="Freeform 64"/>
                  <p:cNvSpPr>
                    <a:spLocks/>
                  </p:cNvSpPr>
                  <p:nvPr/>
                </p:nvSpPr>
                <p:spPr bwMode="auto">
                  <a:xfrm>
                    <a:off x="1615" y="1352"/>
                    <a:ext cx="1985" cy="1255"/>
                  </a:xfrm>
                  <a:custGeom>
                    <a:avLst/>
                    <a:gdLst>
                      <a:gd name="T0" fmla="*/ 1121 w 1985"/>
                      <a:gd name="T1" fmla="*/ 280 h 1255"/>
                      <a:gd name="T2" fmla="*/ 1313 w 1985"/>
                      <a:gd name="T3" fmla="*/ 232 h 1255"/>
                      <a:gd name="T4" fmla="*/ 1553 w 1985"/>
                      <a:gd name="T5" fmla="*/ 376 h 1255"/>
                      <a:gd name="T6" fmla="*/ 1594 w 1985"/>
                      <a:gd name="T7" fmla="*/ 495 h 1255"/>
                      <a:gd name="T8" fmla="*/ 1292 w 1985"/>
                      <a:gd name="T9" fmla="*/ 659 h 1255"/>
                      <a:gd name="T10" fmla="*/ 977 w 1985"/>
                      <a:gd name="T11" fmla="*/ 904 h 1255"/>
                      <a:gd name="T12" fmla="*/ 799 w 1985"/>
                      <a:gd name="T13" fmla="*/ 1117 h 1255"/>
                      <a:gd name="T14" fmla="*/ 790 w 1985"/>
                      <a:gd name="T15" fmla="*/ 1053 h 1255"/>
                      <a:gd name="T16" fmla="*/ 716 w 1985"/>
                      <a:gd name="T17" fmla="*/ 906 h 1255"/>
                      <a:gd name="T18" fmla="*/ 552 w 1985"/>
                      <a:gd name="T19" fmla="*/ 678 h 1255"/>
                      <a:gd name="T20" fmla="*/ 305 w 1985"/>
                      <a:gd name="T21" fmla="*/ 472 h 1255"/>
                      <a:gd name="T22" fmla="*/ 353 w 1985"/>
                      <a:gd name="T23" fmla="*/ 280 h 1255"/>
                      <a:gd name="T24" fmla="*/ 593 w 1985"/>
                      <a:gd name="T25" fmla="*/ 376 h 1255"/>
                      <a:gd name="T26" fmla="*/ 593 w 1985"/>
                      <a:gd name="T27" fmla="*/ 280 h 1255"/>
                      <a:gd name="T28" fmla="*/ 641 w 1985"/>
                      <a:gd name="T29" fmla="*/ 184 h 1255"/>
                      <a:gd name="T30" fmla="*/ 460 w 1985"/>
                      <a:gd name="T31" fmla="*/ 56 h 1255"/>
                      <a:gd name="T32" fmla="*/ 168 w 1985"/>
                      <a:gd name="T33" fmla="*/ 202 h 1255"/>
                      <a:gd name="T34" fmla="*/ 17 w 1985"/>
                      <a:gd name="T35" fmla="*/ 424 h 1255"/>
                      <a:gd name="T36" fmla="*/ 65 w 1985"/>
                      <a:gd name="T37" fmla="*/ 712 h 1255"/>
                      <a:gd name="T38" fmla="*/ 353 w 1985"/>
                      <a:gd name="T39" fmla="*/ 904 h 1255"/>
                      <a:gd name="T40" fmla="*/ 579 w 1985"/>
                      <a:gd name="T41" fmla="*/ 1053 h 1255"/>
                      <a:gd name="T42" fmla="*/ 716 w 1985"/>
                      <a:gd name="T43" fmla="*/ 1226 h 1255"/>
                      <a:gd name="T44" fmla="*/ 817 w 1985"/>
                      <a:gd name="T45" fmla="*/ 1226 h 1255"/>
                      <a:gd name="T46" fmla="*/ 1000 w 1985"/>
                      <a:gd name="T47" fmla="*/ 1126 h 1255"/>
                      <a:gd name="T48" fmla="*/ 1121 w 1985"/>
                      <a:gd name="T49" fmla="*/ 1096 h 1255"/>
                      <a:gd name="T50" fmla="*/ 1265 w 1985"/>
                      <a:gd name="T51" fmla="*/ 1000 h 1255"/>
                      <a:gd name="T52" fmla="*/ 1649 w 1985"/>
                      <a:gd name="T53" fmla="*/ 904 h 1255"/>
                      <a:gd name="T54" fmla="*/ 1937 w 1985"/>
                      <a:gd name="T55" fmla="*/ 568 h 1255"/>
                      <a:gd name="T56" fmla="*/ 1937 w 1985"/>
                      <a:gd name="T57" fmla="*/ 328 h 1255"/>
                      <a:gd name="T58" fmla="*/ 1793 w 1985"/>
                      <a:gd name="T59" fmla="*/ 88 h 1255"/>
                      <a:gd name="T60" fmla="*/ 1576 w 1985"/>
                      <a:gd name="T61" fmla="*/ 10 h 1255"/>
                      <a:gd name="T62" fmla="*/ 1393 w 1985"/>
                      <a:gd name="T63" fmla="*/ 29 h 1255"/>
                      <a:gd name="T64" fmla="*/ 1265 w 1985"/>
                      <a:gd name="T65" fmla="*/ 88 h 1255"/>
                      <a:gd name="T66" fmla="*/ 1073 w 1985"/>
                      <a:gd name="T67" fmla="*/ 184 h 1255"/>
                      <a:gd name="T68" fmla="*/ 929 w 1985"/>
                      <a:gd name="T69" fmla="*/ 184 h 1255"/>
                      <a:gd name="T70" fmla="*/ 641 w 1985"/>
                      <a:gd name="T71" fmla="*/ 184 h 1255"/>
                      <a:gd name="T72" fmla="*/ 593 w 1985"/>
                      <a:gd name="T73" fmla="*/ 136 h 1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5" h="1255">
                        <a:moveTo>
                          <a:pt x="1121" y="280"/>
                        </a:moveTo>
                        <a:cubicBezTo>
                          <a:pt x="1181" y="248"/>
                          <a:pt x="1241" y="216"/>
                          <a:pt x="1313" y="232"/>
                        </a:cubicBezTo>
                        <a:cubicBezTo>
                          <a:pt x="1385" y="248"/>
                          <a:pt x="1506" y="332"/>
                          <a:pt x="1553" y="376"/>
                        </a:cubicBezTo>
                        <a:cubicBezTo>
                          <a:pt x="1600" y="420"/>
                          <a:pt x="1637" y="448"/>
                          <a:pt x="1594" y="495"/>
                        </a:cubicBezTo>
                        <a:cubicBezTo>
                          <a:pt x="1551" y="542"/>
                          <a:pt x="1395" y="591"/>
                          <a:pt x="1292" y="659"/>
                        </a:cubicBezTo>
                        <a:cubicBezTo>
                          <a:pt x="1189" y="727"/>
                          <a:pt x="1059" y="828"/>
                          <a:pt x="977" y="904"/>
                        </a:cubicBezTo>
                        <a:cubicBezTo>
                          <a:pt x="895" y="980"/>
                          <a:pt x="830" y="1092"/>
                          <a:pt x="799" y="1117"/>
                        </a:cubicBezTo>
                        <a:cubicBezTo>
                          <a:pt x="768" y="1142"/>
                          <a:pt x="804" y="1088"/>
                          <a:pt x="790" y="1053"/>
                        </a:cubicBezTo>
                        <a:cubicBezTo>
                          <a:pt x="776" y="1018"/>
                          <a:pt x="756" y="968"/>
                          <a:pt x="716" y="906"/>
                        </a:cubicBezTo>
                        <a:cubicBezTo>
                          <a:pt x="676" y="844"/>
                          <a:pt x="621" y="750"/>
                          <a:pt x="552" y="678"/>
                        </a:cubicBezTo>
                        <a:cubicBezTo>
                          <a:pt x="483" y="606"/>
                          <a:pt x="338" y="538"/>
                          <a:pt x="305" y="472"/>
                        </a:cubicBezTo>
                        <a:cubicBezTo>
                          <a:pt x="272" y="406"/>
                          <a:pt x="305" y="296"/>
                          <a:pt x="353" y="280"/>
                        </a:cubicBezTo>
                        <a:cubicBezTo>
                          <a:pt x="401" y="264"/>
                          <a:pt x="553" y="376"/>
                          <a:pt x="593" y="376"/>
                        </a:cubicBezTo>
                        <a:cubicBezTo>
                          <a:pt x="633" y="376"/>
                          <a:pt x="585" y="312"/>
                          <a:pt x="593" y="280"/>
                        </a:cubicBezTo>
                        <a:cubicBezTo>
                          <a:pt x="601" y="248"/>
                          <a:pt x="663" y="221"/>
                          <a:pt x="641" y="184"/>
                        </a:cubicBezTo>
                        <a:cubicBezTo>
                          <a:pt x="619" y="147"/>
                          <a:pt x="539" y="53"/>
                          <a:pt x="460" y="56"/>
                        </a:cubicBezTo>
                        <a:cubicBezTo>
                          <a:pt x="381" y="59"/>
                          <a:pt x="242" y="141"/>
                          <a:pt x="168" y="202"/>
                        </a:cubicBezTo>
                        <a:cubicBezTo>
                          <a:pt x="94" y="263"/>
                          <a:pt x="34" y="339"/>
                          <a:pt x="17" y="424"/>
                        </a:cubicBezTo>
                        <a:cubicBezTo>
                          <a:pt x="0" y="509"/>
                          <a:pt x="9" y="632"/>
                          <a:pt x="65" y="712"/>
                        </a:cubicBezTo>
                        <a:cubicBezTo>
                          <a:pt x="121" y="792"/>
                          <a:pt x="268" y="847"/>
                          <a:pt x="353" y="904"/>
                        </a:cubicBezTo>
                        <a:cubicBezTo>
                          <a:pt x="438" y="961"/>
                          <a:pt x="519" y="999"/>
                          <a:pt x="579" y="1053"/>
                        </a:cubicBezTo>
                        <a:cubicBezTo>
                          <a:pt x="639" y="1107"/>
                          <a:pt x="676" y="1197"/>
                          <a:pt x="716" y="1226"/>
                        </a:cubicBezTo>
                        <a:cubicBezTo>
                          <a:pt x="756" y="1255"/>
                          <a:pt x="770" y="1243"/>
                          <a:pt x="817" y="1226"/>
                        </a:cubicBezTo>
                        <a:cubicBezTo>
                          <a:pt x="864" y="1209"/>
                          <a:pt x="949" y="1148"/>
                          <a:pt x="1000" y="1126"/>
                        </a:cubicBezTo>
                        <a:cubicBezTo>
                          <a:pt x="1051" y="1104"/>
                          <a:pt x="1077" y="1117"/>
                          <a:pt x="1121" y="1096"/>
                        </a:cubicBezTo>
                        <a:cubicBezTo>
                          <a:pt x="1165" y="1075"/>
                          <a:pt x="1177" y="1032"/>
                          <a:pt x="1265" y="1000"/>
                        </a:cubicBezTo>
                        <a:cubicBezTo>
                          <a:pt x="1353" y="968"/>
                          <a:pt x="1537" y="976"/>
                          <a:pt x="1649" y="904"/>
                        </a:cubicBezTo>
                        <a:cubicBezTo>
                          <a:pt x="1761" y="832"/>
                          <a:pt x="1889" y="664"/>
                          <a:pt x="1937" y="568"/>
                        </a:cubicBezTo>
                        <a:cubicBezTo>
                          <a:pt x="1985" y="472"/>
                          <a:pt x="1961" y="408"/>
                          <a:pt x="1937" y="328"/>
                        </a:cubicBezTo>
                        <a:cubicBezTo>
                          <a:pt x="1913" y="248"/>
                          <a:pt x="1853" y="141"/>
                          <a:pt x="1793" y="88"/>
                        </a:cubicBezTo>
                        <a:cubicBezTo>
                          <a:pt x="1733" y="35"/>
                          <a:pt x="1643" y="20"/>
                          <a:pt x="1576" y="10"/>
                        </a:cubicBezTo>
                        <a:cubicBezTo>
                          <a:pt x="1509" y="0"/>
                          <a:pt x="1445" y="16"/>
                          <a:pt x="1393" y="29"/>
                        </a:cubicBezTo>
                        <a:cubicBezTo>
                          <a:pt x="1341" y="42"/>
                          <a:pt x="1318" y="62"/>
                          <a:pt x="1265" y="88"/>
                        </a:cubicBezTo>
                        <a:cubicBezTo>
                          <a:pt x="1212" y="114"/>
                          <a:pt x="1129" y="168"/>
                          <a:pt x="1073" y="184"/>
                        </a:cubicBezTo>
                        <a:cubicBezTo>
                          <a:pt x="1017" y="200"/>
                          <a:pt x="1001" y="184"/>
                          <a:pt x="929" y="184"/>
                        </a:cubicBezTo>
                        <a:cubicBezTo>
                          <a:pt x="857" y="184"/>
                          <a:pt x="697" y="192"/>
                          <a:pt x="641" y="184"/>
                        </a:cubicBezTo>
                        <a:cubicBezTo>
                          <a:pt x="585" y="176"/>
                          <a:pt x="609" y="144"/>
                          <a:pt x="593" y="1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385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296" y="-144"/>
                    <a:ext cx="2304" cy="2668"/>
                    <a:chOff x="251" y="-114"/>
                    <a:chExt cx="3584" cy="4492"/>
                  </a:xfrm>
                </p:grpSpPr>
                <p:sp>
                  <p:nvSpPr>
                    <p:cNvPr id="33858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1344" y="1200"/>
                      <a:ext cx="1718" cy="3178"/>
                    </a:xfrm>
                    <a:custGeom>
                      <a:avLst/>
                      <a:gdLst>
                        <a:gd name="T0" fmla="*/ 1326 w 1718"/>
                        <a:gd name="T1" fmla="*/ 1488 h 3178"/>
                        <a:gd name="T2" fmla="*/ 1298 w 1718"/>
                        <a:gd name="T3" fmla="*/ 1698 h 3178"/>
                        <a:gd name="T4" fmla="*/ 1289 w 1718"/>
                        <a:gd name="T5" fmla="*/ 1835 h 3178"/>
                        <a:gd name="T6" fmla="*/ 1371 w 1718"/>
                        <a:gd name="T7" fmla="*/ 1954 h 3178"/>
                        <a:gd name="T8" fmla="*/ 1545 w 1718"/>
                        <a:gd name="T9" fmla="*/ 2027 h 3178"/>
                        <a:gd name="T10" fmla="*/ 1710 w 1718"/>
                        <a:gd name="T11" fmla="*/ 2192 h 3178"/>
                        <a:gd name="T12" fmla="*/ 1592 w 1718"/>
                        <a:gd name="T13" fmla="*/ 2218 h 3178"/>
                        <a:gd name="T14" fmla="*/ 1448 w 1718"/>
                        <a:gd name="T15" fmla="*/ 2314 h 3178"/>
                        <a:gd name="T16" fmla="*/ 1064 w 1718"/>
                        <a:gd name="T17" fmla="*/ 2650 h 3178"/>
                        <a:gd name="T18" fmla="*/ 680 w 1718"/>
                        <a:gd name="T19" fmla="*/ 3130 h 3178"/>
                        <a:gd name="T20" fmla="*/ 632 w 1718"/>
                        <a:gd name="T21" fmla="*/ 2938 h 3178"/>
                        <a:gd name="T22" fmla="*/ 392 w 1718"/>
                        <a:gd name="T23" fmla="*/ 2506 h 3178"/>
                        <a:gd name="T24" fmla="*/ 56 w 1718"/>
                        <a:gd name="T25" fmla="*/ 2218 h 3178"/>
                        <a:gd name="T26" fmla="*/ 104 w 1718"/>
                        <a:gd name="T27" fmla="*/ 2122 h 3178"/>
                        <a:gd name="T28" fmla="*/ 344 w 1718"/>
                        <a:gd name="T29" fmla="*/ 2026 h 3178"/>
                        <a:gd name="T30" fmla="*/ 488 w 1718"/>
                        <a:gd name="T31" fmla="*/ 1786 h 3178"/>
                        <a:gd name="T32" fmla="*/ 488 w 1718"/>
                        <a:gd name="T33" fmla="*/ 1642 h 3178"/>
                        <a:gd name="T34" fmla="*/ 392 w 1718"/>
                        <a:gd name="T35" fmla="*/ 1450 h 3178"/>
                        <a:gd name="T36" fmla="*/ 248 w 1718"/>
                        <a:gd name="T37" fmla="*/ 1258 h 3178"/>
                        <a:gd name="T38" fmla="*/ 200 w 1718"/>
                        <a:gd name="T39" fmla="*/ 1018 h 3178"/>
                        <a:gd name="T40" fmla="*/ 200 w 1718"/>
                        <a:gd name="T41" fmla="*/ 1114 h 3178"/>
                        <a:gd name="T42" fmla="*/ 56 w 1718"/>
                        <a:gd name="T43" fmla="*/ 1066 h 3178"/>
                        <a:gd name="T44" fmla="*/ 104 w 1718"/>
                        <a:gd name="T45" fmla="*/ 922 h 3178"/>
                        <a:gd name="T46" fmla="*/ 8 w 1718"/>
                        <a:gd name="T47" fmla="*/ 778 h 3178"/>
                        <a:gd name="T48" fmla="*/ 56 w 1718"/>
                        <a:gd name="T49" fmla="*/ 634 h 3178"/>
                        <a:gd name="T50" fmla="*/ 200 w 1718"/>
                        <a:gd name="T51" fmla="*/ 682 h 3178"/>
                        <a:gd name="T52" fmla="*/ 248 w 1718"/>
                        <a:gd name="T53" fmla="*/ 778 h 3178"/>
                        <a:gd name="T54" fmla="*/ 248 w 1718"/>
                        <a:gd name="T55" fmla="*/ 682 h 3178"/>
                        <a:gd name="T56" fmla="*/ 296 w 1718"/>
                        <a:gd name="T57" fmla="*/ 346 h 3178"/>
                        <a:gd name="T58" fmla="*/ 632 w 1718"/>
                        <a:gd name="T59" fmla="*/ 58 h 3178"/>
                        <a:gd name="T60" fmla="*/ 1016 w 1718"/>
                        <a:gd name="T61" fmla="*/ 10 h 3178"/>
                        <a:gd name="T62" fmla="*/ 1326 w 1718"/>
                        <a:gd name="T63" fmla="*/ 121 h 3178"/>
                        <a:gd name="T64" fmla="*/ 1417 w 1718"/>
                        <a:gd name="T65" fmla="*/ 194 h 3178"/>
                        <a:gd name="T66" fmla="*/ 1490 w 1718"/>
                        <a:gd name="T67" fmla="*/ 295 h 3178"/>
                        <a:gd name="T68" fmla="*/ 1527 w 1718"/>
                        <a:gd name="T69" fmla="*/ 395 h 3178"/>
                        <a:gd name="T70" fmla="*/ 1472 w 1718"/>
                        <a:gd name="T71" fmla="*/ 523 h 3178"/>
                        <a:gd name="T72" fmla="*/ 1499 w 1718"/>
                        <a:gd name="T73" fmla="*/ 779 h 3178"/>
                        <a:gd name="T74" fmla="*/ 1499 w 1718"/>
                        <a:gd name="T75" fmla="*/ 1035 h 3178"/>
                        <a:gd name="T76" fmla="*/ 1445 w 1718"/>
                        <a:gd name="T77" fmla="*/ 1255 h 3178"/>
                        <a:gd name="T78" fmla="*/ 1352 w 1718"/>
                        <a:gd name="T79" fmla="*/ 1402 h 3178"/>
                        <a:gd name="T80" fmla="*/ 1326 w 1718"/>
                        <a:gd name="T81" fmla="*/ 1488 h 31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718" h="3178">
                          <a:moveTo>
                            <a:pt x="1326" y="1488"/>
                          </a:moveTo>
                          <a:cubicBezTo>
                            <a:pt x="1317" y="1537"/>
                            <a:pt x="1304" y="1640"/>
                            <a:pt x="1298" y="1698"/>
                          </a:cubicBezTo>
                          <a:cubicBezTo>
                            <a:pt x="1292" y="1756"/>
                            <a:pt x="1277" y="1792"/>
                            <a:pt x="1289" y="1835"/>
                          </a:cubicBezTo>
                          <a:cubicBezTo>
                            <a:pt x="1301" y="1878"/>
                            <a:pt x="1328" y="1922"/>
                            <a:pt x="1371" y="1954"/>
                          </a:cubicBezTo>
                          <a:cubicBezTo>
                            <a:pt x="1414" y="1986"/>
                            <a:pt x="1489" y="1987"/>
                            <a:pt x="1545" y="2027"/>
                          </a:cubicBezTo>
                          <a:cubicBezTo>
                            <a:pt x="1601" y="2067"/>
                            <a:pt x="1702" y="2160"/>
                            <a:pt x="1710" y="2192"/>
                          </a:cubicBezTo>
                          <a:cubicBezTo>
                            <a:pt x="1718" y="2224"/>
                            <a:pt x="1636" y="2198"/>
                            <a:pt x="1592" y="2218"/>
                          </a:cubicBezTo>
                          <a:cubicBezTo>
                            <a:pt x="1548" y="2238"/>
                            <a:pt x="1536" y="2242"/>
                            <a:pt x="1448" y="2314"/>
                          </a:cubicBezTo>
                          <a:cubicBezTo>
                            <a:pt x="1360" y="2386"/>
                            <a:pt x="1192" y="2514"/>
                            <a:pt x="1064" y="2650"/>
                          </a:cubicBezTo>
                          <a:cubicBezTo>
                            <a:pt x="936" y="2786"/>
                            <a:pt x="752" y="3082"/>
                            <a:pt x="680" y="3130"/>
                          </a:cubicBezTo>
                          <a:cubicBezTo>
                            <a:pt x="608" y="3178"/>
                            <a:pt x="680" y="3042"/>
                            <a:pt x="632" y="2938"/>
                          </a:cubicBezTo>
                          <a:cubicBezTo>
                            <a:pt x="584" y="2834"/>
                            <a:pt x="488" y="2626"/>
                            <a:pt x="392" y="2506"/>
                          </a:cubicBezTo>
                          <a:cubicBezTo>
                            <a:pt x="296" y="2386"/>
                            <a:pt x="104" y="2282"/>
                            <a:pt x="56" y="2218"/>
                          </a:cubicBezTo>
                          <a:cubicBezTo>
                            <a:pt x="8" y="2154"/>
                            <a:pt x="56" y="2154"/>
                            <a:pt x="104" y="2122"/>
                          </a:cubicBezTo>
                          <a:cubicBezTo>
                            <a:pt x="152" y="2090"/>
                            <a:pt x="280" y="2082"/>
                            <a:pt x="344" y="2026"/>
                          </a:cubicBezTo>
                          <a:cubicBezTo>
                            <a:pt x="408" y="1970"/>
                            <a:pt x="464" y="1850"/>
                            <a:pt x="488" y="1786"/>
                          </a:cubicBezTo>
                          <a:cubicBezTo>
                            <a:pt x="512" y="1722"/>
                            <a:pt x="504" y="1698"/>
                            <a:pt x="488" y="1642"/>
                          </a:cubicBezTo>
                          <a:cubicBezTo>
                            <a:pt x="472" y="1586"/>
                            <a:pt x="432" y="1514"/>
                            <a:pt x="392" y="1450"/>
                          </a:cubicBezTo>
                          <a:cubicBezTo>
                            <a:pt x="352" y="1386"/>
                            <a:pt x="280" y="1330"/>
                            <a:pt x="248" y="1258"/>
                          </a:cubicBezTo>
                          <a:cubicBezTo>
                            <a:pt x="216" y="1186"/>
                            <a:pt x="208" y="1042"/>
                            <a:pt x="200" y="1018"/>
                          </a:cubicBezTo>
                          <a:cubicBezTo>
                            <a:pt x="192" y="994"/>
                            <a:pt x="224" y="1106"/>
                            <a:pt x="200" y="1114"/>
                          </a:cubicBezTo>
                          <a:cubicBezTo>
                            <a:pt x="176" y="1122"/>
                            <a:pt x="72" y="1098"/>
                            <a:pt x="56" y="1066"/>
                          </a:cubicBezTo>
                          <a:cubicBezTo>
                            <a:pt x="40" y="1034"/>
                            <a:pt x="112" y="970"/>
                            <a:pt x="104" y="922"/>
                          </a:cubicBezTo>
                          <a:cubicBezTo>
                            <a:pt x="96" y="874"/>
                            <a:pt x="16" y="826"/>
                            <a:pt x="8" y="778"/>
                          </a:cubicBezTo>
                          <a:cubicBezTo>
                            <a:pt x="0" y="730"/>
                            <a:pt x="24" y="650"/>
                            <a:pt x="56" y="634"/>
                          </a:cubicBezTo>
                          <a:cubicBezTo>
                            <a:pt x="88" y="618"/>
                            <a:pt x="168" y="658"/>
                            <a:pt x="200" y="682"/>
                          </a:cubicBezTo>
                          <a:cubicBezTo>
                            <a:pt x="232" y="706"/>
                            <a:pt x="240" y="778"/>
                            <a:pt x="248" y="778"/>
                          </a:cubicBezTo>
                          <a:cubicBezTo>
                            <a:pt x="256" y="778"/>
                            <a:pt x="240" y="754"/>
                            <a:pt x="248" y="682"/>
                          </a:cubicBezTo>
                          <a:cubicBezTo>
                            <a:pt x="256" y="610"/>
                            <a:pt x="232" y="450"/>
                            <a:pt x="296" y="346"/>
                          </a:cubicBezTo>
                          <a:cubicBezTo>
                            <a:pt x="360" y="242"/>
                            <a:pt x="512" y="114"/>
                            <a:pt x="632" y="58"/>
                          </a:cubicBezTo>
                          <a:cubicBezTo>
                            <a:pt x="752" y="2"/>
                            <a:pt x="900" y="0"/>
                            <a:pt x="1016" y="10"/>
                          </a:cubicBezTo>
                          <a:cubicBezTo>
                            <a:pt x="1132" y="20"/>
                            <a:pt x="1259" y="90"/>
                            <a:pt x="1326" y="121"/>
                          </a:cubicBezTo>
                          <a:cubicBezTo>
                            <a:pt x="1393" y="152"/>
                            <a:pt x="1390" y="165"/>
                            <a:pt x="1417" y="194"/>
                          </a:cubicBezTo>
                          <a:cubicBezTo>
                            <a:pt x="1444" y="223"/>
                            <a:pt x="1472" y="262"/>
                            <a:pt x="1490" y="295"/>
                          </a:cubicBezTo>
                          <a:cubicBezTo>
                            <a:pt x="1508" y="328"/>
                            <a:pt x="1530" y="357"/>
                            <a:pt x="1527" y="395"/>
                          </a:cubicBezTo>
                          <a:cubicBezTo>
                            <a:pt x="1524" y="433"/>
                            <a:pt x="1477" y="459"/>
                            <a:pt x="1472" y="523"/>
                          </a:cubicBezTo>
                          <a:cubicBezTo>
                            <a:pt x="1467" y="587"/>
                            <a:pt x="1494" y="694"/>
                            <a:pt x="1499" y="779"/>
                          </a:cubicBezTo>
                          <a:cubicBezTo>
                            <a:pt x="1504" y="864"/>
                            <a:pt x="1508" y="956"/>
                            <a:pt x="1499" y="1035"/>
                          </a:cubicBezTo>
                          <a:cubicBezTo>
                            <a:pt x="1490" y="1114"/>
                            <a:pt x="1469" y="1194"/>
                            <a:pt x="1445" y="1255"/>
                          </a:cubicBezTo>
                          <a:cubicBezTo>
                            <a:pt x="1421" y="1316"/>
                            <a:pt x="1372" y="1363"/>
                            <a:pt x="1352" y="1402"/>
                          </a:cubicBezTo>
                          <a:cubicBezTo>
                            <a:pt x="1332" y="1441"/>
                            <a:pt x="1335" y="1439"/>
                            <a:pt x="1326" y="148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>
                      <a:noFill/>
                    </a:ln>
                    <a:effectLst>
                      <a:prstShdw prst="shdw18" dist="17961" dir="13500000">
                        <a:srgbClr val="FF99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59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872" y="1632"/>
                      <a:ext cx="1008" cy="1115"/>
                    </a:xfrm>
                    <a:custGeom>
                      <a:avLst/>
                      <a:gdLst>
                        <a:gd name="T0" fmla="*/ 960 w 1008"/>
                        <a:gd name="T1" fmla="*/ 0 h 1115"/>
                        <a:gd name="T2" fmla="*/ 1008 w 1008"/>
                        <a:gd name="T3" fmla="*/ 384 h 1115"/>
                        <a:gd name="T4" fmla="*/ 960 w 1008"/>
                        <a:gd name="T5" fmla="*/ 720 h 1115"/>
                        <a:gd name="T6" fmla="*/ 816 w 1008"/>
                        <a:gd name="T7" fmla="*/ 960 h 1115"/>
                        <a:gd name="T8" fmla="*/ 645 w 1008"/>
                        <a:gd name="T9" fmla="*/ 1099 h 1115"/>
                        <a:gd name="T10" fmla="*/ 336 w 1008"/>
                        <a:gd name="T11" fmla="*/ 1056 h 1115"/>
                        <a:gd name="T12" fmla="*/ 0 w 1008"/>
                        <a:gd name="T13" fmla="*/ 864 h 1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08" h="1115">
                          <a:moveTo>
                            <a:pt x="960" y="0"/>
                          </a:moveTo>
                          <a:cubicBezTo>
                            <a:pt x="984" y="132"/>
                            <a:pt x="1008" y="264"/>
                            <a:pt x="1008" y="384"/>
                          </a:cubicBezTo>
                          <a:cubicBezTo>
                            <a:pt x="1008" y="504"/>
                            <a:pt x="992" y="624"/>
                            <a:pt x="960" y="720"/>
                          </a:cubicBezTo>
                          <a:cubicBezTo>
                            <a:pt x="928" y="816"/>
                            <a:pt x="868" y="897"/>
                            <a:pt x="816" y="960"/>
                          </a:cubicBezTo>
                          <a:cubicBezTo>
                            <a:pt x="764" y="1023"/>
                            <a:pt x="725" y="1083"/>
                            <a:pt x="645" y="1099"/>
                          </a:cubicBezTo>
                          <a:cubicBezTo>
                            <a:pt x="565" y="1115"/>
                            <a:pt x="444" y="1095"/>
                            <a:pt x="336" y="1056"/>
                          </a:cubicBezTo>
                          <a:cubicBezTo>
                            <a:pt x="228" y="1017"/>
                            <a:pt x="56" y="896"/>
                            <a:pt x="0" y="86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60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51" y="816"/>
                      <a:ext cx="3584" cy="3250"/>
                    </a:xfrm>
                    <a:custGeom>
                      <a:avLst/>
                      <a:gdLst>
                        <a:gd name="T0" fmla="*/ 1879 w 3584"/>
                        <a:gd name="T1" fmla="*/ 976 h 3250"/>
                        <a:gd name="T2" fmla="*/ 1469 w 3584"/>
                        <a:gd name="T3" fmla="*/ 1544 h 3250"/>
                        <a:gd name="T4" fmla="*/ 1421 w 3584"/>
                        <a:gd name="T5" fmla="*/ 1352 h 3250"/>
                        <a:gd name="T6" fmla="*/ 1349 w 3584"/>
                        <a:gd name="T7" fmla="*/ 1113 h 3250"/>
                        <a:gd name="T8" fmla="*/ 1229 w 3584"/>
                        <a:gd name="T9" fmla="*/ 1208 h 3250"/>
                        <a:gd name="T10" fmla="*/ 1267 w 3584"/>
                        <a:gd name="T11" fmla="*/ 1461 h 3250"/>
                        <a:gd name="T12" fmla="*/ 1421 w 3584"/>
                        <a:gd name="T13" fmla="*/ 1640 h 3250"/>
                        <a:gd name="T14" fmla="*/ 1469 w 3584"/>
                        <a:gd name="T15" fmla="*/ 2408 h 3250"/>
                        <a:gd name="T16" fmla="*/ 938 w 3584"/>
                        <a:gd name="T17" fmla="*/ 2923 h 3250"/>
                        <a:gd name="T18" fmla="*/ 29 w 3584"/>
                        <a:gd name="T19" fmla="*/ 3224 h 3250"/>
                        <a:gd name="T20" fmla="*/ 782 w 3584"/>
                        <a:gd name="T21" fmla="*/ 2905 h 3250"/>
                        <a:gd name="T22" fmla="*/ 941 w 3584"/>
                        <a:gd name="T23" fmla="*/ 2504 h 3250"/>
                        <a:gd name="T24" fmla="*/ 426 w 3584"/>
                        <a:gd name="T25" fmla="*/ 2923 h 3250"/>
                        <a:gd name="T26" fmla="*/ 125 w 3584"/>
                        <a:gd name="T27" fmla="*/ 2744 h 3250"/>
                        <a:gd name="T28" fmla="*/ 557 w 3584"/>
                        <a:gd name="T29" fmla="*/ 2792 h 3250"/>
                        <a:gd name="T30" fmla="*/ 845 w 3584"/>
                        <a:gd name="T31" fmla="*/ 2360 h 3250"/>
                        <a:gd name="T32" fmla="*/ 893 w 3584"/>
                        <a:gd name="T33" fmla="*/ 2024 h 3250"/>
                        <a:gd name="T34" fmla="*/ 1085 w 3584"/>
                        <a:gd name="T35" fmla="*/ 1832 h 3250"/>
                        <a:gd name="T36" fmla="*/ 828 w 3584"/>
                        <a:gd name="T37" fmla="*/ 1515 h 3250"/>
                        <a:gd name="T38" fmla="*/ 941 w 3584"/>
                        <a:gd name="T39" fmla="*/ 1112 h 3250"/>
                        <a:gd name="T40" fmla="*/ 893 w 3584"/>
                        <a:gd name="T41" fmla="*/ 680 h 3250"/>
                        <a:gd name="T42" fmla="*/ 1085 w 3584"/>
                        <a:gd name="T43" fmla="*/ 296 h 3250"/>
                        <a:gd name="T44" fmla="*/ 1421 w 3584"/>
                        <a:gd name="T45" fmla="*/ 104 h 3250"/>
                        <a:gd name="T46" fmla="*/ 1997 w 3584"/>
                        <a:gd name="T47" fmla="*/ 8 h 3250"/>
                        <a:gd name="T48" fmla="*/ 2477 w 3584"/>
                        <a:gd name="T49" fmla="*/ 56 h 3250"/>
                        <a:gd name="T50" fmla="*/ 2894 w 3584"/>
                        <a:gd name="T51" fmla="*/ 464 h 3250"/>
                        <a:gd name="T52" fmla="*/ 2821 w 3584"/>
                        <a:gd name="T53" fmla="*/ 894 h 3250"/>
                        <a:gd name="T54" fmla="*/ 2830 w 3584"/>
                        <a:gd name="T55" fmla="*/ 1314 h 3250"/>
                        <a:gd name="T56" fmla="*/ 2813 w 3584"/>
                        <a:gd name="T57" fmla="*/ 1448 h 3250"/>
                        <a:gd name="T58" fmla="*/ 2957 w 3584"/>
                        <a:gd name="T59" fmla="*/ 1784 h 3250"/>
                        <a:gd name="T60" fmla="*/ 2775 w 3584"/>
                        <a:gd name="T61" fmla="*/ 1579 h 3250"/>
                        <a:gd name="T62" fmla="*/ 2861 w 3584"/>
                        <a:gd name="T63" fmla="*/ 1928 h 3250"/>
                        <a:gd name="T64" fmla="*/ 2995 w 3584"/>
                        <a:gd name="T65" fmla="*/ 1954 h 3250"/>
                        <a:gd name="T66" fmla="*/ 2702 w 3584"/>
                        <a:gd name="T67" fmla="*/ 1835 h 3250"/>
                        <a:gd name="T68" fmla="*/ 2861 w 3584"/>
                        <a:gd name="T69" fmla="*/ 2168 h 3250"/>
                        <a:gd name="T70" fmla="*/ 3533 w 3584"/>
                        <a:gd name="T71" fmla="*/ 2312 h 3250"/>
                        <a:gd name="T72" fmla="*/ 3437 w 3584"/>
                        <a:gd name="T73" fmla="*/ 2696 h 3250"/>
                        <a:gd name="T74" fmla="*/ 3053 w 3584"/>
                        <a:gd name="T75" fmla="*/ 2648 h 3250"/>
                        <a:gd name="T76" fmla="*/ 2669 w 3584"/>
                        <a:gd name="T77" fmla="*/ 2552 h 3250"/>
                        <a:gd name="T78" fmla="*/ 2381 w 3584"/>
                        <a:gd name="T79" fmla="*/ 2024 h 3250"/>
                        <a:gd name="T80" fmla="*/ 2602 w 3584"/>
                        <a:gd name="T81" fmla="*/ 1378 h 3250"/>
                        <a:gd name="T82" fmla="*/ 2583 w 3584"/>
                        <a:gd name="T83" fmla="*/ 711 h 3250"/>
                        <a:gd name="T84" fmla="*/ 2556 w 3584"/>
                        <a:gd name="T85" fmla="*/ 656 h 3250"/>
                        <a:gd name="T86" fmla="*/ 2474 w 3584"/>
                        <a:gd name="T87" fmla="*/ 619 h 3250"/>
                        <a:gd name="T88" fmla="*/ 2364 w 3584"/>
                        <a:gd name="T89" fmla="*/ 501 h 3250"/>
                        <a:gd name="T90" fmla="*/ 2218 w 3584"/>
                        <a:gd name="T91" fmla="*/ 912 h 3250"/>
                        <a:gd name="T92" fmla="*/ 2237 w 3584"/>
                        <a:gd name="T93" fmla="*/ 776 h 3250"/>
                        <a:gd name="T94" fmla="*/ 2189 w 3584"/>
                        <a:gd name="T95" fmla="*/ 728 h 3250"/>
                        <a:gd name="T96" fmla="*/ 1949 w 3584"/>
                        <a:gd name="T97" fmla="*/ 1112 h 3250"/>
                        <a:gd name="T98" fmla="*/ 2026 w 3584"/>
                        <a:gd name="T99" fmla="*/ 747 h 32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3584" h="3250">
                          <a:moveTo>
                            <a:pt x="2026" y="747"/>
                          </a:moveTo>
                          <a:cubicBezTo>
                            <a:pt x="2022" y="734"/>
                            <a:pt x="2013" y="728"/>
                            <a:pt x="1989" y="766"/>
                          </a:cubicBezTo>
                          <a:cubicBezTo>
                            <a:pt x="1965" y="804"/>
                            <a:pt x="1926" y="910"/>
                            <a:pt x="1879" y="976"/>
                          </a:cubicBezTo>
                          <a:cubicBezTo>
                            <a:pt x="1832" y="1042"/>
                            <a:pt x="1769" y="1097"/>
                            <a:pt x="1709" y="1160"/>
                          </a:cubicBezTo>
                          <a:cubicBezTo>
                            <a:pt x="1649" y="1223"/>
                            <a:pt x="1557" y="1288"/>
                            <a:pt x="1517" y="1352"/>
                          </a:cubicBezTo>
                          <a:cubicBezTo>
                            <a:pt x="1477" y="1416"/>
                            <a:pt x="1469" y="1496"/>
                            <a:pt x="1469" y="1544"/>
                          </a:cubicBezTo>
                          <a:cubicBezTo>
                            <a:pt x="1469" y="1592"/>
                            <a:pt x="1525" y="1648"/>
                            <a:pt x="1517" y="1640"/>
                          </a:cubicBezTo>
                          <a:cubicBezTo>
                            <a:pt x="1509" y="1632"/>
                            <a:pt x="1437" y="1544"/>
                            <a:pt x="1421" y="1496"/>
                          </a:cubicBezTo>
                          <a:cubicBezTo>
                            <a:pt x="1405" y="1448"/>
                            <a:pt x="1413" y="1400"/>
                            <a:pt x="1421" y="1352"/>
                          </a:cubicBezTo>
                          <a:cubicBezTo>
                            <a:pt x="1429" y="1304"/>
                            <a:pt x="1466" y="1242"/>
                            <a:pt x="1469" y="1208"/>
                          </a:cubicBezTo>
                          <a:cubicBezTo>
                            <a:pt x="1472" y="1174"/>
                            <a:pt x="1460" y="1166"/>
                            <a:pt x="1440" y="1150"/>
                          </a:cubicBezTo>
                          <a:cubicBezTo>
                            <a:pt x="1420" y="1134"/>
                            <a:pt x="1375" y="1125"/>
                            <a:pt x="1349" y="1113"/>
                          </a:cubicBezTo>
                          <a:cubicBezTo>
                            <a:pt x="1323" y="1101"/>
                            <a:pt x="1305" y="1077"/>
                            <a:pt x="1285" y="1077"/>
                          </a:cubicBezTo>
                          <a:cubicBezTo>
                            <a:pt x="1265" y="1077"/>
                            <a:pt x="1238" y="1090"/>
                            <a:pt x="1229" y="1112"/>
                          </a:cubicBezTo>
                          <a:cubicBezTo>
                            <a:pt x="1220" y="1134"/>
                            <a:pt x="1221" y="1176"/>
                            <a:pt x="1229" y="1208"/>
                          </a:cubicBezTo>
                          <a:cubicBezTo>
                            <a:pt x="1237" y="1240"/>
                            <a:pt x="1277" y="1272"/>
                            <a:pt x="1277" y="1304"/>
                          </a:cubicBezTo>
                          <a:cubicBezTo>
                            <a:pt x="1277" y="1336"/>
                            <a:pt x="1231" y="1374"/>
                            <a:pt x="1229" y="1400"/>
                          </a:cubicBezTo>
                          <a:cubicBezTo>
                            <a:pt x="1227" y="1426"/>
                            <a:pt x="1247" y="1449"/>
                            <a:pt x="1267" y="1461"/>
                          </a:cubicBezTo>
                          <a:cubicBezTo>
                            <a:pt x="1287" y="1473"/>
                            <a:pt x="1331" y="1456"/>
                            <a:pt x="1349" y="1470"/>
                          </a:cubicBezTo>
                          <a:cubicBezTo>
                            <a:pt x="1367" y="1484"/>
                            <a:pt x="1361" y="1516"/>
                            <a:pt x="1373" y="1544"/>
                          </a:cubicBezTo>
                          <a:cubicBezTo>
                            <a:pt x="1385" y="1572"/>
                            <a:pt x="1381" y="1576"/>
                            <a:pt x="1421" y="1640"/>
                          </a:cubicBezTo>
                          <a:cubicBezTo>
                            <a:pt x="1461" y="1704"/>
                            <a:pt x="1581" y="1840"/>
                            <a:pt x="1613" y="1928"/>
                          </a:cubicBezTo>
                          <a:cubicBezTo>
                            <a:pt x="1645" y="2016"/>
                            <a:pt x="1637" y="2088"/>
                            <a:pt x="1613" y="2168"/>
                          </a:cubicBezTo>
                          <a:cubicBezTo>
                            <a:pt x="1589" y="2248"/>
                            <a:pt x="1525" y="2352"/>
                            <a:pt x="1469" y="2408"/>
                          </a:cubicBezTo>
                          <a:cubicBezTo>
                            <a:pt x="1413" y="2464"/>
                            <a:pt x="1341" y="2456"/>
                            <a:pt x="1277" y="2504"/>
                          </a:cubicBezTo>
                          <a:cubicBezTo>
                            <a:pt x="1213" y="2552"/>
                            <a:pt x="1141" y="2626"/>
                            <a:pt x="1085" y="2696"/>
                          </a:cubicBezTo>
                          <a:cubicBezTo>
                            <a:pt x="1029" y="2766"/>
                            <a:pt x="1005" y="2850"/>
                            <a:pt x="938" y="2923"/>
                          </a:cubicBezTo>
                          <a:cubicBezTo>
                            <a:pt x="871" y="2996"/>
                            <a:pt x="772" y="3082"/>
                            <a:pt x="682" y="3134"/>
                          </a:cubicBezTo>
                          <a:cubicBezTo>
                            <a:pt x="592" y="3186"/>
                            <a:pt x="507" y="3219"/>
                            <a:pt x="398" y="3234"/>
                          </a:cubicBezTo>
                          <a:cubicBezTo>
                            <a:pt x="289" y="3249"/>
                            <a:pt x="58" y="3226"/>
                            <a:pt x="29" y="3224"/>
                          </a:cubicBezTo>
                          <a:cubicBezTo>
                            <a:pt x="0" y="3222"/>
                            <a:pt x="121" y="3250"/>
                            <a:pt x="221" y="3224"/>
                          </a:cubicBezTo>
                          <a:cubicBezTo>
                            <a:pt x="321" y="3198"/>
                            <a:pt x="533" y="3123"/>
                            <a:pt x="627" y="3070"/>
                          </a:cubicBezTo>
                          <a:cubicBezTo>
                            <a:pt x="721" y="3017"/>
                            <a:pt x="722" y="2991"/>
                            <a:pt x="782" y="2905"/>
                          </a:cubicBezTo>
                          <a:cubicBezTo>
                            <a:pt x="842" y="2819"/>
                            <a:pt x="939" y="2635"/>
                            <a:pt x="989" y="2552"/>
                          </a:cubicBezTo>
                          <a:cubicBezTo>
                            <a:pt x="1039" y="2469"/>
                            <a:pt x="1093" y="2416"/>
                            <a:pt x="1085" y="2408"/>
                          </a:cubicBezTo>
                          <a:cubicBezTo>
                            <a:pt x="1077" y="2400"/>
                            <a:pt x="989" y="2456"/>
                            <a:pt x="941" y="2504"/>
                          </a:cubicBezTo>
                          <a:cubicBezTo>
                            <a:pt x="893" y="2552"/>
                            <a:pt x="853" y="2632"/>
                            <a:pt x="797" y="2696"/>
                          </a:cubicBezTo>
                          <a:cubicBezTo>
                            <a:pt x="741" y="2760"/>
                            <a:pt x="667" y="2850"/>
                            <a:pt x="605" y="2888"/>
                          </a:cubicBezTo>
                          <a:cubicBezTo>
                            <a:pt x="543" y="2926"/>
                            <a:pt x="490" y="2931"/>
                            <a:pt x="426" y="2923"/>
                          </a:cubicBezTo>
                          <a:cubicBezTo>
                            <a:pt x="362" y="2915"/>
                            <a:pt x="279" y="2854"/>
                            <a:pt x="221" y="2840"/>
                          </a:cubicBezTo>
                          <a:cubicBezTo>
                            <a:pt x="163" y="2826"/>
                            <a:pt x="93" y="2856"/>
                            <a:pt x="77" y="2840"/>
                          </a:cubicBezTo>
                          <a:cubicBezTo>
                            <a:pt x="61" y="2824"/>
                            <a:pt x="93" y="2760"/>
                            <a:pt x="125" y="2744"/>
                          </a:cubicBezTo>
                          <a:cubicBezTo>
                            <a:pt x="157" y="2728"/>
                            <a:pt x="229" y="2736"/>
                            <a:pt x="269" y="2744"/>
                          </a:cubicBezTo>
                          <a:cubicBezTo>
                            <a:pt x="309" y="2752"/>
                            <a:pt x="317" y="2784"/>
                            <a:pt x="365" y="2792"/>
                          </a:cubicBezTo>
                          <a:cubicBezTo>
                            <a:pt x="413" y="2800"/>
                            <a:pt x="509" y="2816"/>
                            <a:pt x="557" y="2792"/>
                          </a:cubicBezTo>
                          <a:cubicBezTo>
                            <a:pt x="605" y="2768"/>
                            <a:pt x="621" y="2704"/>
                            <a:pt x="653" y="2648"/>
                          </a:cubicBezTo>
                          <a:cubicBezTo>
                            <a:pt x="685" y="2592"/>
                            <a:pt x="717" y="2504"/>
                            <a:pt x="749" y="2456"/>
                          </a:cubicBezTo>
                          <a:cubicBezTo>
                            <a:pt x="781" y="2408"/>
                            <a:pt x="813" y="2392"/>
                            <a:pt x="845" y="2360"/>
                          </a:cubicBezTo>
                          <a:cubicBezTo>
                            <a:pt x="877" y="2328"/>
                            <a:pt x="933" y="2296"/>
                            <a:pt x="941" y="2264"/>
                          </a:cubicBezTo>
                          <a:cubicBezTo>
                            <a:pt x="949" y="2232"/>
                            <a:pt x="901" y="2208"/>
                            <a:pt x="893" y="2168"/>
                          </a:cubicBezTo>
                          <a:cubicBezTo>
                            <a:pt x="885" y="2128"/>
                            <a:pt x="869" y="2072"/>
                            <a:pt x="893" y="2024"/>
                          </a:cubicBezTo>
                          <a:cubicBezTo>
                            <a:pt x="917" y="1976"/>
                            <a:pt x="997" y="1904"/>
                            <a:pt x="1037" y="1880"/>
                          </a:cubicBezTo>
                          <a:cubicBezTo>
                            <a:pt x="1077" y="1856"/>
                            <a:pt x="1125" y="1888"/>
                            <a:pt x="1133" y="1880"/>
                          </a:cubicBezTo>
                          <a:cubicBezTo>
                            <a:pt x="1141" y="1872"/>
                            <a:pt x="1109" y="1856"/>
                            <a:pt x="1085" y="1832"/>
                          </a:cubicBezTo>
                          <a:cubicBezTo>
                            <a:pt x="1061" y="1808"/>
                            <a:pt x="1021" y="1768"/>
                            <a:pt x="989" y="1736"/>
                          </a:cubicBezTo>
                          <a:cubicBezTo>
                            <a:pt x="957" y="1704"/>
                            <a:pt x="920" y="1677"/>
                            <a:pt x="893" y="1640"/>
                          </a:cubicBezTo>
                          <a:cubicBezTo>
                            <a:pt x="866" y="1603"/>
                            <a:pt x="836" y="1563"/>
                            <a:pt x="828" y="1515"/>
                          </a:cubicBezTo>
                          <a:cubicBezTo>
                            <a:pt x="820" y="1467"/>
                            <a:pt x="818" y="1403"/>
                            <a:pt x="845" y="1352"/>
                          </a:cubicBezTo>
                          <a:cubicBezTo>
                            <a:pt x="872" y="1301"/>
                            <a:pt x="973" y="1248"/>
                            <a:pt x="989" y="1208"/>
                          </a:cubicBezTo>
                          <a:cubicBezTo>
                            <a:pt x="1005" y="1168"/>
                            <a:pt x="957" y="1144"/>
                            <a:pt x="941" y="1112"/>
                          </a:cubicBezTo>
                          <a:cubicBezTo>
                            <a:pt x="925" y="1080"/>
                            <a:pt x="906" y="1057"/>
                            <a:pt x="893" y="1016"/>
                          </a:cubicBezTo>
                          <a:cubicBezTo>
                            <a:pt x="880" y="975"/>
                            <a:pt x="864" y="922"/>
                            <a:pt x="864" y="866"/>
                          </a:cubicBezTo>
                          <a:cubicBezTo>
                            <a:pt x="864" y="810"/>
                            <a:pt x="880" y="735"/>
                            <a:pt x="893" y="680"/>
                          </a:cubicBezTo>
                          <a:cubicBezTo>
                            <a:pt x="906" y="625"/>
                            <a:pt x="925" y="576"/>
                            <a:pt x="941" y="536"/>
                          </a:cubicBezTo>
                          <a:cubicBezTo>
                            <a:pt x="957" y="496"/>
                            <a:pt x="965" y="480"/>
                            <a:pt x="989" y="440"/>
                          </a:cubicBezTo>
                          <a:cubicBezTo>
                            <a:pt x="1013" y="400"/>
                            <a:pt x="1053" y="328"/>
                            <a:pt x="1085" y="296"/>
                          </a:cubicBezTo>
                          <a:cubicBezTo>
                            <a:pt x="1117" y="264"/>
                            <a:pt x="1149" y="272"/>
                            <a:pt x="1181" y="248"/>
                          </a:cubicBezTo>
                          <a:cubicBezTo>
                            <a:pt x="1213" y="224"/>
                            <a:pt x="1237" y="176"/>
                            <a:pt x="1277" y="152"/>
                          </a:cubicBezTo>
                          <a:cubicBezTo>
                            <a:pt x="1317" y="128"/>
                            <a:pt x="1365" y="120"/>
                            <a:pt x="1421" y="104"/>
                          </a:cubicBezTo>
                          <a:cubicBezTo>
                            <a:pt x="1477" y="88"/>
                            <a:pt x="1549" y="72"/>
                            <a:pt x="1613" y="56"/>
                          </a:cubicBezTo>
                          <a:cubicBezTo>
                            <a:pt x="1677" y="40"/>
                            <a:pt x="1741" y="16"/>
                            <a:pt x="1805" y="8"/>
                          </a:cubicBezTo>
                          <a:cubicBezTo>
                            <a:pt x="1869" y="0"/>
                            <a:pt x="1933" y="8"/>
                            <a:pt x="1997" y="8"/>
                          </a:cubicBezTo>
                          <a:cubicBezTo>
                            <a:pt x="2061" y="8"/>
                            <a:pt x="2125" y="8"/>
                            <a:pt x="2189" y="8"/>
                          </a:cubicBezTo>
                          <a:cubicBezTo>
                            <a:pt x="2253" y="8"/>
                            <a:pt x="2333" y="0"/>
                            <a:pt x="2381" y="8"/>
                          </a:cubicBezTo>
                          <a:cubicBezTo>
                            <a:pt x="2429" y="16"/>
                            <a:pt x="2421" y="24"/>
                            <a:pt x="2477" y="56"/>
                          </a:cubicBezTo>
                          <a:cubicBezTo>
                            <a:pt x="2533" y="88"/>
                            <a:pt x="2657" y="153"/>
                            <a:pt x="2717" y="200"/>
                          </a:cubicBezTo>
                          <a:cubicBezTo>
                            <a:pt x="2777" y="247"/>
                            <a:pt x="2810" y="292"/>
                            <a:pt x="2839" y="336"/>
                          </a:cubicBezTo>
                          <a:cubicBezTo>
                            <a:pt x="2868" y="380"/>
                            <a:pt x="2882" y="415"/>
                            <a:pt x="2894" y="464"/>
                          </a:cubicBezTo>
                          <a:cubicBezTo>
                            <a:pt x="2906" y="513"/>
                            <a:pt x="2908" y="577"/>
                            <a:pt x="2909" y="632"/>
                          </a:cubicBezTo>
                          <a:cubicBezTo>
                            <a:pt x="2910" y="687"/>
                            <a:pt x="2918" y="749"/>
                            <a:pt x="2903" y="793"/>
                          </a:cubicBezTo>
                          <a:cubicBezTo>
                            <a:pt x="2888" y="837"/>
                            <a:pt x="2828" y="849"/>
                            <a:pt x="2821" y="894"/>
                          </a:cubicBezTo>
                          <a:cubicBezTo>
                            <a:pt x="2814" y="939"/>
                            <a:pt x="2852" y="1005"/>
                            <a:pt x="2861" y="1064"/>
                          </a:cubicBezTo>
                          <a:cubicBezTo>
                            <a:pt x="2870" y="1123"/>
                            <a:pt x="2881" y="1208"/>
                            <a:pt x="2876" y="1250"/>
                          </a:cubicBezTo>
                          <a:cubicBezTo>
                            <a:pt x="2871" y="1292"/>
                            <a:pt x="2830" y="1281"/>
                            <a:pt x="2830" y="1314"/>
                          </a:cubicBezTo>
                          <a:cubicBezTo>
                            <a:pt x="2830" y="1347"/>
                            <a:pt x="2850" y="1418"/>
                            <a:pt x="2876" y="1451"/>
                          </a:cubicBezTo>
                          <a:cubicBezTo>
                            <a:pt x="2902" y="1484"/>
                            <a:pt x="2996" y="1515"/>
                            <a:pt x="2986" y="1515"/>
                          </a:cubicBezTo>
                          <a:cubicBezTo>
                            <a:pt x="2976" y="1515"/>
                            <a:pt x="2842" y="1443"/>
                            <a:pt x="2813" y="1448"/>
                          </a:cubicBezTo>
                          <a:cubicBezTo>
                            <a:pt x="2784" y="1453"/>
                            <a:pt x="2799" y="1501"/>
                            <a:pt x="2813" y="1544"/>
                          </a:cubicBezTo>
                          <a:cubicBezTo>
                            <a:pt x="2827" y="1587"/>
                            <a:pt x="2870" y="1667"/>
                            <a:pt x="2894" y="1707"/>
                          </a:cubicBezTo>
                          <a:cubicBezTo>
                            <a:pt x="2918" y="1747"/>
                            <a:pt x="2939" y="1755"/>
                            <a:pt x="2957" y="1784"/>
                          </a:cubicBezTo>
                          <a:cubicBezTo>
                            <a:pt x="2975" y="1813"/>
                            <a:pt x="3021" y="1888"/>
                            <a:pt x="3005" y="1880"/>
                          </a:cubicBezTo>
                          <a:cubicBezTo>
                            <a:pt x="2989" y="1872"/>
                            <a:pt x="2899" y="1786"/>
                            <a:pt x="2861" y="1736"/>
                          </a:cubicBezTo>
                          <a:cubicBezTo>
                            <a:pt x="2823" y="1686"/>
                            <a:pt x="2788" y="1582"/>
                            <a:pt x="2775" y="1579"/>
                          </a:cubicBezTo>
                          <a:cubicBezTo>
                            <a:pt x="2762" y="1576"/>
                            <a:pt x="2778" y="1675"/>
                            <a:pt x="2784" y="1717"/>
                          </a:cubicBezTo>
                          <a:cubicBezTo>
                            <a:pt x="2790" y="1759"/>
                            <a:pt x="2800" y="1797"/>
                            <a:pt x="2813" y="1832"/>
                          </a:cubicBezTo>
                          <a:cubicBezTo>
                            <a:pt x="2826" y="1867"/>
                            <a:pt x="2837" y="1912"/>
                            <a:pt x="2861" y="1928"/>
                          </a:cubicBezTo>
                          <a:cubicBezTo>
                            <a:pt x="2885" y="1944"/>
                            <a:pt x="2909" y="1936"/>
                            <a:pt x="2957" y="1928"/>
                          </a:cubicBezTo>
                          <a:cubicBezTo>
                            <a:pt x="3005" y="1920"/>
                            <a:pt x="3143" y="1876"/>
                            <a:pt x="3149" y="1880"/>
                          </a:cubicBezTo>
                          <a:cubicBezTo>
                            <a:pt x="3155" y="1884"/>
                            <a:pt x="3031" y="1937"/>
                            <a:pt x="2995" y="1954"/>
                          </a:cubicBezTo>
                          <a:cubicBezTo>
                            <a:pt x="2959" y="1971"/>
                            <a:pt x="2969" y="1986"/>
                            <a:pt x="2931" y="1982"/>
                          </a:cubicBezTo>
                          <a:cubicBezTo>
                            <a:pt x="2893" y="1978"/>
                            <a:pt x="2803" y="1952"/>
                            <a:pt x="2765" y="1928"/>
                          </a:cubicBezTo>
                          <a:cubicBezTo>
                            <a:pt x="2727" y="1904"/>
                            <a:pt x="2715" y="1834"/>
                            <a:pt x="2702" y="1835"/>
                          </a:cubicBezTo>
                          <a:cubicBezTo>
                            <a:pt x="2689" y="1836"/>
                            <a:pt x="2681" y="1909"/>
                            <a:pt x="2684" y="1936"/>
                          </a:cubicBezTo>
                          <a:cubicBezTo>
                            <a:pt x="2687" y="1963"/>
                            <a:pt x="2691" y="1961"/>
                            <a:pt x="2720" y="2000"/>
                          </a:cubicBezTo>
                          <a:cubicBezTo>
                            <a:pt x="2749" y="2039"/>
                            <a:pt x="2782" y="2132"/>
                            <a:pt x="2861" y="2168"/>
                          </a:cubicBezTo>
                          <a:cubicBezTo>
                            <a:pt x="2940" y="2204"/>
                            <a:pt x="3117" y="2208"/>
                            <a:pt x="3197" y="2216"/>
                          </a:cubicBezTo>
                          <a:cubicBezTo>
                            <a:pt x="3277" y="2224"/>
                            <a:pt x="3285" y="2200"/>
                            <a:pt x="3341" y="2216"/>
                          </a:cubicBezTo>
                          <a:cubicBezTo>
                            <a:pt x="3397" y="2232"/>
                            <a:pt x="3493" y="2264"/>
                            <a:pt x="3533" y="2312"/>
                          </a:cubicBezTo>
                          <a:cubicBezTo>
                            <a:pt x="3573" y="2360"/>
                            <a:pt x="3578" y="2449"/>
                            <a:pt x="3581" y="2504"/>
                          </a:cubicBezTo>
                          <a:cubicBezTo>
                            <a:pt x="3584" y="2559"/>
                            <a:pt x="3576" y="2608"/>
                            <a:pt x="3552" y="2640"/>
                          </a:cubicBezTo>
                          <a:cubicBezTo>
                            <a:pt x="3528" y="2672"/>
                            <a:pt x="3472" y="2687"/>
                            <a:pt x="3437" y="2696"/>
                          </a:cubicBezTo>
                          <a:cubicBezTo>
                            <a:pt x="3402" y="2705"/>
                            <a:pt x="3381" y="2696"/>
                            <a:pt x="3341" y="2696"/>
                          </a:cubicBezTo>
                          <a:cubicBezTo>
                            <a:pt x="3301" y="2696"/>
                            <a:pt x="3245" y="2704"/>
                            <a:pt x="3197" y="2696"/>
                          </a:cubicBezTo>
                          <a:cubicBezTo>
                            <a:pt x="3149" y="2688"/>
                            <a:pt x="3109" y="2672"/>
                            <a:pt x="3053" y="2648"/>
                          </a:cubicBezTo>
                          <a:cubicBezTo>
                            <a:pt x="2997" y="2624"/>
                            <a:pt x="2909" y="2568"/>
                            <a:pt x="2861" y="2552"/>
                          </a:cubicBezTo>
                          <a:cubicBezTo>
                            <a:pt x="2813" y="2536"/>
                            <a:pt x="2797" y="2552"/>
                            <a:pt x="2765" y="2552"/>
                          </a:cubicBezTo>
                          <a:cubicBezTo>
                            <a:pt x="2733" y="2552"/>
                            <a:pt x="2701" y="2568"/>
                            <a:pt x="2669" y="2552"/>
                          </a:cubicBezTo>
                          <a:cubicBezTo>
                            <a:pt x="2637" y="2536"/>
                            <a:pt x="2621" y="2504"/>
                            <a:pt x="2573" y="2456"/>
                          </a:cubicBezTo>
                          <a:cubicBezTo>
                            <a:pt x="2525" y="2408"/>
                            <a:pt x="2413" y="2336"/>
                            <a:pt x="2381" y="2264"/>
                          </a:cubicBezTo>
                          <a:cubicBezTo>
                            <a:pt x="2349" y="2192"/>
                            <a:pt x="2373" y="2094"/>
                            <a:pt x="2381" y="2024"/>
                          </a:cubicBezTo>
                          <a:cubicBezTo>
                            <a:pt x="2389" y="1954"/>
                            <a:pt x="2403" y="1902"/>
                            <a:pt x="2428" y="1845"/>
                          </a:cubicBezTo>
                          <a:cubicBezTo>
                            <a:pt x="2453" y="1788"/>
                            <a:pt x="2499" y="1758"/>
                            <a:pt x="2528" y="1680"/>
                          </a:cubicBezTo>
                          <a:cubicBezTo>
                            <a:pt x="2557" y="1602"/>
                            <a:pt x="2593" y="1474"/>
                            <a:pt x="2602" y="1378"/>
                          </a:cubicBezTo>
                          <a:cubicBezTo>
                            <a:pt x="2611" y="1282"/>
                            <a:pt x="2588" y="1189"/>
                            <a:pt x="2583" y="1104"/>
                          </a:cubicBezTo>
                          <a:cubicBezTo>
                            <a:pt x="2578" y="1019"/>
                            <a:pt x="2574" y="931"/>
                            <a:pt x="2574" y="866"/>
                          </a:cubicBezTo>
                          <a:cubicBezTo>
                            <a:pt x="2574" y="801"/>
                            <a:pt x="2580" y="749"/>
                            <a:pt x="2583" y="711"/>
                          </a:cubicBezTo>
                          <a:cubicBezTo>
                            <a:pt x="2586" y="673"/>
                            <a:pt x="2594" y="667"/>
                            <a:pt x="2592" y="638"/>
                          </a:cubicBezTo>
                          <a:cubicBezTo>
                            <a:pt x="2590" y="609"/>
                            <a:pt x="2579" y="533"/>
                            <a:pt x="2573" y="536"/>
                          </a:cubicBezTo>
                          <a:cubicBezTo>
                            <a:pt x="2567" y="539"/>
                            <a:pt x="2576" y="615"/>
                            <a:pt x="2556" y="656"/>
                          </a:cubicBezTo>
                          <a:cubicBezTo>
                            <a:pt x="2536" y="697"/>
                            <a:pt x="2467" y="775"/>
                            <a:pt x="2455" y="784"/>
                          </a:cubicBezTo>
                          <a:cubicBezTo>
                            <a:pt x="2443" y="793"/>
                            <a:pt x="2480" y="738"/>
                            <a:pt x="2483" y="711"/>
                          </a:cubicBezTo>
                          <a:cubicBezTo>
                            <a:pt x="2486" y="684"/>
                            <a:pt x="2499" y="584"/>
                            <a:pt x="2474" y="619"/>
                          </a:cubicBezTo>
                          <a:cubicBezTo>
                            <a:pt x="2449" y="654"/>
                            <a:pt x="2348" y="894"/>
                            <a:pt x="2333" y="920"/>
                          </a:cubicBezTo>
                          <a:cubicBezTo>
                            <a:pt x="2318" y="946"/>
                            <a:pt x="2376" y="846"/>
                            <a:pt x="2381" y="776"/>
                          </a:cubicBezTo>
                          <a:cubicBezTo>
                            <a:pt x="2386" y="706"/>
                            <a:pt x="2372" y="509"/>
                            <a:pt x="2364" y="501"/>
                          </a:cubicBezTo>
                          <a:cubicBezTo>
                            <a:pt x="2356" y="493"/>
                            <a:pt x="2348" y="670"/>
                            <a:pt x="2333" y="728"/>
                          </a:cubicBezTo>
                          <a:cubicBezTo>
                            <a:pt x="2318" y="786"/>
                            <a:pt x="2291" y="817"/>
                            <a:pt x="2272" y="848"/>
                          </a:cubicBezTo>
                          <a:cubicBezTo>
                            <a:pt x="2253" y="879"/>
                            <a:pt x="2248" y="884"/>
                            <a:pt x="2218" y="912"/>
                          </a:cubicBezTo>
                          <a:cubicBezTo>
                            <a:pt x="2188" y="940"/>
                            <a:pt x="2098" y="1023"/>
                            <a:pt x="2093" y="1016"/>
                          </a:cubicBezTo>
                          <a:cubicBezTo>
                            <a:pt x="2088" y="1009"/>
                            <a:pt x="2165" y="912"/>
                            <a:pt x="2189" y="872"/>
                          </a:cubicBezTo>
                          <a:cubicBezTo>
                            <a:pt x="2213" y="832"/>
                            <a:pt x="2229" y="808"/>
                            <a:pt x="2237" y="776"/>
                          </a:cubicBezTo>
                          <a:cubicBezTo>
                            <a:pt x="2245" y="744"/>
                            <a:pt x="2237" y="712"/>
                            <a:pt x="2237" y="680"/>
                          </a:cubicBezTo>
                          <a:cubicBezTo>
                            <a:pt x="2237" y="648"/>
                            <a:pt x="2245" y="576"/>
                            <a:pt x="2237" y="584"/>
                          </a:cubicBezTo>
                          <a:cubicBezTo>
                            <a:pt x="2229" y="592"/>
                            <a:pt x="2229" y="648"/>
                            <a:pt x="2189" y="728"/>
                          </a:cubicBezTo>
                          <a:cubicBezTo>
                            <a:pt x="2149" y="808"/>
                            <a:pt x="2045" y="992"/>
                            <a:pt x="1997" y="1064"/>
                          </a:cubicBezTo>
                          <a:cubicBezTo>
                            <a:pt x="1949" y="1136"/>
                            <a:pt x="1909" y="1152"/>
                            <a:pt x="1901" y="1160"/>
                          </a:cubicBezTo>
                          <a:cubicBezTo>
                            <a:pt x="1893" y="1168"/>
                            <a:pt x="1934" y="1136"/>
                            <a:pt x="1949" y="1112"/>
                          </a:cubicBezTo>
                          <a:cubicBezTo>
                            <a:pt x="1964" y="1088"/>
                            <a:pt x="1975" y="1058"/>
                            <a:pt x="1989" y="1013"/>
                          </a:cubicBezTo>
                          <a:cubicBezTo>
                            <a:pt x="2003" y="968"/>
                            <a:pt x="2029" y="883"/>
                            <a:pt x="2035" y="839"/>
                          </a:cubicBezTo>
                          <a:cubicBezTo>
                            <a:pt x="2041" y="795"/>
                            <a:pt x="2028" y="766"/>
                            <a:pt x="2026" y="747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6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296" y="240"/>
                      <a:ext cx="1128" cy="816"/>
                    </a:xfrm>
                    <a:custGeom>
                      <a:avLst/>
                      <a:gdLst>
                        <a:gd name="T0" fmla="*/ 168 w 1128"/>
                        <a:gd name="T1" fmla="*/ 792 h 816"/>
                        <a:gd name="T2" fmla="*/ 24 w 1128"/>
                        <a:gd name="T3" fmla="*/ 648 h 816"/>
                        <a:gd name="T4" fmla="*/ 24 w 1128"/>
                        <a:gd name="T5" fmla="*/ 456 h 816"/>
                        <a:gd name="T6" fmla="*/ 120 w 1128"/>
                        <a:gd name="T7" fmla="*/ 360 h 816"/>
                        <a:gd name="T8" fmla="*/ 216 w 1128"/>
                        <a:gd name="T9" fmla="*/ 408 h 816"/>
                        <a:gd name="T10" fmla="*/ 120 w 1128"/>
                        <a:gd name="T11" fmla="*/ 312 h 816"/>
                        <a:gd name="T12" fmla="*/ 120 w 1128"/>
                        <a:gd name="T13" fmla="*/ 168 h 816"/>
                        <a:gd name="T14" fmla="*/ 264 w 1128"/>
                        <a:gd name="T15" fmla="*/ 24 h 816"/>
                        <a:gd name="T16" fmla="*/ 408 w 1128"/>
                        <a:gd name="T17" fmla="*/ 24 h 816"/>
                        <a:gd name="T18" fmla="*/ 504 w 1128"/>
                        <a:gd name="T19" fmla="*/ 24 h 816"/>
                        <a:gd name="T20" fmla="*/ 648 w 1128"/>
                        <a:gd name="T21" fmla="*/ 24 h 816"/>
                        <a:gd name="T22" fmla="*/ 744 w 1128"/>
                        <a:gd name="T23" fmla="*/ 120 h 816"/>
                        <a:gd name="T24" fmla="*/ 744 w 1128"/>
                        <a:gd name="T25" fmla="*/ 216 h 816"/>
                        <a:gd name="T26" fmla="*/ 696 w 1128"/>
                        <a:gd name="T27" fmla="*/ 312 h 816"/>
                        <a:gd name="T28" fmla="*/ 792 w 1128"/>
                        <a:gd name="T29" fmla="*/ 216 h 816"/>
                        <a:gd name="T30" fmla="*/ 936 w 1128"/>
                        <a:gd name="T31" fmla="*/ 216 h 816"/>
                        <a:gd name="T32" fmla="*/ 1032 w 1128"/>
                        <a:gd name="T33" fmla="*/ 264 h 816"/>
                        <a:gd name="T34" fmla="*/ 1032 w 1128"/>
                        <a:gd name="T35" fmla="*/ 360 h 816"/>
                        <a:gd name="T36" fmla="*/ 1032 w 1128"/>
                        <a:gd name="T37" fmla="*/ 456 h 816"/>
                        <a:gd name="T38" fmla="*/ 1128 w 1128"/>
                        <a:gd name="T39" fmla="*/ 504 h 816"/>
                        <a:gd name="T40" fmla="*/ 1032 w 1128"/>
                        <a:gd name="T41" fmla="*/ 600 h 816"/>
                        <a:gd name="T42" fmla="*/ 739 w 1128"/>
                        <a:gd name="T43" fmla="*/ 561 h 816"/>
                        <a:gd name="T44" fmla="*/ 843 w 1128"/>
                        <a:gd name="T45" fmla="*/ 555 h 816"/>
                        <a:gd name="T46" fmla="*/ 936 w 1128"/>
                        <a:gd name="T47" fmla="*/ 552 h 816"/>
                        <a:gd name="T48" fmla="*/ 936 w 1128"/>
                        <a:gd name="T49" fmla="*/ 456 h 816"/>
                        <a:gd name="T50" fmla="*/ 843 w 1128"/>
                        <a:gd name="T51" fmla="*/ 528 h 816"/>
                        <a:gd name="T52" fmla="*/ 792 w 1128"/>
                        <a:gd name="T53" fmla="*/ 552 h 816"/>
                        <a:gd name="T54" fmla="*/ 898 w 1128"/>
                        <a:gd name="T55" fmla="*/ 446 h 816"/>
                        <a:gd name="T56" fmla="*/ 880 w 1128"/>
                        <a:gd name="T57" fmla="*/ 427 h 816"/>
                        <a:gd name="T58" fmla="*/ 798 w 1128"/>
                        <a:gd name="T59" fmla="*/ 400 h 816"/>
                        <a:gd name="T60" fmla="*/ 706 w 1128"/>
                        <a:gd name="T61" fmla="*/ 427 h 816"/>
                        <a:gd name="T62" fmla="*/ 697 w 1128"/>
                        <a:gd name="T63" fmla="*/ 281 h 816"/>
                        <a:gd name="T64" fmla="*/ 551 w 1128"/>
                        <a:gd name="T65" fmla="*/ 309 h 816"/>
                        <a:gd name="T66" fmla="*/ 496 w 1128"/>
                        <a:gd name="T67" fmla="*/ 391 h 816"/>
                        <a:gd name="T68" fmla="*/ 552 w 1128"/>
                        <a:gd name="T69" fmla="*/ 504 h 816"/>
                        <a:gd name="T70" fmla="*/ 504 w 1128"/>
                        <a:gd name="T71" fmla="*/ 456 h 816"/>
                        <a:gd name="T72" fmla="*/ 408 w 1128"/>
                        <a:gd name="T73" fmla="*/ 504 h 816"/>
                        <a:gd name="T74" fmla="*/ 319 w 1128"/>
                        <a:gd name="T75" fmla="*/ 570 h 816"/>
                        <a:gd name="T76" fmla="*/ 374 w 1128"/>
                        <a:gd name="T77" fmla="*/ 634 h 816"/>
                        <a:gd name="T78" fmla="*/ 504 w 1128"/>
                        <a:gd name="T79" fmla="*/ 648 h 816"/>
                        <a:gd name="T80" fmla="*/ 552 w 1128"/>
                        <a:gd name="T81" fmla="*/ 600 h 816"/>
                        <a:gd name="T82" fmla="*/ 657 w 1128"/>
                        <a:gd name="T83" fmla="*/ 543 h 816"/>
                        <a:gd name="T84" fmla="*/ 739 w 1128"/>
                        <a:gd name="T85" fmla="*/ 534 h 816"/>
                        <a:gd name="T86" fmla="*/ 767 w 1128"/>
                        <a:gd name="T87" fmla="*/ 534 h 816"/>
                        <a:gd name="T88" fmla="*/ 552 w 1128"/>
                        <a:gd name="T89" fmla="*/ 696 h 816"/>
                        <a:gd name="T90" fmla="*/ 456 w 1128"/>
                        <a:gd name="T91" fmla="*/ 696 h 816"/>
                        <a:gd name="T92" fmla="*/ 408 w 1128"/>
                        <a:gd name="T93" fmla="*/ 744 h 816"/>
                        <a:gd name="T94" fmla="*/ 312 w 1128"/>
                        <a:gd name="T95" fmla="*/ 792 h 816"/>
                        <a:gd name="T96" fmla="*/ 168 w 1128"/>
                        <a:gd name="T97" fmla="*/ 792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28" h="816">
                          <a:moveTo>
                            <a:pt x="168" y="792"/>
                          </a:moveTo>
                          <a:cubicBezTo>
                            <a:pt x="120" y="768"/>
                            <a:pt x="48" y="704"/>
                            <a:pt x="24" y="648"/>
                          </a:cubicBezTo>
                          <a:cubicBezTo>
                            <a:pt x="0" y="592"/>
                            <a:pt x="8" y="504"/>
                            <a:pt x="24" y="456"/>
                          </a:cubicBezTo>
                          <a:cubicBezTo>
                            <a:pt x="40" y="408"/>
                            <a:pt x="88" y="368"/>
                            <a:pt x="120" y="360"/>
                          </a:cubicBezTo>
                          <a:cubicBezTo>
                            <a:pt x="152" y="352"/>
                            <a:pt x="216" y="416"/>
                            <a:pt x="216" y="408"/>
                          </a:cubicBezTo>
                          <a:cubicBezTo>
                            <a:pt x="216" y="400"/>
                            <a:pt x="136" y="352"/>
                            <a:pt x="120" y="312"/>
                          </a:cubicBezTo>
                          <a:cubicBezTo>
                            <a:pt x="104" y="272"/>
                            <a:pt x="96" y="216"/>
                            <a:pt x="120" y="168"/>
                          </a:cubicBezTo>
                          <a:cubicBezTo>
                            <a:pt x="144" y="120"/>
                            <a:pt x="216" y="48"/>
                            <a:pt x="264" y="24"/>
                          </a:cubicBezTo>
                          <a:cubicBezTo>
                            <a:pt x="312" y="0"/>
                            <a:pt x="368" y="24"/>
                            <a:pt x="408" y="24"/>
                          </a:cubicBezTo>
                          <a:cubicBezTo>
                            <a:pt x="448" y="24"/>
                            <a:pt x="464" y="24"/>
                            <a:pt x="504" y="24"/>
                          </a:cubicBezTo>
                          <a:cubicBezTo>
                            <a:pt x="544" y="24"/>
                            <a:pt x="608" y="8"/>
                            <a:pt x="648" y="24"/>
                          </a:cubicBezTo>
                          <a:cubicBezTo>
                            <a:pt x="688" y="40"/>
                            <a:pt x="728" y="88"/>
                            <a:pt x="744" y="120"/>
                          </a:cubicBezTo>
                          <a:cubicBezTo>
                            <a:pt x="760" y="152"/>
                            <a:pt x="752" y="184"/>
                            <a:pt x="744" y="216"/>
                          </a:cubicBezTo>
                          <a:cubicBezTo>
                            <a:pt x="736" y="248"/>
                            <a:pt x="688" y="312"/>
                            <a:pt x="696" y="312"/>
                          </a:cubicBezTo>
                          <a:cubicBezTo>
                            <a:pt x="704" y="312"/>
                            <a:pt x="752" y="232"/>
                            <a:pt x="792" y="216"/>
                          </a:cubicBezTo>
                          <a:cubicBezTo>
                            <a:pt x="832" y="200"/>
                            <a:pt x="896" y="208"/>
                            <a:pt x="936" y="216"/>
                          </a:cubicBezTo>
                          <a:cubicBezTo>
                            <a:pt x="976" y="224"/>
                            <a:pt x="1016" y="240"/>
                            <a:pt x="1032" y="264"/>
                          </a:cubicBezTo>
                          <a:cubicBezTo>
                            <a:pt x="1048" y="288"/>
                            <a:pt x="1032" y="328"/>
                            <a:pt x="1032" y="360"/>
                          </a:cubicBezTo>
                          <a:cubicBezTo>
                            <a:pt x="1032" y="392"/>
                            <a:pt x="1016" y="432"/>
                            <a:pt x="1032" y="456"/>
                          </a:cubicBezTo>
                          <a:cubicBezTo>
                            <a:pt x="1048" y="480"/>
                            <a:pt x="1128" y="480"/>
                            <a:pt x="1128" y="504"/>
                          </a:cubicBezTo>
                          <a:cubicBezTo>
                            <a:pt x="1128" y="528"/>
                            <a:pt x="1097" y="591"/>
                            <a:pt x="1032" y="600"/>
                          </a:cubicBezTo>
                          <a:cubicBezTo>
                            <a:pt x="967" y="609"/>
                            <a:pt x="770" y="568"/>
                            <a:pt x="739" y="561"/>
                          </a:cubicBezTo>
                          <a:cubicBezTo>
                            <a:pt x="708" y="554"/>
                            <a:pt x="810" y="556"/>
                            <a:pt x="843" y="555"/>
                          </a:cubicBezTo>
                          <a:cubicBezTo>
                            <a:pt x="876" y="554"/>
                            <a:pt x="921" y="568"/>
                            <a:pt x="936" y="552"/>
                          </a:cubicBezTo>
                          <a:cubicBezTo>
                            <a:pt x="951" y="536"/>
                            <a:pt x="951" y="460"/>
                            <a:pt x="936" y="456"/>
                          </a:cubicBezTo>
                          <a:cubicBezTo>
                            <a:pt x="921" y="452"/>
                            <a:pt x="867" y="512"/>
                            <a:pt x="843" y="528"/>
                          </a:cubicBezTo>
                          <a:cubicBezTo>
                            <a:pt x="819" y="544"/>
                            <a:pt x="783" y="566"/>
                            <a:pt x="792" y="552"/>
                          </a:cubicBezTo>
                          <a:cubicBezTo>
                            <a:pt x="801" y="538"/>
                            <a:pt x="883" y="467"/>
                            <a:pt x="898" y="446"/>
                          </a:cubicBezTo>
                          <a:cubicBezTo>
                            <a:pt x="913" y="425"/>
                            <a:pt x="897" y="435"/>
                            <a:pt x="880" y="427"/>
                          </a:cubicBezTo>
                          <a:cubicBezTo>
                            <a:pt x="863" y="419"/>
                            <a:pt x="827" y="400"/>
                            <a:pt x="798" y="400"/>
                          </a:cubicBezTo>
                          <a:cubicBezTo>
                            <a:pt x="769" y="400"/>
                            <a:pt x="723" y="447"/>
                            <a:pt x="706" y="427"/>
                          </a:cubicBezTo>
                          <a:cubicBezTo>
                            <a:pt x="689" y="407"/>
                            <a:pt x="723" y="301"/>
                            <a:pt x="697" y="281"/>
                          </a:cubicBezTo>
                          <a:cubicBezTo>
                            <a:pt x="671" y="261"/>
                            <a:pt x="584" y="291"/>
                            <a:pt x="551" y="309"/>
                          </a:cubicBezTo>
                          <a:cubicBezTo>
                            <a:pt x="518" y="327"/>
                            <a:pt x="496" y="359"/>
                            <a:pt x="496" y="391"/>
                          </a:cubicBezTo>
                          <a:cubicBezTo>
                            <a:pt x="496" y="423"/>
                            <a:pt x="551" y="493"/>
                            <a:pt x="552" y="504"/>
                          </a:cubicBezTo>
                          <a:cubicBezTo>
                            <a:pt x="553" y="515"/>
                            <a:pt x="528" y="456"/>
                            <a:pt x="504" y="456"/>
                          </a:cubicBezTo>
                          <a:cubicBezTo>
                            <a:pt x="480" y="456"/>
                            <a:pt x="439" y="485"/>
                            <a:pt x="408" y="504"/>
                          </a:cubicBezTo>
                          <a:cubicBezTo>
                            <a:pt x="377" y="523"/>
                            <a:pt x="325" y="548"/>
                            <a:pt x="319" y="570"/>
                          </a:cubicBezTo>
                          <a:cubicBezTo>
                            <a:pt x="313" y="592"/>
                            <a:pt x="343" y="621"/>
                            <a:pt x="374" y="634"/>
                          </a:cubicBezTo>
                          <a:cubicBezTo>
                            <a:pt x="405" y="647"/>
                            <a:pt x="474" y="654"/>
                            <a:pt x="504" y="648"/>
                          </a:cubicBezTo>
                          <a:cubicBezTo>
                            <a:pt x="534" y="642"/>
                            <a:pt x="527" y="617"/>
                            <a:pt x="552" y="600"/>
                          </a:cubicBezTo>
                          <a:cubicBezTo>
                            <a:pt x="577" y="583"/>
                            <a:pt x="626" y="554"/>
                            <a:pt x="657" y="543"/>
                          </a:cubicBezTo>
                          <a:cubicBezTo>
                            <a:pt x="688" y="532"/>
                            <a:pt x="721" y="536"/>
                            <a:pt x="739" y="534"/>
                          </a:cubicBezTo>
                          <a:cubicBezTo>
                            <a:pt x="757" y="532"/>
                            <a:pt x="798" y="507"/>
                            <a:pt x="767" y="534"/>
                          </a:cubicBezTo>
                          <a:cubicBezTo>
                            <a:pt x="736" y="561"/>
                            <a:pt x="604" y="669"/>
                            <a:pt x="552" y="696"/>
                          </a:cubicBezTo>
                          <a:cubicBezTo>
                            <a:pt x="500" y="723"/>
                            <a:pt x="480" y="688"/>
                            <a:pt x="456" y="696"/>
                          </a:cubicBezTo>
                          <a:cubicBezTo>
                            <a:pt x="432" y="704"/>
                            <a:pt x="432" y="728"/>
                            <a:pt x="408" y="744"/>
                          </a:cubicBezTo>
                          <a:cubicBezTo>
                            <a:pt x="384" y="760"/>
                            <a:pt x="352" y="784"/>
                            <a:pt x="312" y="792"/>
                          </a:cubicBezTo>
                          <a:cubicBezTo>
                            <a:pt x="272" y="800"/>
                            <a:pt x="216" y="816"/>
                            <a:pt x="168" y="792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62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1948" y="-114"/>
                      <a:ext cx="776" cy="1089"/>
                    </a:xfrm>
                    <a:custGeom>
                      <a:avLst/>
                      <a:gdLst>
                        <a:gd name="T0" fmla="*/ 65 w 776"/>
                        <a:gd name="T1" fmla="*/ 522 h 1089"/>
                        <a:gd name="T2" fmla="*/ 19 w 776"/>
                        <a:gd name="T3" fmla="*/ 312 h 1089"/>
                        <a:gd name="T4" fmla="*/ 183 w 776"/>
                        <a:gd name="T5" fmla="*/ 56 h 1089"/>
                        <a:gd name="T6" fmla="*/ 439 w 776"/>
                        <a:gd name="T7" fmla="*/ 22 h 1089"/>
                        <a:gd name="T8" fmla="*/ 695 w 776"/>
                        <a:gd name="T9" fmla="*/ 185 h 1089"/>
                        <a:gd name="T10" fmla="*/ 767 w 776"/>
                        <a:gd name="T11" fmla="*/ 379 h 1089"/>
                        <a:gd name="T12" fmla="*/ 752 w 776"/>
                        <a:gd name="T13" fmla="*/ 546 h 1089"/>
                        <a:gd name="T14" fmla="*/ 647 w 776"/>
                        <a:gd name="T15" fmla="*/ 767 h 1089"/>
                        <a:gd name="T16" fmla="*/ 379 w 776"/>
                        <a:gd name="T17" fmla="*/ 1046 h 1089"/>
                        <a:gd name="T18" fmla="*/ 286 w 776"/>
                        <a:gd name="T19" fmla="*/ 1023 h 1089"/>
                        <a:gd name="T20" fmla="*/ 367 w 776"/>
                        <a:gd name="T21" fmla="*/ 895 h 1089"/>
                        <a:gd name="T22" fmla="*/ 461 w 776"/>
                        <a:gd name="T23" fmla="*/ 720 h 1089"/>
                        <a:gd name="T24" fmla="*/ 511 w 776"/>
                        <a:gd name="T25" fmla="*/ 626 h 1089"/>
                        <a:gd name="T26" fmla="*/ 539 w 776"/>
                        <a:gd name="T27" fmla="*/ 498 h 1089"/>
                        <a:gd name="T28" fmla="*/ 543 w 776"/>
                        <a:gd name="T29" fmla="*/ 395 h 1089"/>
                        <a:gd name="T30" fmla="*/ 502 w 776"/>
                        <a:gd name="T31" fmla="*/ 315 h 1089"/>
                        <a:gd name="T32" fmla="*/ 427 w 776"/>
                        <a:gd name="T33" fmla="*/ 266 h 1089"/>
                        <a:gd name="T34" fmla="*/ 369 w 776"/>
                        <a:gd name="T35" fmla="*/ 301 h 1089"/>
                        <a:gd name="T36" fmla="*/ 252 w 776"/>
                        <a:gd name="T37" fmla="*/ 371 h 1089"/>
                        <a:gd name="T38" fmla="*/ 255 w 776"/>
                        <a:gd name="T39" fmla="*/ 480 h 1089"/>
                        <a:gd name="T40" fmla="*/ 263 w 776"/>
                        <a:gd name="T41" fmla="*/ 720 h 1089"/>
                        <a:gd name="T42" fmla="*/ 274 w 776"/>
                        <a:gd name="T43" fmla="*/ 871 h 1089"/>
                        <a:gd name="T44" fmla="*/ 239 w 776"/>
                        <a:gd name="T45" fmla="*/ 1011 h 1089"/>
                        <a:gd name="T46" fmla="*/ 181 w 776"/>
                        <a:gd name="T47" fmla="*/ 848 h 1089"/>
                        <a:gd name="T48" fmla="*/ 158 w 776"/>
                        <a:gd name="T49" fmla="*/ 743 h 1089"/>
                        <a:gd name="T50" fmla="*/ 89 w 776"/>
                        <a:gd name="T51" fmla="*/ 627 h 1089"/>
                        <a:gd name="T52" fmla="*/ 65 w 776"/>
                        <a:gd name="T53" fmla="*/ 522 h 10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776" h="1089">
                          <a:moveTo>
                            <a:pt x="65" y="522"/>
                          </a:moveTo>
                          <a:cubicBezTo>
                            <a:pt x="54" y="469"/>
                            <a:pt x="0" y="390"/>
                            <a:pt x="19" y="312"/>
                          </a:cubicBezTo>
                          <a:cubicBezTo>
                            <a:pt x="39" y="235"/>
                            <a:pt x="113" y="105"/>
                            <a:pt x="183" y="56"/>
                          </a:cubicBezTo>
                          <a:cubicBezTo>
                            <a:pt x="253" y="8"/>
                            <a:pt x="354" y="0"/>
                            <a:pt x="439" y="22"/>
                          </a:cubicBezTo>
                          <a:cubicBezTo>
                            <a:pt x="524" y="43"/>
                            <a:pt x="640" y="126"/>
                            <a:pt x="695" y="185"/>
                          </a:cubicBezTo>
                          <a:cubicBezTo>
                            <a:pt x="750" y="244"/>
                            <a:pt x="758" y="319"/>
                            <a:pt x="767" y="379"/>
                          </a:cubicBezTo>
                          <a:cubicBezTo>
                            <a:pt x="776" y="439"/>
                            <a:pt x="772" y="481"/>
                            <a:pt x="752" y="546"/>
                          </a:cubicBezTo>
                          <a:cubicBezTo>
                            <a:pt x="732" y="611"/>
                            <a:pt x="709" y="684"/>
                            <a:pt x="647" y="767"/>
                          </a:cubicBezTo>
                          <a:cubicBezTo>
                            <a:pt x="585" y="851"/>
                            <a:pt x="439" y="1004"/>
                            <a:pt x="379" y="1046"/>
                          </a:cubicBezTo>
                          <a:cubicBezTo>
                            <a:pt x="319" y="1089"/>
                            <a:pt x="288" y="1048"/>
                            <a:pt x="286" y="1023"/>
                          </a:cubicBezTo>
                          <a:cubicBezTo>
                            <a:pt x="284" y="998"/>
                            <a:pt x="338" y="945"/>
                            <a:pt x="367" y="895"/>
                          </a:cubicBezTo>
                          <a:cubicBezTo>
                            <a:pt x="397" y="844"/>
                            <a:pt x="437" y="765"/>
                            <a:pt x="461" y="720"/>
                          </a:cubicBezTo>
                          <a:cubicBezTo>
                            <a:pt x="485" y="675"/>
                            <a:pt x="498" y="663"/>
                            <a:pt x="511" y="626"/>
                          </a:cubicBezTo>
                          <a:cubicBezTo>
                            <a:pt x="524" y="589"/>
                            <a:pt x="534" y="536"/>
                            <a:pt x="539" y="498"/>
                          </a:cubicBezTo>
                          <a:cubicBezTo>
                            <a:pt x="544" y="460"/>
                            <a:pt x="549" y="425"/>
                            <a:pt x="543" y="395"/>
                          </a:cubicBezTo>
                          <a:cubicBezTo>
                            <a:pt x="537" y="365"/>
                            <a:pt x="521" y="336"/>
                            <a:pt x="502" y="315"/>
                          </a:cubicBezTo>
                          <a:cubicBezTo>
                            <a:pt x="483" y="294"/>
                            <a:pt x="449" y="268"/>
                            <a:pt x="427" y="266"/>
                          </a:cubicBezTo>
                          <a:cubicBezTo>
                            <a:pt x="405" y="264"/>
                            <a:pt x="398" y="284"/>
                            <a:pt x="369" y="301"/>
                          </a:cubicBezTo>
                          <a:cubicBezTo>
                            <a:pt x="339" y="319"/>
                            <a:pt x="271" y="341"/>
                            <a:pt x="252" y="371"/>
                          </a:cubicBezTo>
                          <a:cubicBezTo>
                            <a:pt x="233" y="401"/>
                            <a:pt x="253" y="422"/>
                            <a:pt x="255" y="480"/>
                          </a:cubicBezTo>
                          <a:cubicBezTo>
                            <a:pt x="257" y="538"/>
                            <a:pt x="260" y="655"/>
                            <a:pt x="263" y="720"/>
                          </a:cubicBezTo>
                          <a:cubicBezTo>
                            <a:pt x="266" y="785"/>
                            <a:pt x="278" y="823"/>
                            <a:pt x="274" y="871"/>
                          </a:cubicBezTo>
                          <a:cubicBezTo>
                            <a:pt x="270" y="920"/>
                            <a:pt x="255" y="1015"/>
                            <a:pt x="239" y="1011"/>
                          </a:cubicBezTo>
                          <a:cubicBezTo>
                            <a:pt x="224" y="1007"/>
                            <a:pt x="195" y="893"/>
                            <a:pt x="181" y="848"/>
                          </a:cubicBezTo>
                          <a:cubicBezTo>
                            <a:pt x="168" y="803"/>
                            <a:pt x="174" y="780"/>
                            <a:pt x="158" y="743"/>
                          </a:cubicBezTo>
                          <a:cubicBezTo>
                            <a:pt x="143" y="706"/>
                            <a:pt x="102" y="671"/>
                            <a:pt x="89" y="627"/>
                          </a:cubicBezTo>
                          <a:cubicBezTo>
                            <a:pt x="75" y="582"/>
                            <a:pt x="77" y="574"/>
                            <a:pt x="65" y="52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8" dist="17961" dir="13500000">
                        <a:srgbClr val="FFFF00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63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864" y="144"/>
                      <a:ext cx="867" cy="974"/>
                    </a:xfrm>
                    <a:custGeom>
                      <a:avLst/>
                      <a:gdLst>
                        <a:gd name="T0" fmla="*/ 268 w 867"/>
                        <a:gd name="T1" fmla="*/ 712 h 974"/>
                        <a:gd name="T2" fmla="*/ 95 w 867"/>
                        <a:gd name="T3" fmla="*/ 585 h 974"/>
                        <a:gd name="T4" fmla="*/ 11 w 867"/>
                        <a:gd name="T5" fmla="*/ 425 h 974"/>
                        <a:gd name="T6" fmla="*/ 30 w 867"/>
                        <a:gd name="T7" fmla="*/ 233 h 974"/>
                        <a:gd name="T8" fmla="*/ 112 w 867"/>
                        <a:gd name="T9" fmla="*/ 105 h 974"/>
                        <a:gd name="T10" fmla="*/ 267 w 867"/>
                        <a:gd name="T11" fmla="*/ 22 h 974"/>
                        <a:gd name="T12" fmla="*/ 414 w 867"/>
                        <a:gd name="T13" fmla="*/ 4 h 974"/>
                        <a:gd name="T14" fmla="*/ 520 w 867"/>
                        <a:gd name="T15" fmla="*/ 45 h 974"/>
                        <a:gd name="T16" fmla="*/ 693 w 867"/>
                        <a:gd name="T17" fmla="*/ 173 h 974"/>
                        <a:gd name="T18" fmla="*/ 801 w 867"/>
                        <a:gd name="T19" fmla="*/ 279 h 974"/>
                        <a:gd name="T20" fmla="*/ 867 w 867"/>
                        <a:gd name="T21" fmla="*/ 515 h 974"/>
                        <a:gd name="T22" fmla="*/ 800 w 867"/>
                        <a:gd name="T23" fmla="*/ 633 h 974"/>
                        <a:gd name="T24" fmla="*/ 849 w 867"/>
                        <a:gd name="T25" fmla="*/ 901 h 974"/>
                        <a:gd name="T26" fmla="*/ 763 w 867"/>
                        <a:gd name="T27" fmla="*/ 945 h 974"/>
                        <a:gd name="T28" fmla="*/ 741 w 867"/>
                        <a:gd name="T29" fmla="*/ 795 h 974"/>
                        <a:gd name="T30" fmla="*/ 696 w 867"/>
                        <a:gd name="T31" fmla="*/ 602 h 974"/>
                        <a:gd name="T32" fmla="*/ 615 w 867"/>
                        <a:gd name="T33" fmla="*/ 361 h 974"/>
                        <a:gd name="T34" fmla="*/ 544 w 867"/>
                        <a:gd name="T35" fmla="*/ 302 h 974"/>
                        <a:gd name="T36" fmla="*/ 372 w 867"/>
                        <a:gd name="T37" fmla="*/ 282 h 974"/>
                        <a:gd name="T38" fmla="*/ 276 w 867"/>
                        <a:gd name="T39" fmla="*/ 361 h 974"/>
                        <a:gd name="T40" fmla="*/ 309 w 867"/>
                        <a:gd name="T41" fmla="*/ 476 h 974"/>
                        <a:gd name="T42" fmla="*/ 395 w 867"/>
                        <a:gd name="T43" fmla="*/ 540 h 974"/>
                        <a:gd name="T44" fmla="*/ 547 w 867"/>
                        <a:gd name="T45" fmla="*/ 732 h 974"/>
                        <a:gd name="T46" fmla="*/ 655 w 867"/>
                        <a:gd name="T47" fmla="*/ 838 h 974"/>
                        <a:gd name="T48" fmla="*/ 721 w 867"/>
                        <a:gd name="T49" fmla="*/ 967 h 974"/>
                        <a:gd name="T50" fmla="*/ 570 w 867"/>
                        <a:gd name="T51" fmla="*/ 882 h 974"/>
                        <a:gd name="T52" fmla="*/ 483 w 867"/>
                        <a:gd name="T53" fmla="*/ 818 h 974"/>
                        <a:gd name="T54" fmla="*/ 354 w 867"/>
                        <a:gd name="T55" fmla="*/ 776 h 974"/>
                        <a:gd name="T56" fmla="*/ 268 w 867"/>
                        <a:gd name="T57" fmla="*/ 712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867" h="974">
                          <a:moveTo>
                            <a:pt x="268" y="712"/>
                          </a:moveTo>
                          <a:cubicBezTo>
                            <a:pt x="225" y="681"/>
                            <a:pt x="138" y="633"/>
                            <a:pt x="95" y="585"/>
                          </a:cubicBezTo>
                          <a:cubicBezTo>
                            <a:pt x="52" y="537"/>
                            <a:pt x="22" y="484"/>
                            <a:pt x="11" y="425"/>
                          </a:cubicBezTo>
                          <a:cubicBezTo>
                            <a:pt x="0" y="366"/>
                            <a:pt x="13" y="286"/>
                            <a:pt x="30" y="233"/>
                          </a:cubicBezTo>
                          <a:cubicBezTo>
                            <a:pt x="47" y="180"/>
                            <a:pt x="73" y="140"/>
                            <a:pt x="112" y="105"/>
                          </a:cubicBezTo>
                          <a:cubicBezTo>
                            <a:pt x="151" y="70"/>
                            <a:pt x="217" y="39"/>
                            <a:pt x="267" y="22"/>
                          </a:cubicBezTo>
                          <a:cubicBezTo>
                            <a:pt x="317" y="5"/>
                            <a:pt x="372" y="0"/>
                            <a:pt x="414" y="4"/>
                          </a:cubicBezTo>
                          <a:cubicBezTo>
                            <a:pt x="456" y="8"/>
                            <a:pt x="474" y="17"/>
                            <a:pt x="520" y="45"/>
                          </a:cubicBezTo>
                          <a:cubicBezTo>
                            <a:pt x="566" y="73"/>
                            <a:pt x="646" y="134"/>
                            <a:pt x="693" y="173"/>
                          </a:cubicBezTo>
                          <a:cubicBezTo>
                            <a:pt x="740" y="212"/>
                            <a:pt x="772" y="222"/>
                            <a:pt x="801" y="279"/>
                          </a:cubicBezTo>
                          <a:cubicBezTo>
                            <a:pt x="830" y="336"/>
                            <a:pt x="867" y="456"/>
                            <a:pt x="867" y="515"/>
                          </a:cubicBezTo>
                          <a:cubicBezTo>
                            <a:pt x="867" y="574"/>
                            <a:pt x="803" y="569"/>
                            <a:pt x="800" y="633"/>
                          </a:cubicBezTo>
                          <a:cubicBezTo>
                            <a:pt x="797" y="697"/>
                            <a:pt x="855" y="849"/>
                            <a:pt x="849" y="901"/>
                          </a:cubicBezTo>
                          <a:cubicBezTo>
                            <a:pt x="843" y="953"/>
                            <a:pt x="781" y="963"/>
                            <a:pt x="763" y="945"/>
                          </a:cubicBezTo>
                          <a:cubicBezTo>
                            <a:pt x="745" y="927"/>
                            <a:pt x="752" y="852"/>
                            <a:pt x="741" y="795"/>
                          </a:cubicBezTo>
                          <a:cubicBezTo>
                            <a:pt x="730" y="738"/>
                            <a:pt x="717" y="674"/>
                            <a:pt x="696" y="602"/>
                          </a:cubicBezTo>
                          <a:cubicBezTo>
                            <a:pt x="675" y="530"/>
                            <a:pt x="640" y="411"/>
                            <a:pt x="615" y="361"/>
                          </a:cubicBezTo>
                          <a:cubicBezTo>
                            <a:pt x="590" y="311"/>
                            <a:pt x="585" y="315"/>
                            <a:pt x="544" y="302"/>
                          </a:cubicBezTo>
                          <a:cubicBezTo>
                            <a:pt x="503" y="289"/>
                            <a:pt x="417" y="272"/>
                            <a:pt x="372" y="282"/>
                          </a:cubicBezTo>
                          <a:cubicBezTo>
                            <a:pt x="327" y="292"/>
                            <a:pt x="286" y="329"/>
                            <a:pt x="276" y="361"/>
                          </a:cubicBezTo>
                          <a:cubicBezTo>
                            <a:pt x="266" y="393"/>
                            <a:pt x="289" y="446"/>
                            <a:pt x="309" y="476"/>
                          </a:cubicBezTo>
                          <a:cubicBezTo>
                            <a:pt x="329" y="506"/>
                            <a:pt x="356" y="497"/>
                            <a:pt x="395" y="540"/>
                          </a:cubicBezTo>
                          <a:cubicBezTo>
                            <a:pt x="435" y="582"/>
                            <a:pt x="504" y="682"/>
                            <a:pt x="547" y="732"/>
                          </a:cubicBezTo>
                          <a:cubicBezTo>
                            <a:pt x="590" y="782"/>
                            <a:pt x="626" y="799"/>
                            <a:pt x="655" y="838"/>
                          </a:cubicBezTo>
                          <a:cubicBezTo>
                            <a:pt x="684" y="877"/>
                            <a:pt x="735" y="959"/>
                            <a:pt x="721" y="967"/>
                          </a:cubicBezTo>
                          <a:cubicBezTo>
                            <a:pt x="706" y="974"/>
                            <a:pt x="609" y="907"/>
                            <a:pt x="570" y="882"/>
                          </a:cubicBezTo>
                          <a:cubicBezTo>
                            <a:pt x="530" y="857"/>
                            <a:pt x="519" y="836"/>
                            <a:pt x="483" y="818"/>
                          </a:cubicBezTo>
                          <a:cubicBezTo>
                            <a:pt x="447" y="801"/>
                            <a:pt x="394" y="801"/>
                            <a:pt x="354" y="776"/>
                          </a:cubicBezTo>
                          <a:cubicBezTo>
                            <a:pt x="315" y="751"/>
                            <a:pt x="311" y="744"/>
                            <a:pt x="268" y="71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8" dist="17961" dir="13500000">
                        <a:srgbClr val="FFFF00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64" name="Freeform 72"/>
                    <p:cNvSpPr>
                      <a:spLocks/>
                    </p:cNvSpPr>
                    <p:nvPr/>
                  </p:nvSpPr>
                  <p:spPr bwMode="auto">
                    <a:xfrm rot="-3889361">
                      <a:off x="703" y="689"/>
                      <a:ext cx="720" cy="974"/>
                    </a:xfrm>
                    <a:custGeom>
                      <a:avLst/>
                      <a:gdLst>
                        <a:gd name="T0" fmla="*/ 268 w 867"/>
                        <a:gd name="T1" fmla="*/ 712 h 974"/>
                        <a:gd name="T2" fmla="*/ 95 w 867"/>
                        <a:gd name="T3" fmla="*/ 585 h 974"/>
                        <a:gd name="T4" fmla="*/ 11 w 867"/>
                        <a:gd name="T5" fmla="*/ 425 h 974"/>
                        <a:gd name="T6" fmla="*/ 30 w 867"/>
                        <a:gd name="T7" fmla="*/ 233 h 974"/>
                        <a:gd name="T8" fmla="*/ 112 w 867"/>
                        <a:gd name="T9" fmla="*/ 105 h 974"/>
                        <a:gd name="T10" fmla="*/ 267 w 867"/>
                        <a:gd name="T11" fmla="*/ 22 h 974"/>
                        <a:gd name="T12" fmla="*/ 414 w 867"/>
                        <a:gd name="T13" fmla="*/ 4 h 974"/>
                        <a:gd name="T14" fmla="*/ 520 w 867"/>
                        <a:gd name="T15" fmla="*/ 45 h 974"/>
                        <a:gd name="T16" fmla="*/ 693 w 867"/>
                        <a:gd name="T17" fmla="*/ 173 h 974"/>
                        <a:gd name="T18" fmla="*/ 801 w 867"/>
                        <a:gd name="T19" fmla="*/ 279 h 974"/>
                        <a:gd name="T20" fmla="*/ 867 w 867"/>
                        <a:gd name="T21" fmla="*/ 515 h 974"/>
                        <a:gd name="T22" fmla="*/ 800 w 867"/>
                        <a:gd name="T23" fmla="*/ 633 h 974"/>
                        <a:gd name="T24" fmla="*/ 849 w 867"/>
                        <a:gd name="T25" fmla="*/ 901 h 974"/>
                        <a:gd name="T26" fmla="*/ 763 w 867"/>
                        <a:gd name="T27" fmla="*/ 945 h 974"/>
                        <a:gd name="T28" fmla="*/ 741 w 867"/>
                        <a:gd name="T29" fmla="*/ 795 h 974"/>
                        <a:gd name="T30" fmla="*/ 696 w 867"/>
                        <a:gd name="T31" fmla="*/ 602 h 974"/>
                        <a:gd name="T32" fmla="*/ 615 w 867"/>
                        <a:gd name="T33" fmla="*/ 361 h 974"/>
                        <a:gd name="T34" fmla="*/ 544 w 867"/>
                        <a:gd name="T35" fmla="*/ 302 h 974"/>
                        <a:gd name="T36" fmla="*/ 372 w 867"/>
                        <a:gd name="T37" fmla="*/ 282 h 974"/>
                        <a:gd name="T38" fmla="*/ 276 w 867"/>
                        <a:gd name="T39" fmla="*/ 361 h 974"/>
                        <a:gd name="T40" fmla="*/ 309 w 867"/>
                        <a:gd name="T41" fmla="*/ 476 h 974"/>
                        <a:gd name="T42" fmla="*/ 395 w 867"/>
                        <a:gd name="T43" fmla="*/ 540 h 974"/>
                        <a:gd name="T44" fmla="*/ 547 w 867"/>
                        <a:gd name="T45" fmla="*/ 732 h 974"/>
                        <a:gd name="T46" fmla="*/ 655 w 867"/>
                        <a:gd name="T47" fmla="*/ 838 h 974"/>
                        <a:gd name="T48" fmla="*/ 721 w 867"/>
                        <a:gd name="T49" fmla="*/ 967 h 974"/>
                        <a:gd name="T50" fmla="*/ 570 w 867"/>
                        <a:gd name="T51" fmla="*/ 882 h 974"/>
                        <a:gd name="T52" fmla="*/ 483 w 867"/>
                        <a:gd name="T53" fmla="*/ 818 h 974"/>
                        <a:gd name="T54" fmla="*/ 354 w 867"/>
                        <a:gd name="T55" fmla="*/ 776 h 974"/>
                        <a:gd name="T56" fmla="*/ 268 w 867"/>
                        <a:gd name="T57" fmla="*/ 712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867" h="974">
                          <a:moveTo>
                            <a:pt x="268" y="712"/>
                          </a:moveTo>
                          <a:cubicBezTo>
                            <a:pt x="225" y="681"/>
                            <a:pt x="138" y="633"/>
                            <a:pt x="95" y="585"/>
                          </a:cubicBezTo>
                          <a:cubicBezTo>
                            <a:pt x="52" y="537"/>
                            <a:pt x="22" y="484"/>
                            <a:pt x="11" y="425"/>
                          </a:cubicBezTo>
                          <a:cubicBezTo>
                            <a:pt x="0" y="366"/>
                            <a:pt x="13" y="286"/>
                            <a:pt x="30" y="233"/>
                          </a:cubicBezTo>
                          <a:cubicBezTo>
                            <a:pt x="47" y="180"/>
                            <a:pt x="73" y="140"/>
                            <a:pt x="112" y="105"/>
                          </a:cubicBezTo>
                          <a:cubicBezTo>
                            <a:pt x="151" y="70"/>
                            <a:pt x="217" y="39"/>
                            <a:pt x="267" y="22"/>
                          </a:cubicBezTo>
                          <a:cubicBezTo>
                            <a:pt x="317" y="5"/>
                            <a:pt x="372" y="0"/>
                            <a:pt x="414" y="4"/>
                          </a:cubicBezTo>
                          <a:cubicBezTo>
                            <a:pt x="456" y="8"/>
                            <a:pt x="474" y="17"/>
                            <a:pt x="520" y="45"/>
                          </a:cubicBezTo>
                          <a:cubicBezTo>
                            <a:pt x="566" y="73"/>
                            <a:pt x="646" y="134"/>
                            <a:pt x="693" y="173"/>
                          </a:cubicBezTo>
                          <a:cubicBezTo>
                            <a:pt x="740" y="212"/>
                            <a:pt x="772" y="222"/>
                            <a:pt x="801" y="279"/>
                          </a:cubicBezTo>
                          <a:cubicBezTo>
                            <a:pt x="830" y="336"/>
                            <a:pt x="867" y="456"/>
                            <a:pt x="867" y="515"/>
                          </a:cubicBezTo>
                          <a:cubicBezTo>
                            <a:pt x="867" y="574"/>
                            <a:pt x="803" y="569"/>
                            <a:pt x="800" y="633"/>
                          </a:cubicBezTo>
                          <a:cubicBezTo>
                            <a:pt x="797" y="697"/>
                            <a:pt x="855" y="849"/>
                            <a:pt x="849" y="901"/>
                          </a:cubicBezTo>
                          <a:cubicBezTo>
                            <a:pt x="843" y="953"/>
                            <a:pt x="781" y="963"/>
                            <a:pt x="763" y="945"/>
                          </a:cubicBezTo>
                          <a:cubicBezTo>
                            <a:pt x="745" y="927"/>
                            <a:pt x="752" y="852"/>
                            <a:pt x="741" y="795"/>
                          </a:cubicBezTo>
                          <a:cubicBezTo>
                            <a:pt x="730" y="738"/>
                            <a:pt x="717" y="674"/>
                            <a:pt x="696" y="602"/>
                          </a:cubicBezTo>
                          <a:cubicBezTo>
                            <a:pt x="675" y="530"/>
                            <a:pt x="640" y="411"/>
                            <a:pt x="615" y="361"/>
                          </a:cubicBezTo>
                          <a:cubicBezTo>
                            <a:pt x="590" y="311"/>
                            <a:pt x="585" y="315"/>
                            <a:pt x="544" y="302"/>
                          </a:cubicBezTo>
                          <a:cubicBezTo>
                            <a:pt x="503" y="289"/>
                            <a:pt x="417" y="272"/>
                            <a:pt x="372" y="282"/>
                          </a:cubicBezTo>
                          <a:cubicBezTo>
                            <a:pt x="327" y="292"/>
                            <a:pt x="286" y="329"/>
                            <a:pt x="276" y="361"/>
                          </a:cubicBezTo>
                          <a:cubicBezTo>
                            <a:pt x="266" y="393"/>
                            <a:pt x="289" y="446"/>
                            <a:pt x="309" y="476"/>
                          </a:cubicBezTo>
                          <a:cubicBezTo>
                            <a:pt x="329" y="506"/>
                            <a:pt x="356" y="497"/>
                            <a:pt x="395" y="540"/>
                          </a:cubicBezTo>
                          <a:cubicBezTo>
                            <a:pt x="435" y="582"/>
                            <a:pt x="504" y="682"/>
                            <a:pt x="547" y="732"/>
                          </a:cubicBezTo>
                          <a:cubicBezTo>
                            <a:pt x="590" y="782"/>
                            <a:pt x="626" y="799"/>
                            <a:pt x="655" y="838"/>
                          </a:cubicBezTo>
                          <a:cubicBezTo>
                            <a:pt x="684" y="877"/>
                            <a:pt x="735" y="959"/>
                            <a:pt x="721" y="967"/>
                          </a:cubicBezTo>
                          <a:cubicBezTo>
                            <a:pt x="706" y="974"/>
                            <a:pt x="609" y="907"/>
                            <a:pt x="570" y="882"/>
                          </a:cubicBezTo>
                          <a:cubicBezTo>
                            <a:pt x="530" y="857"/>
                            <a:pt x="519" y="836"/>
                            <a:pt x="483" y="818"/>
                          </a:cubicBezTo>
                          <a:cubicBezTo>
                            <a:pt x="447" y="801"/>
                            <a:pt x="394" y="801"/>
                            <a:pt x="354" y="776"/>
                          </a:cubicBezTo>
                          <a:cubicBezTo>
                            <a:pt x="315" y="751"/>
                            <a:pt x="311" y="744"/>
                            <a:pt x="268" y="71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8" dist="17961" dir="13500000">
                        <a:srgbClr val="FFFF00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865" name="Group 73"/>
                    <p:cNvGrpSpPr>
                      <a:grpSpLocks/>
                    </p:cNvGrpSpPr>
                    <p:nvPr/>
                  </p:nvGrpSpPr>
                  <p:grpSpPr bwMode="auto">
                    <a:xfrm rot="-1584784">
                      <a:off x="1296" y="912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3866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0066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0066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67" name="Oval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0066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68" name="Group 76"/>
                    <p:cNvGrpSpPr>
                      <a:grpSpLocks/>
                    </p:cNvGrpSpPr>
                    <p:nvPr/>
                  </p:nvGrpSpPr>
                  <p:grpSpPr bwMode="auto">
                    <a:xfrm rot="-3054480">
                      <a:off x="1056" y="1296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3869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0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1" name="Group 79"/>
                    <p:cNvGrpSpPr>
                      <a:grpSpLocks/>
                    </p:cNvGrpSpPr>
                    <p:nvPr/>
                  </p:nvGrpSpPr>
                  <p:grpSpPr bwMode="auto">
                    <a:xfrm rot="-1584784">
                      <a:off x="1632" y="720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3872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3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4" name="Group 82"/>
                    <p:cNvGrpSpPr>
                      <a:grpSpLocks/>
                    </p:cNvGrpSpPr>
                    <p:nvPr/>
                  </p:nvGrpSpPr>
                  <p:grpSpPr bwMode="auto">
                    <a:xfrm rot="824576">
                      <a:off x="2064" y="624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3875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6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77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48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78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9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79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1056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0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200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1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1392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2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48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3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0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4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110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5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10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6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10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87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9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888" name="Group 96"/>
                    <p:cNvGrpSpPr>
                      <a:grpSpLocks/>
                    </p:cNvGrpSpPr>
                    <p:nvPr/>
                  </p:nvGrpSpPr>
                  <p:grpSpPr bwMode="auto">
                    <a:xfrm rot="-3054480">
                      <a:off x="1200" y="2448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3889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90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91" name="Oval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68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92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93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784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894" name="Group 102"/>
                    <p:cNvGrpSpPr>
                      <a:grpSpLocks/>
                    </p:cNvGrpSpPr>
                    <p:nvPr/>
                  </p:nvGrpSpPr>
                  <p:grpSpPr bwMode="auto">
                    <a:xfrm rot="-19973049">
                      <a:off x="2832" y="1200"/>
                      <a:ext cx="336" cy="240"/>
                      <a:chOff x="4272" y="1776"/>
                      <a:chExt cx="512" cy="432"/>
                    </a:xfrm>
                  </p:grpSpPr>
                  <p:sp>
                    <p:nvSpPr>
                      <p:cNvPr id="33895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96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97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33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98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34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99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3552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0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3648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1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374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2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312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3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33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4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4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5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3552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6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3648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07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374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908" name="Group 116"/>
                    <p:cNvGrpSpPr>
                      <a:grpSpLocks/>
                    </p:cNvGrpSpPr>
                    <p:nvPr/>
                  </p:nvGrpSpPr>
                  <p:grpSpPr bwMode="auto">
                    <a:xfrm rot="-21323639">
                      <a:off x="2016" y="3648"/>
                      <a:ext cx="336" cy="240"/>
                      <a:chOff x="4272" y="1776"/>
                      <a:chExt cx="512" cy="432"/>
                    </a:xfrm>
                  </p:grpSpPr>
                  <p:sp>
                    <p:nvSpPr>
                      <p:cNvPr id="33909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10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911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2592" y="1728"/>
                      <a:ext cx="192" cy="56"/>
                    </a:xfrm>
                    <a:custGeom>
                      <a:avLst/>
                      <a:gdLst>
                        <a:gd name="T0" fmla="*/ 192 w 192"/>
                        <a:gd name="T1" fmla="*/ 8 h 56"/>
                        <a:gd name="T2" fmla="*/ 96 w 192"/>
                        <a:gd name="T3" fmla="*/ 8 h 56"/>
                        <a:gd name="T4" fmla="*/ 0 w 192"/>
                        <a:gd name="T5" fmla="*/ 56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2" h="56">
                          <a:moveTo>
                            <a:pt x="192" y="8"/>
                          </a:moveTo>
                          <a:cubicBezTo>
                            <a:pt x="160" y="4"/>
                            <a:pt x="128" y="0"/>
                            <a:pt x="96" y="8"/>
                          </a:cubicBezTo>
                          <a:cubicBezTo>
                            <a:pt x="64" y="16"/>
                            <a:pt x="32" y="36"/>
                            <a:pt x="0" y="5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12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2016" y="1872"/>
                      <a:ext cx="192" cy="56"/>
                    </a:xfrm>
                    <a:custGeom>
                      <a:avLst/>
                      <a:gdLst>
                        <a:gd name="T0" fmla="*/ 192 w 192"/>
                        <a:gd name="T1" fmla="*/ 8 h 56"/>
                        <a:gd name="T2" fmla="*/ 96 w 192"/>
                        <a:gd name="T3" fmla="*/ 8 h 56"/>
                        <a:gd name="T4" fmla="*/ 0 w 192"/>
                        <a:gd name="T5" fmla="*/ 56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2" h="56">
                          <a:moveTo>
                            <a:pt x="192" y="8"/>
                          </a:moveTo>
                          <a:cubicBezTo>
                            <a:pt x="160" y="4"/>
                            <a:pt x="128" y="0"/>
                            <a:pt x="96" y="8"/>
                          </a:cubicBezTo>
                          <a:cubicBezTo>
                            <a:pt x="64" y="16"/>
                            <a:pt x="32" y="36"/>
                            <a:pt x="0" y="5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913" name="Group 121"/>
                    <p:cNvGrpSpPr>
                      <a:grpSpLocks/>
                    </p:cNvGrpSpPr>
                    <p:nvPr/>
                  </p:nvGrpSpPr>
                  <p:grpSpPr bwMode="auto">
                    <a:xfrm rot="20308644" flipH="1">
                      <a:off x="2592" y="1824"/>
                      <a:ext cx="318" cy="143"/>
                      <a:chOff x="4032" y="1056"/>
                      <a:chExt cx="632" cy="248"/>
                    </a:xfrm>
                  </p:grpSpPr>
                  <p:sp>
                    <p:nvSpPr>
                      <p:cNvPr id="33914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1104"/>
                        <a:ext cx="632" cy="200"/>
                      </a:xfrm>
                      <a:custGeom>
                        <a:avLst/>
                        <a:gdLst>
                          <a:gd name="T0" fmla="*/ 0 w 632"/>
                          <a:gd name="T1" fmla="*/ 96 h 200"/>
                          <a:gd name="T2" fmla="*/ 144 w 632"/>
                          <a:gd name="T3" fmla="*/ 96 h 200"/>
                          <a:gd name="T4" fmla="*/ 240 w 632"/>
                          <a:gd name="T5" fmla="*/ 48 h 200"/>
                          <a:gd name="T6" fmla="*/ 384 w 632"/>
                          <a:gd name="T7" fmla="*/ 0 h 200"/>
                          <a:gd name="T8" fmla="*/ 528 w 632"/>
                          <a:gd name="T9" fmla="*/ 48 h 200"/>
                          <a:gd name="T10" fmla="*/ 624 w 632"/>
                          <a:gd name="T11" fmla="*/ 144 h 200"/>
                          <a:gd name="T12" fmla="*/ 480 w 632"/>
                          <a:gd name="T13" fmla="*/ 192 h 200"/>
                          <a:gd name="T14" fmla="*/ 288 w 632"/>
                          <a:gd name="T15" fmla="*/ 192 h 200"/>
                          <a:gd name="T16" fmla="*/ 192 w 632"/>
                          <a:gd name="T17" fmla="*/ 144 h 200"/>
                          <a:gd name="T18" fmla="*/ 96 w 632"/>
                          <a:gd name="T19" fmla="*/ 96 h 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32" h="200">
                            <a:moveTo>
                              <a:pt x="0" y="96"/>
                            </a:moveTo>
                            <a:cubicBezTo>
                              <a:pt x="52" y="100"/>
                              <a:pt x="104" y="104"/>
                              <a:pt x="144" y="96"/>
                            </a:cubicBezTo>
                            <a:cubicBezTo>
                              <a:pt x="184" y="88"/>
                              <a:pt x="200" y="64"/>
                              <a:pt x="240" y="48"/>
                            </a:cubicBezTo>
                            <a:cubicBezTo>
                              <a:pt x="280" y="32"/>
                              <a:pt x="336" y="0"/>
                              <a:pt x="384" y="0"/>
                            </a:cubicBezTo>
                            <a:cubicBezTo>
                              <a:pt x="432" y="0"/>
                              <a:pt x="488" y="24"/>
                              <a:pt x="528" y="48"/>
                            </a:cubicBezTo>
                            <a:cubicBezTo>
                              <a:pt x="568" y="72"/>
                              <a:pt x="632" y="120"/>
                              <a:pt x="624" y="144"/>
                            </a:cubicBezTo>
                            <a:cubicBezTo>
                              <a:pt x="616" y="168"/>
                              <a:pt x="536" y="184"/>
                              <a:pt x="480" y="192"/>
                            </a:cubicBezTo>
                            <a:cubicBezTo>
                              <a:pt x="424" y="200"/>
                              <a:pt x="336" y="200"/>
                              <a:pt x="288" y="192"/>
                            </a:cubicBezTo>
                            <a:cubicBezTo>
                              <a:pt x="240" y="184"/>
                              <a:pt x="224" y="160"/>
                              <a:pt x="192" y="144"/>
                            </a:cubicBezTo>
                            <a:cubicBezTo>
                              <a:pt x="160" y="128"/>
                              <a:pt x="128" y="112"/>
                              <a:pt x="96" y="96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15" name="Oval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1104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16" name="Oval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152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17" name="Oval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15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18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52"/>
                        <a:ext cx="96" cy="48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19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0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04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1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528" cy="192"/>
                      </a:xfrm>
                      <a:custGeom>
                        <a:avLst/>
                        <a:gdLst>
                          <a:gd name="T0" fmla="*/ 0 w 528"/>
                          <a:gd name="T1" fmla="*/ 144 h 192"/>
                          <a:gd name="T2" fmla="*/ 48 w 528"/>
                          <a:gd name="T3" fmla="*/ 96 h 192"/>
                          <a:gd name="T4" fmla="*/ 144 w 528"/>
                          <a:gd name="T5" fmla="*/ 48 h 192"/>
                          <a:gd name="T6" fmla="*/ 240 w 528"/>
                          <a:gd name="T7" fmla="*/ 0 h 192"/>
                          <a:gd name="T8" fmla="*/ 432 w 528"/>
                          <a:gd name="T9" fmla="*/ 48 h 192"/>
                          <a:gd name="T10" fmla="*/ 528 w 528"/>
                          <a:gd name="T11" fmla="*/ 192 h 1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28" h="192">
                            <a:moveTo>
                              <a:pt x="0" y="144"/>
                            </a:moveTo>
                            <a:cubicBezTo>
                              <a:pt x="12" y="128"/>
                              <a:pt x="24" y="112"/>
                              <a:pt x="48" y="96"/>
                            </a:cubicBezTo>
                            <a:cubicBezTo>
                              <a:pt x="72" y="80"/>
                              <a:pt x="112" y="64"/>
                              <a:pt x="144" y="48"/>
                            </a:cubicBezTo>
                            <a:cubicBezTo>
                              <a:pt x="176" y="32"/>
                              <a:pt x="192" y="0"/>
                              <a:pt x="240" y="0"/>
                            </a:cubicBezTo>
                            <a:cubicBezTo>
                              <a:pt x="288" y="0"/>
                              <a:pt x="384" y="16"/>
                              <a:pt x="432" y="48"/>
                            </a:cubicBezTo>
                            <a:cubicBezTo>
                              <a:pt x="480" y="80"/>
                              <a:pt x="504" y="136"/>
                              <a:pt x="528" y="19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922" name="Group 130"/>
                    <p:cNvGrpSpPr>
                      <a:grpSpLocks/>
                    </p:cNvGrpSpPr>
                    <p:nvPr/>
                  </p:nvGrpSpPr>
                  <p:grpSpPr bwMode="auto">
                    <a:xfrm rot="-1291356">
                      <a:off x="1873" y="2033"/>
                      <a:ext cx="287" cy="136"/>
                      <a:chOff x="4032" y="1056"/>
                      <a:chExt cx="632" cy="248"/>
                    </a:xfrm>
                  </p:grpSpPr>
                  <p:sp>
                    <p:nvSpPr>
                      <p:cNvPr id="33923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1104"/>
                        <a:ext cx="632" cy="200"/>
                      </a:xfrm>
                      <a:custGeom>
                        <a:avLst/>
                        <a:gdLst>
                          <a:gd name="T0" fmla="*/ 0 w 632"/>
                          <a:gd name="T1" fmla="*/ 96 h 200"/>
                          <a:gd name="T2" fmla="*/ 144 w 632"/>
                          <a:gd name="T3" fmla="*/ 96 h 200"/>
                          <a:gd name="T4" fmla="*/ 240 w 632"/>
                          <a:gd name="T5" fmla="*/ 48 h 200"/>
                          <a:gd name="T6" fmla="*/ 384 w 632"/>
                          <a:gd name="T7" fmla="*/ 0 h 200"/>
                          <a:gd name="T8" fmla="*/ 528 w 632"/>
                          <a:gd name="T9" fmla="*/ 48 h 200"/>
                          <a:gd name="T10" fmla="*/ 624 w 632"/>
                          <a:gd name="T11" fmla="*/ 144 h 200"/>
                          <a:gd name="T12" fmla="*/ 480 w 632"/>
                          <a:gd name="T13" fmla="*/ 192 h 200"/>
                          <a:gd name="T14" fmla="*/ 288 w 632"/>
                          <a:gd name="T15" fmla="*/ 192 h 200"/>
                          <a:gd name="T16" fmla="*/ 192 w 632"/>
                          <a:gd name="T17" fmla="*/ 144 h 200"/>
                          <a:gd name="T18" fmla="*/ 96 w 632"/>
                          <a:gd name="T19" fmla="*/ 96 h 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32" h="200">
                            <a:moveTo>
                              <a:pt x="0" y="96"/>
                            </a:moveTo>
                            <a:cubicBezTo>
                              <a:pt x="52" y="100"/>
                              <a:pt x="104" y="104"/>
                              <a:pt x="144" y="96"/>
                            </a:cubicBezTo>
                            <a:cubicBezTo>
                              <a:pt x="184" y="88"/>
                              <a:pt x="200" y="64"/>
                              <a:pt x="240" y="48"/>
                            </a:cubicBezTo>
                            <a:cubicBezTo>
                              <a:pt x="280" y="32"/>
                              <a:pt x="336" y="0"/>
                              <a:pt x="384" y="0"/>
                            </a:cubicBezTo>
                            <a:cubicBezTo>
                              <a:pt x="432" y="0"/>
                              <a:pt x="488" y="24"/>
                              <a:pt x="528" y="48"/>
                            </a:cubicBezTo>
                            <a:cubicBezTo>
                              <a:pt x="568" y="72"/>
                              <a:pt x="632" y="120"/>
                              <a:pt x="624" y="144"/>
                            </a:cubicBezTo>
                            <a:cubicBezTo>
                              <a:pt x="616" y="168"/>
                              <a:pt x="536" y="184"/>
                              <a:pt x="480" y="192"/>
                            </a:cubicBezTo>
                            <a:cubicBezTo>
                              <a:pt x="424" y="200"/>
                              <a:pt x="336" y="200"/>
                              <a:pt x="288" y="192"/>
                            </a:cubicBezTo>
                            <a:cubicBezTo>
                              <a:pt x="240" y="184"/>
                              <a:pt x="224" y="160"/>
                              <a:pt x="192" y="144"/>
                            </a:cubicBezTo>
                            <a:cubicBezTo>
                              <a:pt x="160" y="128"/>
                              <a:pt x="128" y="112"/>
                              <a:pt x="96" y="96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4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1104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5" name="Oval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152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6" name="Oval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15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7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52"/>
                        <a:ext cx="96" cy="48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8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29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04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30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528" cy="192"/>
                      </a:xfrm>
                      <a:custGeom>
                        <a:avLst/>
                        <a:gdLst>
                          <a:gd name="T0" fmla="*/ 0 w 528"/>
                          <a:gd name="T1" fmla="*/ 144 h 192"/>
                          <a:gd name="T2" fmla="*/ 48 w 528"/>
                          <a:gd name="T3" fmla="*/ 96 h 192"/>
                          <a:gd name="T4" fmla="*/ 144 w 528"/>
                          <a:gd name="T5" fmla="*/ 48 h 192"/>
                          <a:gd name="T6" fmla="*/ 240 w 528"/>
                          <a:gd name="T7" fmla="*/ 0 h 192"/>
                          <a:gd name="T8" fmla="*/ 432 w 528"/>
                          <a:gd name="T9" fmla="*/ 48 h 192"/>
                          <a:gd name="T10" fmla="*/ 528 w 528"/>
                          <a:gd name="T11" fmla="*/ 192 h 1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28" h="192">
                            <a:moveTo>
                              <a:pt x="0" y="144"/>
                            </a:moveTo>
                            <a:cubicBezTo>
                              <a:pt x="12" y="128"/>
                              <a:pt x="24" y="112"/>
                              <a:pt x="48" y="96"/>
                            </a:cubicBezTo>
                            <a:cubicBezTo>
                              <a:pt x="72" y="80"/>
                              <a:pt x="112" y="64"/>
                              <a:pt x="144" y="48"/>
                            </a:cubicBezTo>
                            <a:cubicBezTo>
                              <a:pt x="176" y="32"/>
                              <a:pt x="192" y="0"/>
                              <a:pt x="240" y="0"/>
                            </a:cubicBezTo>
                            <a:cubicBezTo>
                              <a:pt x="288" y="0"/>
                              <a:pt x="384" y="16"/>
                              <a:pt x="432" y="48"/>
                            </a:cubicBezTo>
                            <a:cubicBezTo>
                              <a:pt x="480" y="80"/>
                              <a:pt x="504" y="136"/>
                              <a:pt x="528" y="19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9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440" y="1872"/>
                      <a:ext cx="104" cy="528"/>
                    </a:xfrm>
                    <a:custGeom>
                      <a:avLst/>
                      <a:gdLst>
                        <a:gd name="T0" fmla="*/ 56 w 104"/>
                        <a:gd name="T1" fmla="*/ 0 h 528"/>
                        <a:gd name="T2" fmla="*/ 8 w 104"/>
                        <a:gd name="T3" fmla="*/ 96 h 528"/>
                        <a:gd name="T4" fmla="*/ 8 w 104"/>
                        <a:gd name="T5" fmla="*/ 240 h 528"/>
                        <a:gd name="T6" fmla="*/ 56 w 104"/>
                        <a:gd name="T7" fmla="*/ 336 h 528"/>
                        <a:gd name="T8" fmla="*/ 104 w 104"/>
                        <a:gd name="T9" fmla="*/ 432 h 528"/>
                        <a:gd name="T10" fmla="*/ 56 w 104"/>
                        <a:gd name="T11" fmla="*/ 480 h 528"/>
                        <a:gd name="T12" fmla="*/ 8 w 104"/>
                        <a:gd name="T13" fmla="*/ 528 h 5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4" h="528">
                          <a:moveTo>
                            <a:pt x="56" y="0"/>
                          </a:moveTo>
                          <a:cubicBezTo>
                            <a:pt x="36" y="28"/>
                            <a:pt x="16" y="56"/>
                            <a:pt x="8" y="96"/>
                          </a:cubicBezTo>
                          <a:cubicBezTo>
                            <a:pt x="0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40" y="304"/>
                            <a:pt x="56" y="336"/>
                          </a:cubicBezTo>
                          <a:cubicBezTo>
                            <a:pt x="72" y="368"/>
                            <a:pt x="104" y="408"/>
                            <a:pt x="104" y="432"/>
                          </a:cubicBezTo>
                          <a:cubicBezTo>
                            <a:pt x="104" y="456"/>
                            <a:pt x="72" y="464"/>
                            <a:pt x="56" y="480"/>
                          </a:cubicBezTo>
                          <a:cubicBezTo>
                            <a:pt x="40" y="496"/>
                            <a:pt x="24" y="512"/>
                            <a:pt x="8" y="5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932" name="Group 140"/>
                    <p:cNvGrpSpPr>
                      <a:grpSpLocks/>
                    </p:cNvGrpSpPr>
                    <p:nvPr/>
                  </p:nvGrpSpPr>
                  <p:grpSpPr bwMode="auto">
                    <a:xfrm rot="546232">
                      <a:off x="2400" y="2448"/>
                      <a:ext cx="192" cy="144"/>
                      <a:chOff x="4171" y="1807"/>
                      <a:chExt cx="519" cy="369"/>
                    </a:xfrm>
                  </p:grpSpPr>
                  <p:sp>
                    <p:nvSpPr>
                      <p:cNvPr id="33933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1" y="1807"/>
                        <a:ext cx="519" cy="333"/>
                      </a:xfrm>
                      <a:custGeom>
                        <a:avLst/>
                        <a:gdLst>
                          <a:gd name="T0" fmla="*/ 35 w 519"/>
                          <a:gd name="T1" fmla="*/ 332 h 333"/>
                          <a:gd name="T2" fmla="*/ 53 w 519"/>
                          <a:gd name="T3" fmla="*/ 250 h 333"/>
                          <a:gd name="T4" fmla="*/ 97 w 519"/>
                          <a:gd name="T5" fmla="*/ 136 h 333"/>
                          <a:gd name="T6" fmla="*/ 192 w 519"/>
                          <a:gd name="T7" fmla="*/ 121 h 333"/>
                          <a:gd name="T8" fmla="*/ 246 w 519"/>
                          <a:gd name="T9" fmla="*/ 162 h 333"/>
                          <a:gd name="T10" fmla="*/ 232 w 519"/>
                          <a:gd name="T11" fmla="*/ 67 h 333"/>
                          <a:gd name="T12" fmla="*/ 320 w 519"/>
                          <a:gd name="T13" fmla="*/ 5 h 333"/>
                          <a:gd name="T14" fmla="*/ 422 w 519"/>
                          <a:gd name="T15" fmla="*/ 38 h 333"/>
                          <a:gd name="T16" fmla="*/ 517 w 519"/>
                          <a:gd name="T17" fmla="*/ 23 h 333"/>
                          <a:gd name="T18" fmla="*/ 436 w 519"/>
                          <a:gd name="T19" fmla="*/ 133 h 333"/>
                          <a:gd name="T20" fmla="*/ 261 w 519"/>
                          <a:gd name="T21" fmla="*/ 256 h 333"/>
                          <a:gd name="T22" fmla="*/ 35 w 519"/>
                          <a:gd name="T23" fmla="*/ 332 h 3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519" h="333">
                            <a:moveTo>
                              <a:pt x="35" y="332"/>
                            </a:moveTo>
                            <a:cubicBezTo>
                              <a:pt x="0" y="331"/>
                              <a:pt x="43" y="283"/>
                              <a:pt x="53" y="250"/>
                            </a:cubicBezTo>
                            <a:cubicBezTo>
                              <a:pt x="63" y="217"/>
                              <a:pt x="74" y="158"/>
                              <a:pt x="97" y="136"/>
                            </a:cubicBezTo>
                            <a:cubicBezTo>
                              <a:pt x="120" y="114"/>
                              <a:pt x="167" y="117"/>
                              <a:pt x="192" y="121"/>
                            </a:cubicBezTo>
                            <a:cubicBezTo>
                              <a:pt x="217" y="126"/>
                              <a:pt x="240" y="171"/>
                              <a:pt x="246" y="162"/>
                            </a:cubicBezTo>
                            <a:cubicBezTo>
                              <a:pt x="253" y="152"/>
                              <a:pt x="220" y="93"/>
                              <a:pt x="232" y="67"/>
                            </a:cubicBezTo>
                            <a:cubicBezTo>
                              <a:pt x="244" y="41"/>
                              <a:pt x="288" y="10"/>
                              <a:pt x="320" y="5"/>
                            </a:cubicBezTo>
                            <a:cubicBezTo>
                              <a:pt x="351" y="0"/>
                              <a:pt x="389" y="35"/>
                              <a:pt x="422" y="38"/>
                            </a:cubicBezTo>
                            <a:cubicBezTo>
                              <a:pt x="455" y="41"/>
                              <a:pt x="514" y="7"/>
                              <a:pt x="517" y="23"/>
                            </a:cubicBezTo>
                            <a:cubicBezTo>
                              <a:pt x="519" y="39"/>
                              <a:pt x="479" y="94"/>
                              <a:pt x="436" y="133"/>
                            </a:cubicBezTo>
                            <a:cubicBezTo>
                              <a:pt x="394" y="171"/>
                              <a:pt x="328" y="223"/>
                              <a:pt x="261" y="256"/>
                            </a:cubicBezTo>
                            <a:cubicBezTo>
                              <a:pt x="194" y="289"/>
                              <a:pt x="70" y="333"/>
                              <a:pt x="35" y="33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rgbClr val="FF00FF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34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6" y="1888"/>
                        <a:ext cx="398" cy="288"/>
                      </a:xfrm>
                      <a:custGeom>
                        <a:avLst/>
                        <a:gdLst>
                          <a:gd name="T0" fmla="*/ 16 w 398"/>
                          <a:gd name="T1" fmla="*/ 224 h 288"/>
                          <a:gd name="T2" fmla="*/ 112 w 398"/>
                          <a:gd name="T3" fmla="*/ 272 h 288"/>
                          <a:gd name="T4" fmla="*/ 178 w 398"/>
                          <a:gd name="T5" fmla="*/ 288 h 288"/>
                          <a:gd name="T6" fmla="*/ 256 w 398"/>
                          <a:gd name="T7" fmla="*/ 272 h 288"/>
                          <a:gd name="T8" fmla="*/ 297 w 398"/>
                          <a:gd name="T9" fmla="*/ 233 h 288"/>
                          <a:gd name="T10" fmla="*/ 352 w 398"/>
                          <a:gd name="T11" fmla="*/ 224 h 288"/>
                          <a:gd name="T12" fmla="*/ 389 w 398"/>
                          <a:gd name="T13" fmla="*/ 142 h 288"/>
                          <a:gd name="T14" fmla="*/ 379 w 398"/>
                          <a:gd name="T15" fmla="*/ 96 h 288"/>
                          <a:gd name="T16" fmla="*/ 370 w 398"/>
                          <a:gd name="T17" fmla="*/ 5 h 288"/>
                          <a:gd name="T18" fmla="*/ 208 w 398"/>
                          <a:gd name="T19" fmla="*/ 128 h 288"/>
                          <a:gd name="T20" fmla="*/ 16 w 398"/>
                          <a:gd name="T21" fmla="*/ 224 h 2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98" h="288">
                            <a:moveTo>
                              <a:pt x="16" y="224"/>
                            </a:moveTo>
                            <a:cubicBezTo>
                              <a:pt x="0" y="248"/>
                              <a:pt x="85" y="261"/>
                              <a:pt x="112" y="272"/>
                            </a:cubicBezTo>
                            <a:cubicBezTo>
                              <a:pt x="139" y="283"/>
                              <a:pt x="154" y="288"/>
                              <a:pt x="178" y="288"/>
                            </a:cubicBezTo>
                            <a:cubicBezTo>
                              <a:pt x="202" y="288"/>
                              <a:pt x="236" y="281"/>
                              <a:pt x="256" y="272"/>
                            </a:cubicBezTo>
                            <a:cubicBezTo>
                              <a:pt x="276" y="263"/>
                              <a:pt x="281" y="241"/>
                              <a:pt x="297" y="233"/>
                            </a:cubicBezTo>
                            <a:cubicBezTo>
                              <a:pt x="313" y="225"/>
                              <a:pt x="337" y="239"/>
                              <a:pt x="352" y="224"/>
                            </a:cubicBezTo>
                            <a:cubicBezTo>
                              <a:pt x="367" y="209"/>
                              <a:pt x="384" y="163"/>
                              <a:pt x="389" y="142"/>
                            </a:cubicBezTo>
                            <a:cubicBezTo>
                              <a:pt x="394" y="121"/>
                              <a:pt x="382" y="119"/>
                              <a:pt x="379" y="96"/>
                            </a:cubicBezTo>
                            <a:cubicBezTo>
                              <a:pt x="376" y="73"/>
                              <a:pt x="398" y="0"/>
                              <a:pt x="370" y="5"/>
                            </a:cubicBezTo>
                            <a:cubicBezTo>
                              <a:pt x="342" y="10"/>
                              <a:pt x="267" y="92"/>
                              <a:pt x="208" y="128"/>
                            </a:cubicBezTo>
                            <a:cubicBezTo>
                              <a:pt x="149" y="164"/>
                              <a:pt x="32" y="200"/>
                              <a:pt x="16" y="224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rgbClr val="FF00FF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33935" name="Freeform 143"/>
              <p:cNvSpPr>
                <a:spLocks/>
              </p:cNvSpPr>
              <p:nvPr/>
            </p:nvSpPr>
            <p:spPr bwMode="auto">
              <a:xfrm>
                <a:off x="2400" y="768"/>
                <a:ext cx="490" cy="892"/>
              </a:xfrm>
              <a:custGeom>
                <a:avLst/>
                <a:gdLst>
                  <a:gd name="T0" fmla="*/ 490 w 490"/>
                  <a:gd name="T1" fmla="*/ 5 h 892"/>
                  <a:gd name="T2" fmla="*/ 307 w 490"/>
                  <a:gd name="T3" fmla="*/ 33 h 892"/>
                  <a:gd name="T4" fmla="*/ 188 w 490"/>
                  <a:gd name="T5" fmla="*/ 106 h 892"/>
                  <a:gd name="T6" fmla="*/ 51 w 490"/>
                  <a:gd name="T7" fmla="*/ 298 h 892"/>
                  <a:gd name="T8" fmla="*/ 5 w 490"/>
                  <a:gd name="T9" fmla="*/ 426 h 892"/>
                  <a:gd name="T10" fmla="*/ 19 w 490"/>
                  <a:gd name="T11" fmla="*/ 620 h 892"/>
                  <a:gd name="T12" fmla="*/ 115 w 490"/>
                  <a:gd name="T13" fmla="*/ 860 h 892"/>
                  <a:gd name="T14" fmla="*/ 211 w 490"/>
                  <a:gd name="T15" fmla="*/ 812 h 892"/>
                  <a:gd name="T16" fmla="*/ 163 w 490"/>
                  <a:gd name="T17" fmla="*/ 716 h 892"/>
                  <a:gd name="T18" fmla="*/ 115 w 490"/>
                  <a:gd name="T19" fmla="*/ 524 h 892"/>
                  <a:gd name="T20" fmla="*/ 163 w 490"/>
                  <a:gd name="T21" fmla="*/ 380 h 892"/>
                  <a:gd name="T22" fmla="*/ 270 w 490"/>
                  <a:gd name="T23" fmla="*/ 197 h 892"/>
                  <a:gd name="T24" fmla="*/ 353 w 490"/>
                  <a:gd name="T25" fmla="*/ 124 h 892"/>
                  <a:gd name="T26" fmla="*/ 371 w 490"/>
                  <a:gd name="T27" fmla="*/ 69 h 892"/>
                  <a:gd name="T28" fmla="*/ 490 w 490"/>
                  <a:gd name="T29" fmla="*/ 5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0" h="892">
                    <a:moveTo>
                      <a:pt x="490" y="5"/>
                    </a:moveTo>
                    <a:cubicBezTo>
                      <a:pt x="476" y="0"/>
                      <a:pt x="357" y="16"/>
                      <a:pt x="307" y="33"/>
                    </a:cubicBezTo>
                    <a:cubicBezTo>
                      <a:pt x="257" y="50"/>
                      <a:pt x="230" y="62"/>
                      <a:pt x="188" y="106"/>
                    </a:cubicBezTo>
                    <a:cubicBezTo>
                      <a:pt x="146" y="150"/>
                      <a:pt x="81" y="245"/>
                      <a:pt x="51" y="298"/>
                    </a:cubicBezTo>
                    <a:cubicBezTo>
                      <a:pt x="21" y="351"/>
                      <a:pt x="10" y="372"/>
                      <a:pt x="5" y="426"/>
                    </a:cubicBezTo>
                    <a:cubicBezTo>
                      <a:pt x="0" y="480"/>
                      <a:pt x="1" y="548"/>
                      <a:pt x="19" y="620"/>
                    </a:cubicBezTo>
                    <a:cubicBezTo>
                      <a:pt x="37" y="692"/>
                      <a:pt x="83" y="828"/>
                      <a:pt x="115" y="860"/>
                    </a:cubicBezTo>
                    <a:cubicBezTo>
                      <a:pt x="147" y="892"/>
                      <a:pt x="203" y="836"/>
                      <a:pt x="211" y="812"/>
                    </a:cubicBezTo>
                    <a:cubicBezTo>
                      <a:pt x="219" y="788"/>
                      <a:pt x="179" y="764"/>
                      <a:pt x="163" y="716"/>
                    </a:cubicBezTo>
                    <a:cubicBezTo>
                      <a:pt x="147" y="668"/>
                      <a:pt x="115" y="580"/>
                      <a:pt x="115" y="524"/>
                    </a:cubicBezTo>
                    <a:cubicBezTo>
                      <a:pt x="115" y="468"/>
                      <a:pt x="137" y="434"/>
                      <a:pt x="163" y="380"/>
                    </a:cubicBezTo>
                    <a:cubicBezTo>
                      <a:pt x="189" y="326"/>
                      <a:pt x="238" y="240"/>
                      <a:pt x="270" y="197"/>
                    </a:cubicBezTo>
                    <a:cubicBezTo>
                      <a:pt x="302" y="154"/>
                      <a:pt x="336" y="145"/>
                      <a:pt x="353" y="124"/>
                    </a:cubicBezTo>
                    <a:cubicBezTo>
                      <a:pt x="370" y="103"/>
                      <a:pt x="348" y="89"/>
                      <a:pt x="371" y="69"/>
                    </a:cubicBezTo>
                    <a:cubicBezTo>
                      <a:pt x="394" y="49"/>
                      <a:pt x="465" y="18"/>
                      <a:pt x="49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6" name="Freeform 144"/>
              <p:cNvSpPr>
                <a:spLocks/>
              </p:cNvSpPr>
              <p:nvPr/>
            </p:nvSpPr>
            <p:spPr bwMode="auto">
              <a:xfrm>
                <a:off x="2509" y="768"/>
                <a:ext cx="387" cy="893"/>
              </a:xfrm>
              <a:custGeom>
                <a:avLst/>
                <a:gdLst>
                  <a:gd name="T0" fmla="*/ 371 w 387"/>
                  <a:gd name="T1" fmla="*/ 0 h 893"/>
                  <a:gd name="T2" fmla="*/ 179 w 387"/>
                  <a:gd name="T3" fmla="*/ 144 h 893"/>
                  <a:gd name="T4" fmla="*/ 88 w 387"/>
                  <a:gd name="T5" fmla="*/ 274 h 893"/>
                  <a:gd name="T6" fmla="*/ 33 w 387"/>
                  <a:gd name="T7" fmla="*/ 430 h 893"/>
                  <a:gd name="T8" fmla="*/ 14 w 387"/>
                  <a:gd name="T9" fmla="*/ 567 h 893"/>
                  <a:gd name="T10" fmla="*/ 115 w 387"/>
                  <a:gd name="T11" fmla="*/ 823 h 893"/>
                  <a:gd name="T12" fmla="*/ 344 w 387"/>
                  <a:gd name="T13" fmla="*/ 146 h 893"/>
                  <a:gd name="T14" fmla="*/ 371 w 387"/>
                  <a:gd name="T15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7" h="893">
                    <a:moveTo>
                      <a:pt x="371" y="0"/>
                    </a:moveTo>
                    <a:cubicBezTo>
                      <a:pt x="347" y="0"/>
                      <a:pt x="226" y="98"/>
                      <a:pt x="179" y="144"/>
                    </a:cubicBezTo>
                    <a:cubicBezTo>
                      <a:pt x="132" y="190"/>
                      <a:pt x="112" y="226"/>
                      <a:pt x="88" y="274"/>
                    </a:cubicBezTo>
                    <a:cubicBezTo>
                      <a:pt x="64" y="322"/>
                      <a:pt x="45" y="381"/>
                      <a:pt x="33" y="430"/>
                    </a:cubicBezTo>
                    <a:cubicBezTo>
                      <a:pt x="21" y="479"/>
                      <a:pt x="0" y="502"/>
                      <a:pt x="14" y="567"/>
                    </a:cubicBezTo>
                    <a:cubicBezTo>
                      <a:pt x="28" y="632"/>
                      <a:pt x="60" y="893"/>
                      <a:pt x="115" y="823"/>
                    </a:cubicBezTo>
                    <a:cubicBezTo>
                      <a:pt x="170" y="753"/>
                      <a:pt x="301" y="283"/>
                      <a:pt x="344" y="146"/>
                    </a:cubicBezTo>
                    <a:cubicBezTo>
                      <a:pt x="387" y="9"/>
                      <a:pt x="366" y="30"/>
                      <a:pt x="37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37" name="Group 145"/>
              <p:cNvGrpSpPr>
                <a:grpSpLocks/>
              </p:cNvGrpSpPr>
              <p:nvPr/>
            </p:nvGrpSpPr>
            <p:grpSpPr bwMode="auto">
              <a:xfrm>
                <a:off x="2352" y="960"/>
                <a:ext cx="2016" cy="3407"/>
                <a:chOff x="2304" y="864"/>
                <a:chExt cx="2304" cy="3407"/>
              </a:xfrm>
            </p:grpSpPr>
            <p:grpSp>
              <p:nvGrpSpPr>
                <p:cNvPr id="33938" name="Group 146"/>
                <p:cNvGrpSpPr>
                  <a:grpSpLocks/>
                </p:cNvGrpSpPr>
                <p:nvPr/>
              </p:nvGrpSpPr>
              <p:grpSpPr bwMode="auto">
                <a:xfrm>
                  <a:off x="2304" y="864"/>
                  <a:ext cx="2304" cy="3407"/>
                  <a:chOff x="2160" y="864"/>
                  <a:chExt cx="3244" cy="3407"/>
                </a:xfrm>
              </p:grpSpPr>
              <p:sp>
                <p:nvSpPr>
                  <p:cNvPr id="33939" name="Freeform 147"/>
                  <p:cNvSpPr>
                    <a:spLocks/>
                  </p:cNvSpPr>
                  <p:nvPr/>
                </p:nvSpPr>
                <p:spPr bwMode="auto">
                  <a:xfrm>
                    <a:off x="2496" y="2448"/>
                    <a:ext cx="1447" cy="1823"/>
                  </a:xfrm>
                  <a:custGeom>
                    <a:avLst/>
                    <a:gdLst>
                      <a:gd name="T0" fmla="*/ 40 w 1447"/>
                      <a:gd name="T1" fmla="*/ 56 h 1823"/>
                      <a:gd name="T2" fmla="*/ 136 w 1447"/>
                      <a:gd name="T3" fmla="*/ 296 h 1823"/>
                      <a:gd name="T4" fmla="*/ 376 w 1447"/>
                      <a:gd name="T5" fmla="*/ 584 h 1823"/>
                      <a:gd name="T6" fmla="*/ 760 w 1447"/>
                      <a:gd name="T7" fmla="*/ 1208 h 1823"/>
                      <a:gd name="T8" fmla="*/ 1336 w 1447"/>
                      <a:gd name="T9" fmla="*/ 1736 h 1823"/>
                      <a:gd name="T10" fmla="*/ 1424 w 1447"/>
                      <a:gd name="T11" fmla="*/ 1728 h 1823"/>
                      <a:gd name="T12" fmla="*/ 1336 w 1447"/>
                      <a:gd name="T13" fmla="*/ 1688 h 1823"/>
                      <a:gd name="T14" fmla="*/ 1096 w 1447"/>
                      <a:gd name="T15" fmla="*/ 1256 h 1823"/>
                      <a:gd name="T16" fmla="*/ 952 w 1447"/>
                      <a:gd name="T17" fmla="*/ 872 h 1823"/>
                      <a:gd name="T18" fmla="*/ 712 w 1447"/>
                      <a:gd name="T19" fmla="*/ 344 h 1823"/>
                      <a:gd name="T20" fmla="*/ 328 w 1447"/>
                      <a:gd name="T21" fmla="*/ 104 h 1823"/>
                      <a:gd name="T22" fmla="*/ 40 w 1447"/>
                      <a:gd name="T23" fmla="*/ 8 h 1823"/>
                      <a:gd name="T24" fmla="*/ 88 w 1447"/>
                      <a:gd name="T25" fmla="*/ 152 h 18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47" h="1823">
                        <a:moveTo>
                          <a:pt x="40" y="56"/>
                        </a:moveTo>
                        <a:cubicBezTo>
                          <a:pt x="60" y="132"/>
                          <a:pt x="80" y="208"/>
                          <a:pt x="136" y="296"/>
                        </a:cubicBezTo>
                        <a:cubicBezTo>
                          <a:pt x="192" y="384"/>
                          <a:pt x="272" y="432"/>
                          <a:pt x="376" y="584"/>
                        </a:cubicBezTo>
                        <a:cubicBezTo>
                          <a:pt x="480" y="736"/>
                          <a:pt x="600" y="1016"/>
                          <a:pt x="760" y="1208"/>
                        </a:cubicBezTo>
                        <a:cubicBezTo>
                          <a:pt x="920" y="1400"/>
                          <a:pt x="1225" y="1649"/>
                          <a:pt x="1336" y="1736"/>
                        </a:cubicBezTo>
                        <a:cubicBezTo>
                          <a:pt x="1447" y="1823"/>
                          <a:pt x="1424" y="1736"/>
                          <a:pt x="1424" y="1728"/>
                        </a:cubicBezTo>
                        <a:cubicBezTo>
                          <a:pt x="1424" y="1720"/>
                          <a:pt x="1391" y="1767"/>
                          <a:pt x="1336" y="1688"/>
                        </a:cubicBezTo>
                        <a:cubicBezTo>
                          <a:pt x="1281" y="1609"/>
                          <a:pt x="1160" y="1392"/>
                          <a:pt x="1096" y="1256"/>
                        </a:cubicBezTo>
                        <a:cubicBezTo>
                          <a:pt x="1032" y="1120"/>
                          <a:pt x="1016" y="1024"/>
                          <a:pt x="952" y="872"/>
                        </a:cubicBezTo>
                        <a:cubicBezTo>
                          <a:pt x="888" y="720"/>
                          <a:pt x="816" y="472"/>
                          <a:pt x="712" y="344"/>
                        </a:cubicBezTo>
                        <a:cubicBezTo>
                          <a:pt x="608" y="216"/>
                          <a:pt x="440" y="160"/>
                          <a:pt x="328" y="104"/>
                        </a:cubicBezTo>
                        <a:cubicBezTo>
                          <a:pt x="216" y="48"/>
                          <a:pt x="80" y="0"/>
                          <a:pt x="40" y="8"/>
                        </a:cubicBezTo>
                        <a:cubicBezTo>
                          <a:pt x="0" y="16"/>
                          <a:pt x="44" y="84"/>
                          <a:pt x="88" y="152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0" name="Freeform 148"/>
                  <p:cNvSpPr>
                    <a:spLocks/>
                  </p:cNvSpPr>
                  <p:nvPr/>
                </p:nvSpPr>
                <p:spPr bwMode="auto">
                  <a:xfrm>
                    <a:off x="4080" y="3179"/>
                    <a:ext cx="1293" cy="973"/>
                  </a:xfrm>
                  <a:custGeom>
                    <a:avLst/>
                    <a:gdLst>
                      <a:gd name="T0" fmla="*/ 160 w 1293"/>
                      <a:gd name="T1" fmla="*/ 917 h 973"/>
                      <a:gd name="T2" fmla="*/ 592 w 1293"/>
                      <a:gd name="T3" fmla="*/ 725 h 973"/>
                      <a:gd name="T4" fmla="*/ 976 w 1293"/>
                      <a:gd name="T5" fmla="*/ 485 h 973"/>
                      <a:gd name="T6" fmla="*/ 1200 w 1293"/>
                      <a:gd name="T7" fmla="*/ 277 h 973"/>
                      <a:gd name="T8" fmla="*/ 1256 w 1293"/>
                      <a:gd name="T9" fmla="*/ 29 h 973"/>
                      <a:gd name="T10" fmla="*/ 976 w 1293"/>
                      <a:gd name="T11" fmla="*/ 101 h 973"/>
                      <a:gd name="T12" fmla="*/ 400 w 1293"/>
                      <a:gd name="T13" fmla="*/ 149 h 973"/>
                      <a:gd name="T14" fmla="*/ 160 w 1293"/>
                      <a:gd name="T15" fmla="*/ 533 h 973"/>
                      <a:gd name="T16" fmla="*/ 16 w 1293"/>
                      <a:gd name="T17" fmla="*/ 917 h 973"/>
                      <a:gd name="T18" fmla="*/ 256 w 1293"/>
                      <a:gd name="T19" fmla="*/ 869 h 9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93" h="973">
                        <a:moveTo>
                          <a:pt x="160" y="917"/>
                        </a:moveTo>
                        <a:cubicBezTo>
                          <a:pt x="308" y="857"/>
                          <a:pt x="456" y="797"/>
                          <a:pt x="592" y="725"/>
                        </a:cubicBezTo>
                        <a:cubicBezTo>
                          <a:pt x="728" y="653"/>
                          <a:pt x="875" y="560"/>
                          <a:pt x="976" y="485"/>
                        </a:cubicBezTo>
                        <a:cubicBezTo>
                          <a:pt x="1077" y="410"/>
                          <a:pt x="1153" y="353"/>
                          <a:pt x="1200" y="277"/>
                        </a:cubicBezTo>
                        <a:cubicBezTo>
                          <a:pt x="1247" y="201"/>
                          <a:pt x="1293" y="58"/>
                          <a:pt x="1256" y="29"/>
                        </a:cubicBezTo>
                        <a:cubicBezTo>
                          <a:pt x="1219" y="0"/>
                          <a:pt x="1119" y="81"/>
                          <a:pt x="976" y="101"/>
                        </a:cubicBezTo>
                        <a:cubicBezTo>
                          <a:pt x="833" y="121"/>
                          <a:pt x="536" y="77"/>
                          <a:pt x="400" y="149"/>
                        </a:cubicBezTo>
                        <a:cubicBezTo>
                          <a:pt x="264" y="221"/>
                          <a:pt x="224" y="405"/>
                          <a:pt x="160" y="533"/>
                        </a:cubicBezTo>
                        <a:cubicBezTo>
                          <a:pt x="96" y="661"/>
                          <a:pt x="0" y="861"/>
                          <a:pt x="16" y="917"/>
                        </a:cubicBezTo>
                        <a:cubicBezTo>
                          <a:pt x="32" y="973"/>
                          <a:pt x="144" y="921"/>
                          <a:pt x="256" y="869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1" name="Freeform 149"/>
                  <p:cNvSpPr>
                    <a:spLocks/>
                  </p:cNvSpPr>
                  <p:nvPr/>
                </p:nvSpPr>
                <p:spPr bwMode="auto">
                  <a:xfrm>
                    <a:off x="2160" y="864"/>
                    <a:ext cx="1152" cy="2496"/>
                  </a:xfrm>
                  <a:custGeom>
                    <a:avLst/>
                    <a:gdLst>
                      <a:gd name="T0" fmla="*/ 736 w 1504"/>
                      <a:gd name="T1" fmla="*/ 112 h 2872"/>
                      <a:gd name="T2" fmla="*/ 1408 w 1504"/>
                      <a:gd name="T3" fmla="*/ 928 h 2872"/>
                      <a:gd name="T4" fmla="*/ 1312 w 1504"/>
                      <a:gd name="T5" fmla="*/ 1408 h 2872"/>
                      <a:gd name="T6" fmla="*/ 832 w 1504"/>
                      <a:gd name="T7" fmla="*/ 2080 h 2872"/>
                      <a:gd name="T8" fmla="*/ 688 w 1504"/>
                      <a:gd name="T9" fmla="*/ 2272 h 2872"/>
                      <a:gd name="T10" fmla="*/ 640 w 1504"/>
                      <a:gd name="T11" fmla="*/ 2464 h 2872"/>
                      <a:gd name="T12" fmla="*/ 574 w 1504"/>
                      <a:gd name="T13" fmla="*/ 2645 h 2872"/>
                      <a:gd name="T14" fmla="*/ 537 w 1504"/>
                      <a:gd name="T15" fmla="*/ 2608 h 2872"/>
                      <a:gd name="T16" fmla="*/ 544 w 1504"/>
                      <a:gd name="T17" fmla="*/ 2512 h 2872"/>
                      <a:gd name="T18" fmla="*/ 555 w 1504"/>
                      <a:gd name="T19" fmla="*/ 2443 h 2872"/>
                      <a:gd name="T20" fmla="*/ 496 w 1504"/>
                      <a:gd name="T21" fmla="*/ 2512 h 2872"/>
                      <a:gd name="T22" fmla="*/ 400 w 1504"/>
                      <a:gd name="T23" fmla="*/ 2656 h 2872"/>
                      <a:gd name="T24" fmla="*/ 208 w 1504"/>
                      <a:gd name="T25" fmla="*/ 2848 h 2872"/>
                      <a:gd name="T26" fmla="*/ 208 w 1504"/>
                      <a:gd name="T27" fmla="*/ 2800 h 2872"/>
                      <a:gd name="T28" fmla="*/ 256 w 1504"/>
                      <a:gd name="T29" fmla="*/ 2704 h 2872"/>
                      <a:gd name="T30" fmla="*/ 373 w 1504"/>
                      <a:gd name="T31" fmla="*/ 2535 h 2872"/>
                      <a:gd name="T32" fmla="*/ 409 w 1504"/>
                      <a:gd name="T33" fmla="*/ 2443 h 2872"/>
                      <a:gd name="T34" fmla="*/ 352 w 1504"/>
                      <a:gd name="T35" fmla="*/ 2512 h 2872"/>
                      <a:gd name="T36" fmla="*/ 160 w 1504"/>
                      <a:gd name="T37" fmla="*/ 2752 h 2872"/>
                      <a:gd name="T38" fmla="*/ 98 w 1504"/>
                      <a:gd name="T39" fmla="*/ 2809 h 2872"/>
                      <a:gd name="T40" fmla="*/ 64 w 1504"/>
                      <a:gd name="T41" fmla="*/ 2752 h 2872"/>
                      <a:gd name="T42" fmla="*/ 272 w 1504"/>
                      <a:gd name="T43" fmla="*/ 2425 h 2872"/>
                      <a:gd name="T44" fmla="*/ 281 w 1504"/>
                      <a:gd name="T45" fmla="*/ 2379 h 2872"/>
                      <a:gd name="T46" fmla="*/ 263 w 1504"/>
                      <a:gd name="T47" fmla="*/ 2443 h 2872"/>
                      <a:gd name="T48" fmla="*/ 208 w 1504"/>
                      <a:gd name="T49" fmla="*/ 2512 h 2872"/>
                      <a:gd name="T50" fmla="*/ 64 w 1504"/>
                      <a:gd name="T51" fmla="*/ 2704 h 2872"/>
                      <a:gd name="T52" fmla="*/ 16 w 1504"/>
                      <a:gd name="T53" fmla="*/ 2656 h 2872"/>
                      <a:gd name="T54" fmla="*/ 160 w 1504"/>
                      <a:gd name="T55" fmla="*/ 2416 h 2872"/>
                      <a:gd name="T56" fmla="*/ 208 w 1504"/>
                      <a:gd name="T57" fmla="*/ 2272 h 2872"/>
                      <a:gd name="T58" fmla="*/ 112 w 1504"/>
                      <a:gd name="T59" fmla="*/ 2320 h 2872"/>
                      <a:gd name="T60" fmla="*/ 62 w 1504"/>
                      <a:gd name="T61" fmla="*/ 2343 h 2872"/>
                      <a:gd name="T62" fmla="*/ 34 w 1504"/>
                      <a:gd name="T63" fmla="*/ 2370 h 2872"/>
                      <a:gd name="T64" fmla="*/ 80 w 1504"/>
                      <a:gd name="T65" fmla="*/ 2379 h 2872"/>
                      <a:gd name="T66" fmla="*/ 7 w 1504"/>
                      <a:gd name="T67" fmla="*/ 2361 h 2872"/>
                      <a:gd name="T68" fmla="*/ 62 w 1504"/>
                      <a:gd name="T69" fmla="*/ 2288 h 2872"/>
                      <a:gd name="T70" fmla="*/ 208 w 1504"/>
                      <a:gd name="T71" fmla="*/ 2160 h 2872"/>
                      <a:gd name="T72" fmla="*/ 491 w 1504"/>
                      <a:gd name="T73" fmla="*/ 2005 h 2872"/>
                      <a:gd name="T74" fmla="*/ 640 w 1504"/>
                      <a:gd name="T75" fmla="*/ 1936 h 2872"/>
                      <a:gd name="T76" fmla="*/ 784 w 1504"/>
                      <a:gd name="T77" fmla="*/ 1696 h 2872"/>
                      <a:gd name="T78" fmla="*/ 1072 w 1504"/>
                      <a:gd name="T79" fmla="*/ 1168 h 2872"/>
                      <a:gd name="T80" fmla="*/ 1024 w 1504"/>
                      <a:gd name="T81" fmla="*/ 1024 h 2872"/>
                      <a:gd name="T82" fmla="*/ 848 w 1504"/>
                      <a:gd name="T83" fmla="*/ 843 h 2872"/>
                      <a:gd name="T84" fmla="*/ 683 w 1504"/>
                      <a:gd name="T85" fmla="*/ 688 h 2872"/>
                      <a:gd name="T86" fmla="*/ 565 w 1504"/>
                      <a:gd name="T87" fmla="*/ 514 h 2872"/>
                      <a:gd name="T88" fmla="*/ 544 w 1504"/>
                      <a:gd name="T89" fmla="*/ 400 h 2872"/>
                      <a:gd name="T90" fmla="*/ 592 w 1504"/>
                      <a:gd name="T91" fmla="*/ 256 h 2872"/>
                      <a:gd name="T92" fmla="*/ 736 w 1504"/>
                      <a:gd name="T93" fmla="*/ 112 h 2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504" h="2872">
                        <a:moveTo>
                          <a:pt x="736" y="112"/>
                        </a:moveTo>
                        <a:cubicBezTo>
                          <a:pt x="872" y="224"/>
                          <a:pt x="1312" y="712"/>
                          <a:pt x="1408" y="928"/>
                        </a:cubicBezTo>
                        <a:cubicBezTo>
                          <a:pt x="1504" y="1144"/>
                          <a:pt x="1408" y="1216"/>
                          <a:pt x="1312" y="1408"/>
                        </a:cubicBezTo>
                        <a:cubicBezTo>
                          <a:pt x="1216" y="1600"/>
                          <a:pt x="936" y="1936"/>
                          <a:pt x="832" y="2080"/>
                        </a:cubicBezTo>
                        <a:cubicBezTo>
                          <a:pt x="728" y="2224"/>
                          <a:pt x="720" y="2208"/>
                          <a:pt x="688" y="2272"/>
                        </a:cubicBezTo>
                        <a:cubicBezTo>
                          <a:pt x="656" y="2336"/>
                          <a:pt x="659" y="2402"/>
                          <a:pt x="640" y="2464"/>
                        </a:cubicBezTo>
                        <a:cubicBezTo>
                          <a:pt x="621" y="2526"/>
                          <a:pt x="591" y="2621"/>
                          <a:pt x="574" y="2645"/>
                        </a:cubicBezTo>
                        <a:cubicBezTo>
                          <a:pt x="557" y="2669"/>
                          <a:pt x="542" y="2630"/>
                          <a:pt x="537" y="2608"/>
                        </a:cubicBezTo>
                        <a:cubicBezTo>
                          <a:pt x="532" y="2586"/>
                          <a:pt x="541" y="2539"/>
                          <a:pt x="544" y="2512"/>
                        </a:cubicBezTo>
                        <a:cubicBezTo>
                          <a:pt x="547" y="2485"/>
                          <a:pt x="563" y="2443"/>
                          <a:pt x="555" y="2443"/>
                        </a:cubicBezTo>
                        <a:cubicBezTo>
                          <a:pt x="547" y="2443"/>
                          <a:pt x="522" y="2476"/>
                          <a:pt x="496" y="2512"/>
                        </a:cubicBezTo>
                        <a:cubicBezTo>
                          <a:pt x="470" y="2548"/>
                          <a:pt x="448" y="2600"/>
                          <a:pt x="400" y="2656"/>
                        </a:cubicBezTo>
                        <a:cubicBezTo>
                          <a:pt x="352" y="2712"/>
                          <a:pt x="240" y="2824"/>
                          <a:pt x="208" y="2848"/>
                        </a:cubicBezTo>
                        <a:cubicBezTo>
                          <a:pt x="176" y="2872"/>
                          <a:pt x="200" y="2824"/>
                          <a:pt x="208" y="2800"/>
                        </a:cubicBezTo>
                        <a:cubicBezTo>
                          <a:pt x="216" y="2776"/>
                          <a:pt x="229" y="2748"/>
                          <a:pt x="256" y="2704"/>
                        </a:cubicBezTo>
                        <a:cubicBezTo>
                          <a:pt x="283" y="2660"/>
                          <a:pt x="348" y="2578"/>
                          <a:pt x="373" y="2535"/>
                        </a:cubicBezTo>
                        <a:cubicBezTo>
                          <a:pt x="398" y="2492"/>
                          <a:pt x="412" y="2447"/>
                          <a:pt x="409" y="2443"/>
                        </a:cubicBezTo>
                        <a:cubicBezTo>
                          <a:pt x="406" y="2439"/>
                          <a:pt x="394" y="2460"/>
                          <a:pt x="352" y="2512"/>
                        </a:cubicBezTo>
                        <a:cubicBezTo>
                          <a:pt x="310" y="2564"/>
                          <a:pt x="202" y="2702"/>
                          <a:pt x="160" y="2752"/>
                        </a:cubicBezTo>
                        <a:cubicBezTo>
                          <a:pt x="118" y="2802"/>
                          <a:pt x="114" y="2809"/>
                          <a:pt x="98" y="2809"/>
                        </a:cubicBezTo>
                        <a:cubicBezTo>
                          <a:pt x="82" y="2809"/>
                          <a:pt x="35" y="2816"/>
                          <a:pt x="64" y="2752"/>
                        </a:cubicBezTo>
                        <a:cubicBezTo>
                          <a:pt x="93" y="2688"/>
                          <a:pt x="236" y="2487"/>
                          <a:pt x="272" y="2425"/>
                        </a:cubicBezTo>
                        <a:cubicBezTo>
                          <a:pt x="308" y="2363"/>
                          <a:pt x="282" y="2376"/>
                          <a:pt x="281" y="2379"/>
                        </a:cubicBezTo>
                        <a:cubicBezTo>
                          <a:pt x="280" y="2382"/>
                          <a:pt x="275" y="2421"/>
                          <a:pt x="263" y="2443"/>
                        </a:cubicBezTo>
                        <a:cubicBezTo>
                          <a:pt x="251" y="2465"/>
                          <a:pt x="241" y="2468"/>
                          <a:pt x="208" y="2512"/>
                        </a:cubicBezTo>
                        <a:cubicBezTo>
                          <a:pt x="175" y="2556"/>
                          <a:pt x="96" y="2680"/>
                          <a:pt x="64" y="2704"/>
                        </a:cubicBezTo>
                        <a:cubicBezTo>
                          <a:pt x="32" y="2728"/>
                          <a:pt x="0" y="2704"/>
                          <a:pt x="16" y="2656"/>
                        </a:cubicBezTo>
                        <a:cubicBezTo>
                          <a:pt x="32" y="2608"/>
                          <a:pt x="128" y="2480"/>
                          <a:pt x="160" y="2416"/>
                        </a:cubicBezTo>
                        <a:cubicBezTo>
                          <a:pt x="192" y="2352"/>
                          <a:pt x="216" y="2288"/>
                          <a:pt x="208" y="2272"/>
                        </a:cubicBezTo>
                        <a:cubicBezTo>
                          <a:pt x="200" y="2256"/>
                          <a:pt x="136" y="2308"/>
                          <a:pt x="112" y="2320"/>
                        </a:cubicBezTo>
                        <a:cubicBezTo>
                          <a:pt x="88" y="2332"/>
                          <a:pt x="75" y="2335"/>
                          <a:pt x="62" y="2343"/>
                        </a:cubicBezTo>
                        <a:cubicBezTo>
                          <a:pt x="49" y="2351"/>
                          <a:pt x="31" y="2364"/>
                          <a:pt x="34" y="2370"/>
                        </a:cubicBezTo>
                        <a:cubicBezTo>
                          <a:pt x="37" y="2376"/>
                          <a:pt x="84" y="2380"/>
                          <a:pt x="80" y="2379"/>
                        </a:cubicBezTo>
                        <a:cubicBezTo>
                          <a:pt x="76" y="2378"/>
                          <a:pt x="10" y="2376"/>
                          <a:pt x="7" y="2361"/>
                        </a:cubicBezTo>
                        <a:cubicBezTo>
                          <a:pt x="4" y="2346"/>
                          <a:pt x="29" y="2321"/>
                          <a:pt x="62" y="2288"/>
                        </a:cubicBezTo>
                        <a:cubicBezTo>
                          <a:pt x="95" y="2255"/>
                          <a:pt x="137" y="2207"/>
                          <a:pt x="208" y="2160"/>
                        </a:cubicBezTo>
                        <a:cubicBezTo>
                          <a:pt x="279" y="2113"/>
                          <a:pt x="419" y="2042"/>
                          <a:pt x="491" y="2005"/>
                        </a:cubicBezTo>
                        <a:cubicBezTo>
                          <a:pt x="563" y="1968"/>
                          <a:pt x="591" y="1988"/>
                          <a:pt x="640" y="1936"/>
                        </a:cubicBezTo>
                        <a:cubicBezTo>
                          <a:pt x="689" y="1884"/>
                          <a:pt x="712" y="1824"/>
                          <a:pt x="784" y="1696"/>
                        </a:cubicBezTo>
                        <a:cubicBezTo>
                          <a:pt x="856" y="1568"/>
                          <a:pt x="1032" y="1280"/>
                          <a:pt x="1072" y="1168"/>
                        </a:cubicBezTo>
                        <a:cubicBezTo>
                          <a:pt x="1112" y="1056"/>
                          <a:pt x="1061" y="1078"/>
                          <a:pt x="1024" y="1024"/>
                        </a:cubicBezTo>
                        <a:cubicBezTo>
                          <a:pt x="987" y="970"/>
                          <a:pt x="905" y="899"/>
                          <a:pt x="848" y="843"/>
                        </a:cubicBezTo>
                        <a:cubicBezTo>
                          <a:pt x="791" y="787"/>
                          <a:pt x="730" y="743"/>
                          <a:pt x="683" y="688"/>
                        </a:cubicBezTo>
                        <a:cubicBezTo>
                          <a:pt x="636" y="633"/>
                          <a:pt x="588" y="562"/>
                          <a:pt x="565" y="514"/>
                        </a:cubicBezTo>
                        <a:cubicBezTo>
                          <a:pt x="542" y="466"/>
                          <a:pt x="540" y="443"/>
                          <a:pt x="544" y="400"/>
                        </a:cubicBezTo>
                        <a:cubicBezTo>
                          <a:pt x="548" y="357"/>
                          <a:pt x="568" y="304"/>
                          <a:pt x="592" y="256"/>
                        </a:cubicBezTo>
                        <a:cubicBezTo>
                          <a:pt x="616" y="208"/>
                          <a:pt x="600" y="0"/>
                          <a:pt x="736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99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2" name="Freeform 150"/>
                  <p:cNvSpPr>
                    <a:spLocks/>
                  </p:cNvSpPr>
                  <p:nvPr/>
                </p:nvSpPr>
                <p:spPr bwMode="auto">
                  <a:xfrm>
                    <a:off x="2496" y="864"/>
                    <a:ext cx="2908" cy="3382"/>
                  </a:xfrm>
                  <a:custGeom>
                    <a:avLst/>
                    <a:gdLst>
                      <a:gd name="T0" fmla="*/ 272 w 2908"/>
                      <a:gd name="T1" fmla="*/ 763 h 3382"/>
                      <a:gd name="T2" fmla="*/ 440 w 2908"/>
                      <a:gd name="T3" fmla="*/ 931 h 3382"/>
                      <a:gd name="T4" fmla="*/ 432 w 2908"/>
                      <a:gd name="T5" fmla="*/ 1147 h 3382"/>
                      <a:gd name="T6" fmla="*/ 93 w 2908"/>
                      <a:gd name="T7" fmla="*/ 1487 h 3382"/>
                      <a:gd name="T8" fmla="*/ 13 w 2908"/>
                      <a:gd name="T9" fmla="*/ 1631 h 3382"/>
                      <a:gd name="T10" fmla="*/ 141 w 2908"/>
                      <a:gd name="T11" fmla="*/ 1655 h 3382"/>
                      <a:gd name="T12" fmla="*/ 357 w 2908"/>
                      <a:gd name="T13" fmla="*/ 1791 h 3382"/>
                      <a:gd name="T14" fmla="*/ 613 w 2908"/>
                      <a:gd name="T15" fmla="*/ 1959 h 3382"/>
                      <a:gd name="T16" fmla="*/ 813 w 2908"/>
                      <a:gd name="T17" fmla="*/ 2255 h 3382"/>
                      <a:gd name="T18" fmla="*/ 1053 w 2908"/>
                      <a:gd name="T19" fmla="*/ 2879 h 3382"/>
                      <a:gd name="T20" fmla="*/ 1656 w 2908"/>
                      <a:gd name="T21" fmla="*/ 3304 h 3382"/>
                      <a:gd name="T22" fmla="*/ 1877 w 2908"/>
                      <a:gd name="T23" fmla="*/ 2959 h 3382"/>
                      <a:gd name="T24" fmla="*/ 2048 w 2908"/>
                      <a:gd name="T25" fmla="*/ 2736 h 3382"/>
                      <a:gd name="T26" fmla="*/ 2280 w 2908"/>
                      <a:gd name="T27" fmla="*/ 2560 h 3382"/>
                      <a:gd name="T28" fmla="*/ 2640 w 2908"/>
                      <a:gd name="T29" fmla="*/ 2440 h 3382"/>
                      <a:gd name="T30" fmla="*/ 2856 w 2908"/>
                      <a:gd name="T31" fmla="*/ 2376 h 3382"/>
                      <a:gd name="T32" fmla="*/ 2061 w 2908"/>
                      <a:gd name="T33" fmla="*/ 2063 h 3382"/>
                      <a:gd name="T34" fmla="*/ 1677 w 2908"/>
                      <a:gd name="T35" fmla="*/ 2351 h 3382"/>
                      <a:gd name="T36" fmla="*/ 1453 w 2908"/>
                      <a:gd name="T37" fmla="*/ 2223 h 3382"/>
                      <a:gd name="T38" fmla="*/ 1293 w 2908"/>
                      <a:gd name="T39" fmla="*/ 2015 h 3382"/>
                      <a:gd name="T40" fmla="*/ 1216 w 2908"/>
                      <a:gd name="T41" fmla="*/ 1699 h 3382"/>
                      <a:gd name="T42" fmla="*/ 1101 w 2908"/>
                      <a:gd name="T43" fmla="*/ 1535 h 3382"/>
                      <a:gd name="T44" fmla="*/ 1008 w 2908"/>
                      <a:gd name="T45" fmla="*/ 1387 h 3382"/>
                      <a:gd name="T46" fmla="*/ 840 w 2908"/>
                      <a:gd name="T47" fmla="*/ 1203 h 3382"/>
                      <a:gd name="T48" fmla="*/ 784 w 2908"/>
                      <a:gd name="T49" fmla="*/ 963 h 3382"/>
                      <a:gd name="T50" fmla="*/ 728 w 2908"/>
                      <a:gd name="T51" fmla="*/ 811 h 3382"/>
                      <a:gd name="T52" fmla="*/ 656 w 2908"/>
                      <a:gd name="T53" fmla="*/ 643 h 3382"/>
                      <a:gd name="T54" fmla="*/ 560 w 2908"/>
                      <a:gd name="T55" fmla="*/ 475 h 3382"/>
                      <a:gd name="T56" fmla="*/ 408 w 2908"/>
                      <a:gd name="T57" fmla="*/ 211 h 3382"/>
                      <a:gd name="T58" fmla="*/ 189 w 2908"/>
                      <a:gd name="T59" fmla="*/ 47 h 3382"/>
                      <a:gd name="T60" fmla="*/ 69 w 2908"/>
                      <a:gd name="T61" fmla="*/ 271 h 3382"/>
                      <a:gd name="T62" fmla="*/ 64 w 2908"/>
                      <a:gd name="T63" fmla="*/ 451 h 3382"/>
                      <a:gd name="T64" fmla="*/ 208 w 2908"/>
                      <a:gd name="T65" fmla="*/ 627 h 3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908" h="3382">
                        <a:moveTo>
                          <a:pt x="168" y="555"/>
                        </a:moveTo>
                        <a:cubicBezTo>
                          <a:pt x="185" y="590"/>
                          <a:pt x="239" y="708"/>
                          <a:pt x="272" y="763"/>
                        </a:cubicBezTo>
                        <a:cubicBezTo>
                          <a:pt x="305" y="818"/>
                          <a:pt x="340" y="855"/>
                          <a:pt x="368" y="883"/>
                        </a:cubicBezTo>
                        <a:cubicBezTo>
                          <a:pt x="396" y="911"/>
                          <a:pt x="419" y="914"/>
                          <a:pt x="440" y="931"/>
                        </a:cubicBezTo>
                        <a:cubicBezTo>
                          <a:pt x="461" y="948"/>
                          <a:pt x="497" y="951"/>
                          <a:pt x="496" y="987"/>
                        </a:cubicBezTo>
                        <a:cubicBezTo>
                          <a:pt x="495" y="1023"/>
                          <a:pt x="469" y="1087"/>
                          <a:pt x="432" y="1147"/>
                        </a:cubicBezTo>
                        <a:cubicBezTo>
                          <a:pt x="395" y="1207"/>
                          <a:pt x="328" y="1290"/>
                          <a:pt x="272" y="1347"/>
                        </a:cubicBezTo>
                        <a:cubicBezTo>
                          <a:pt x="216" y="1404"/>
                          <a:pt x="136" y="1450"/>
                          <a:pt x="93" y="1487"/>
                        </a:cubicBezTo>
                        <a:cubicBezTo>
                          <a:pt x="50" y="1524"/>
                          <a:pt x="26" y="1543"/>
                          <a:pt x="13" y="1567"/>
                        </a:cubicBezTo>
                        <a:cubicBezTo>
                          <a:pt x="0" y="1591"/>
                          <a:pt x="6" y="1624"/>
                          <a:pt x="13" y="1631"/>
                        </a:cubicBezTo>
                        <a:cubicBezTo>
                          <a:pt x="20" y="1638"/>
                          <a:pt x="32" y="1603"/>
                          <a:pt x="53" y="1607"/>
                        </a:cubicBezTo>
                        <a:cubicBezTo>
                          <a:pt x="74" y="1611"/>
                          <a:pt x="108" y="1634"/>
                          <a:pt x="141" y="1655"/>
                        </a:cubicBezTo>
                        <a:cubicBezTo>
                          <a:pt x="174" y="1676"/>
                          <a:pt x="217" y="1712"/>
                          <a:pt x="253" y="1735"/>
                        </a:cubicBezTo>
                        <a:cubicBezTo>
                          <a:pt x="289" y="1758"/>
                          <a:pt x="313" y="1767"/>
                          <a:pt x="357" y="1791"/>
                        </a:cubicBezTo>
                        <a:cubicBezTo>
                          <a:pt x="401" y="1815"/>
                          <a:pt x="474" y="1851"/>
                          <a:pt x="517" y="1879"/>
                        </a:cubicBezTo>
                        <a:cubicBezTo>
                          <a:pt x="560" y="1907"/>
                          <a:pt x="585" y="1930"/>
                          <a:pt x="613" y="1959"/>
                        </a:cubicBezTo>
                        <a:cubicBezTo>
                          <a:pt x="641" y="1988"/>
                          <a:pt x="652" y="2006"/>
                          <a:pt x="685" y="2055"/>
                        </a:cubicBezTo>
                        <a:cubicBezTo>
                          <a:pt x="718" y="2104"/>
                          <a:pt x="776" y="2174"/>
                          <a:pt x="813" y="2255"/>
                        </a:cubicBezTo>
                        <a:cubicBezTo>
                          <a:pt x="850" y="2336"/>
                          <a:pt x="869" y="2439"/>
                          <a:pt x="909" y="2543"/>
                        </a:cubicBezTo>
                        <a:cubicBezTo>
                          <a:pt x="949" y="2647"/>
                          <a:pt x="973" y="2751"/>
                          <a:pt x="1053" y="2879"/>
                        </a:cubicBezTo>
                        <a:cubicBezTo>
                          <a:pt x="1133" y="3007"/>
                          <a:pt x="1288" y="3240"/>
                          <a:pt x="1389" y="3311"/>
                        </a:cubicBezTo>
                        <a:cubicBezTo>
                          <a:pt x="1490" y="3382"/>
                          <a:pt x="1591" y="3325"/>
                          <a:pt x="1656" y="3304"/>
                        </a:cubicBezTo>
                        <a:cubicBezTo>
                          <a:pt x="1721" y="3283"/>
                          <a:pt x="1744" y="3240"/>
                          <a:pt x="1781" y="3183"/>
                        </a:cubicBezTo>
                        <a:cubicBezTo>
                          <a:pt x="1818" y="3126"/>
                          <a:pt x="1850" y="3016"/>
                          <a:pt x="1877" y="2959"/>
                        </a:cubicBezTo>
                        <a:cubicBezTo>
                          <a:pt x="1904" y="2902"/>
                          <a:pt x="1916" y="2877"/>
                          <a:pt x="1944" y="2840"/>
                        </a:cubicBezTo>
                        <a:cubicBezTo>
                          <a:pt x="1972" y="2803"/>
                          <a:pt x="2012" y="2772"/>
                          <a:pt x="2048" y="2736"/>
                        </a:cubicBezTo>
                        <a:cubicBezTo>
                          <a:pt x="2084" y="2700"/>
                          <a:pt x="2121" y="2653"/>
                          <a:pt x="2160" y="2624"/>
                        </a:cubicBezTo>
                        <a:cubicBezTo>
                          <a:pt x="2199" y="2595"/>
                          <a:pt x="2225" y="2579"/>
                          <a:pt x="2280" y="2560"/>
                        </a:cubicBezTo>
                        <a:cubicBezTo>
                          <a:pt x="2335" y="2541"/>
                          <a:pt x="2428" y="2532"/>
                          <a:pt x="2488" y="2512"/>
                        </a:cubicBezTo>
                        <a:cubicBezTo>
                          <a:pt x="2548" y="2492"/>
                          <a:pt x="2595" y="2465"/>
                          <a:pt x="2640" y="2440"/>
                        </a:cubicBezTo>
                        <a:cubicBezTo>
                          <a:pt x="2685" y="2415"/>
                          <a:pt x="2724" y="2371"/>
                          <a:pt x="2760" y="2360"/>
                        </a:cubicBezTo>
                        <a:cubicBezTo>
                          <a:pt x="2796" y="2349"/>
                          <a:pt x="2908" y="2425"/>
                          <a:pt x="2856" y="2376"/>
                        </a:cubicBezTo>
                        <a:cubicBezTo>
                          <a:pt x="2804" y="2327"/>
                          <a:pt x="2577" y="2115"/>
                          <a:pt x="2445" y="2063"/>
                        </a:cubicBezTo>
                        <a:cubicBezTo>
                          <a:pt x="2313" y="2011"/>
                          <a:pt x="2165" y="2031"/>
                          <a:pt x="2061" y="2063"/>
                        </a:cubicBezTo>
                        <a:cubicBezTo>
                          <a:pt x="1957" y="2095"/>
                          <a:pt x="1885" y="2207"/>
                          <a:pt x="1821" y="2255"/>
                        </a:cubicBezTo>
                        <a:cubicBezTo>
                          <a:pt x="1757" y="2303"/>
                          <a:pt x="1725" y="2351"/>
                          <a:pt x="1677" y="2351"/>
                        </a:cubicBezTo>
                        <a:cubicBezTo>
                          <a:pt x="1629" y="2351"/>
                          <a:pt x="1570" y="2276"/>
                          <a:pt x="1533" y="2255"/>
                        </a:cubicBezTo>
                        <a:cubicBezTo>
                          <a:pt x="1496" y="2234"/>
                          <a:pt x="1481" y="2240"/>
                          <a:pt x="1453" y="2223"/>
                        </a:cubicBezTo>
                        <a:cubicBezTo>
                          <a:pt x="1425" y="2206"/>
                          <a:pt x="1392" y="2186"/>
                          <a:pt x="1365" y="2151"/>
                        </a:cubicBezTo>
                        <a:cubicBezTo>
                          <a:pt x="1338" y="2116"/>
                          <a:pt x="1313" y="2062"/>
                          <a:pt x="1293" y="2015"/>
                        </a:cubicBezTo>
                        <a:cubicBezTo>
                          <a:pt x="1273" y="1968"/>
                          <a:pt x="1258" y="1924"/>
                          <a:pt x="1245" y="1871"/>
                        </a:cubicBezTo>
                        <a:cubicBezTo>
                          <a:pt x="1232" y="1818"/>
                          <a:pt x="1229" y="1746"/>
                          <a:pt x="1216" y="1699"/>
                        </a:cubicBezTo>
                        <a:cubicBezTo>
                          <a:pt x="1203" y="1652"/>
                          <a:pt x="1187" y="1614"/>
                          <a:pt x="1168" y="1587"/>
                        </a:cubicBezTo>
                        <a:cubicBezTo>
                          <a:pt x="1149" y="1560"/>
                          <a:pt x="1117" y="1560"/>
                          <a:pt x="1101" y="1535"/>
                        </a:cubicBezTo>
                        <a:cubicBezTo>
                          <a:pt x="1085" y="1510"/>
                          <a:pt x="1087" y="1460"/>
                          <a:pt x="1072" y="1435"/>
                        </a:cubicBezTo>
                        <a:cubicBezTo>
                          <a:pt x="1057" y="1410"/>
                          <a:pt x="1041" y="1410"/>
                          <a:pt x="1008" y="1387"/>
                        </a:cubicBezTo>
                        <a:cubicBezTo>
                          <a:pt x="975" y="1364"/>
                          <a:pt x="900" y="1330"/>
                          <a:pt x="872" y="1299"/>
                        </a:cubicBezTo>
                        <a:cubicBezTo>
                          <a:pt x="844" y="1268"/>
                          <a:pt x="849" y="1240"/>
                          <a:pt x="840" y="1203"/>
                        </a:cubicBezTo>
                        <a:cubicBezTo>
                          <a:pt x="831" y="1166"/>
                          <a:pt x="825" y="1115"/>
                          <a:pt x="816" y="1075"/>
                        </a:cubicBezTo>
                        <a:cubicBezTo>
                          <a:pt x="807" y="1035"/>
                          <a:pt x="793" y="995"/>
                          <a:pt x="784" y="963"/>
                        </a:cubicBezTo>
                        <a:cubicBezTo>
                          <a:pt x="775" y="931"/>
                          <a:pt x="769" y="908"/>
                          <a:pt x="760" y="883"/>
                        </a:cubicBezTo>
                        <a:cubicBezTo>
                          <a:pt x="751" y="858"/>
                          <a:pt x="737" y="832"/>
                          <a:pt x="728" y="811"/>
                        </a:cubicBezTo>
                        <a:cubicBezTo>
                          <a:pt x="719" y="790"/>
                          <a:pt x="716" y="783"/>
                          <a:pt x="704" y="755"/>
                        </a:cubicBezTo>
                        <a:cubicBezTo>
                          <a:pt x="692" y="727"/>
                          <a:pt x="672" y="678"/>
                          <a:pt x="656" y="643"/>
                        </a:cubicBezTo>
                        <a:cubicBezTo>
                          <a:pt x="640" y="608"/>
                          <a:pt x="624" y="575"/>
                          <a:pt x="608" y="547"/>
                        </a:cubicBezTo>
                        <a:cubicBezTo>
                          <a:pt x="592" y="519"/>
                          <a:pt x="576" y="504"/>
                          <a:pt x="560" y="475"/>
                        </a:cubicBezTo>
                        <a:cubicBezTo>
                          <a:pt x="544" y="446"/>
                          <a:pt x="537" y="415"/>
                          <a:pt x="512" y="371"/>
                        </a:cubicBezTo>
                        <a:cubicBezTo>
                          <a:pt x="487" y="327"/>
                          <a:pt x="447" y="268"/>
                          <a:pt x="408" y="211"/>
                        </a:cubicBezTo>
                        <a:cubicBezTo>
                          <a:pt x="369" y="154"/>
                          <a:pt x="316" y="54"/>
                          <a:pt x="280" y="27"/>
                        </a:cubicBezTo>
                        <a:cubicBezTo>
                          <a:pt x="244" y="0"/>
                          <a:pt x="216" y="29"/>
                          <a:pt x="189" y="47"/>
                        </a:cubicBezTo>
                        <a:cubicBezTo>
                          <a:pt x="162" y="65"/>
                          <a:pt x="137" y="98"/>
                          <a:pt x="117" y="135"/>
                        </a:cubicBezTo>
                        <a:cubicBezTo>
                          <a:pt x="97" y="172"/>
                          <a:pt x="80" y="230"/>
                          <a:pt x="69" y="271"/>
                        </a:cubicBezTo>
                        <a:cubicBezTo>
                          <a:pt x="58" y="312"/>
                          <a:pt x="49" y="349"/>
                          <a:pt x="48" y="379"/>
                        </a:cubicBezTo>
                        <a:cubicBezTo>
                          <a:pt x="47" y="409"/>
                          <a:pt x="49" y="426"/>
                          <a:pt x="64" y="451"/>
                        </a:cubicBezTo>
                        <a:cubicBezTo>
                          <a:pt x="79" y="476"/>
                          <a:pt x="112" y="502"/>
                          <a:pt x="136" y="531"/>
                        </a:cubicBezTo>
                        <a:cubicBezTo>
                          <a:pt x="160" y="560"/>
                          <a:pt x="193" y="607"/>
                          <a:pt x="208" y="62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FF"/>
                      </a:gs>
                    </a:gsLst>
                    <a:lin ang="189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00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943" name="Freeform 151"/>
                <p:cNvSpPr>
                  <a:spLocks/>
                </p:cNvSpPr>
                <p:nvPr/>
              </p:nvSpPr>
              <p:spPr bwMode="auto">
                <a:xfrm>
                  <a:off x="3304" y="2400"/>
                  <a:ext cx="56" cy="67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4" name="Freeform 152"/>
                <p:cNvSpPr>
                  <a:spLocks/>
                </p:cNvSpPr>
                <p:nvPr/>
              </p:nvSpPr>
              <p:spPr bwMode="auto">
                <a:xfrm>
                  <a:off x="3408" y="2640"/>
                  <a:ext cx="48" cy="86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5" name="Freeform 153"/>
                <p:cNvSpPr>
                  <a:spLocks/>
                </p:cNvSpPr>
                <p:nvPr/>
              </p:nvSpPr>
              <p:spPr bwMode="auto">
                <a:xfrm>
                  <a:off x="3456" y="2880"/>
                  <a:ext cx="96" cy="91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6" name="Freeform 154"/>
                <p:cNvSpPr>
                  <a:spLocks/>
                </p:cNvSpPr>
                <p:nvPr/>
              </p:nvSpPr>
              <p:spPr bwMode="auto">
                <a:xfrm>
                  <a:off x="3120" y="2064"/>
                  <a:ext cx="48" cy="38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7" name="Freeform 155"/>
                <p:cNvSpPr>
                  <a:spLocks/>
                </p:cNvSpPr>
                <p:nvPr/>
              </p:nvSpPr>
              <p:spPr bwMode="auto">
                <a:xfrm>
                  <a:off x="3744" y="3216"/>
                  <a:ext cx="56" cy="43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8" name="Freeform 156"/>
                <p:cNvSpPr>
                  <a:spLocks/>
                </p:cNvSpPr>
                <p:nvPr/>
              </p:nvSpPr>
              <p:spPr bwMode="auto">
                <a:xfrm>
                  <a:off x="3168" y="2208"/>
                  <a:ext cx="56" cy="480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9" name="Freeform 157"/>
                <p:cNvSpPr>
                  <a:spLocks/>
                </p:cNvSpPr>
                <p:nvPr/>
              </p:nvSpPr>
              <p:spPr bwMode="auto">
                <a:xfrm>
                  <a:off x="2880" y="1824"/>
                  <a:ext cx="96" cy="288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0" name="Freeform 158"/>
                <p:cNvSpPr>
                  <a:spLocks/>
                </p:cNvSpPr>
                <p:nvPr/>
              </p:nvSpPr>
              <p:spPr bwMode="auto">
                <a:xfrm>
                  <a:off x="2688" y="1488"/>
                  <a:ext cx="144" cy="192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951" name="Group 159"/>
              <p:cNvGrpSpPr>
                <a:grpSpLocks/>
              </p:cNvGrpSpPr>
              <p:nvPr/>
            </p:nvGrpSpPr>
            <p:grpSpPr bwMode="auto">
              <a:xfrm rot="632720">
                <a:off x="1104" y="1056"/>
                <a:ext cx="526" cy="851"/>
                <a:chOff x="768" y="1104"/>
                <a:chExt cx="526" cy="851"/>
              </a:xfrm>
            </p:grpSpPr>
            <p:sp>
              <p:nvSpPr>
                <p:cNvPr id="33952" name="Freeform 160"/>
                <p:cNvSpPr>
                  <a:spLocks/>
                </p:cNvSpPr>
                <p:nvPr/>
              </p:nvSpPr>
              <p:spPr bwMode="auto">
                <a:xfrm>
                  <a:off x="768" y="1125"/>
                  <a:ext cx="445" cy="789"/>
                </a:xfrm>
                <a:custGeom>
                  <a:avLst/>
                  <a:gdLst>
                    <a:gd name="T0" fmla="*/ 14 w 445"/>
                    <a:gd name="T1" fmla="*/ 22 h 789"/>
                    <a:gd name="T2" fmla="*/ 102 w 445"/>
                    <a:gd name="T3" fmla="*/ 22 h 789"/>
                    <a:gd name="T4" fmla="*/ 262 w 445"/>
                    <a:gd name="T5" fmla="*/ 157 h 789"/>
                    <a:gd name="T6" fmla="*/ 353 w 445"/>
                    <a:gd name="T7" fmla="*/ 286 h 789"/>
                    <a:gd name="T8" fmla="*/ 422 w 445"/>
                    <a:gd name="T9" fmla="*/ 422 h 789"/>
                    <a:gd name="T10" fmla="*/ 432 w 445"/>
                    <a:gd name="T11" fmla="*/ 577 h 789"/>
                    <a:gd name="T12" fmla="*/ 341 w 445"/>
                    <a:gd name="T13" fmla="*/ 768 h 789"/>
                    <a:gd name="T14" fmla="*/ 93 w 445"/>
                    <a:gd name="T15" fmla="*/ 448 h 789"/>
                    <a:gd name="T16" fmla="*/ 13 w 445"/>
                    <a:gd name="T17" fmla="*/ 184 h 789"/>
                    <a:gd name="T18" fmla="*/ 14 w 445"/>
                    <a:gd name="T19" fmla="*/ 22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5" h="789">
                      <a:moveTo>
                        <a:pt x="14" y="22"/>
                      </a:moveTo>
                      <a:cubicBezTo>
                        <a:pt x="22" y="3"/>
                        <a:pt x="61" y="0"/>
                        <a:pt x="102" y="22"/>
                      </a:cubicBezTo>
                      <a:cubicBezTo>
                        <a:pt x="143" y="44"/>
                        <a:pt x="220" y="113"/>
                        <a:pt x="262" y="157"/>
                      </a:cubicBezTo>
                      <a:cubicBezTo>
                        <a:pt x="304" y="201"/>
                        <a:pt x="326" y="242"/>
                        <a:pt x="353" y="286"/>
                      </a:cubicBezTo>
                      <a:cubicBezTo>
                        <a:pt x="380" y="330"/>
                        <a:pt x="409" y="374"/>
                        <a:pt x="422" y="422"/>
                      </a:cubicBezTo>
                      <a:cubicBezTo>
                        <a:pt x="435" y="470"/>
                        <a:pt x="445" y="519"/>
                        <a:pt x="432" y="577"/>
                      </a:cubicBezTo>
                      <a:cubicBezTo>
                        <a:pt x="419" y="635"/>
                        <a:pt x="397" y="789"/>
                        <a:pt x="341" y="768"/>
                      </a:cubicBezTo>
                      <a:cubicBezTo>
                        <a:pt x="285" y="747"/>
                        <a:pt x="148" y="545"/>
                        <a:pt x="93" y="448"/>
                      </a:cubicBezTo>
                      <a:cubicBezTo>
                        <a:pt x="38" y="351"/>
                        <a:pt x="26" y="255"/>
                        <a:pt x="13" y="184"/>
                      </a:cubicBezTo>
                      <a:cubicBezTo>
                        <a:pt x="0" y="113"/>
                        <a:pt x="14" y="56"/>
                        <a:pt x="14" y="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3" name="Freeform 161"/>
                <p:cNvSpPr>
                  <a:spLocks/>
                </p:cNvSpPr>
                <p:nvPr/>
              </p:nvSpPr>
              <p:spPr bwMode="auto">
                <a:xfrm>
                  <a:off x="768" y="1104"/>
                  <a:ext cx="526" cy="851"/>
                </a:xfrm>
                <a:custGeom>
                  <a:avLst/>
                  <a:gdLst>
                    <a:gd name="T0" fmla="*/ 0 w 526"/>
                    <a:gd name="T1" fmla="*/ 7 h 851"/>
                    <a:gd name="T2" fmla="*/ 178 w 526"/>
                    <a:gd name="T3" fmla="*/ 15 h 851"/>
                    <a:gd name="T4" fmla="*/ 299 w 526"/>
                    <a:gd name="T5" fmla="*/ 74 h 851"/>
                    <a:gd name="T6" fmla="*/ 451 w 526"/>
                    <a:gd name="T7" fmla="*/ 251 h 851"/>
                    <a:gd name="T8" fmla="*/ 509 w 526"/>
                    <a:gd name="T9" fmla="*/ 373 h 851"/>
                    <a:gd name="T10" fmla="*/ 518 w 526"/>
                    <a:gd name="T11" fmla="*/ 567 h 851"/>
                    <a:gd name="T12" fmla="*/ 453 w 526"/>
                    <a:gd name="T13" fmla="*/ 816 h 851"/>
                    <a:gd name="T14" fmla="*/ 356 w 526"/>
                    <a:gd name="T15" fmla="*/ 779 h 851"/>
                    <a:gd name="T16" fmla="*/ 391 w 526"/>
                    <a:gd name="T17" fmla="*/ 678 h 851"/>
                    <a:gd name="T18" fmla="*/ 400 w 526"/>
                    <a:gd name="T19" fmla="*/ 485 h 851"/>
                    <a:gd name="T20" fmla="*/ 354 w 526"/>
                    <a:gd name="T21" fmla="*/ 344 h 851"/>
                    <a:gd name="T22" fmla="*/ 231 w 526"/>
                    <a:gd name="T23" fmla="*/ 174 h 851"/>
                    <a:gd name="T24" fmla="*/ 143 w 526"/>
                    <a:gd name="T25" fmla="*/ 110 h 851"/>
                    <a:gd name="T26" fmla="*/ 120 w 526"/>
                    <a:gd name="T27" fmla="*/ 57 h 851"/>
                    <a:gd name="T28" fmla="*/ 0 w 526"/>
                    <a:gd name="T29" fmla="*/ 7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6" h="851">
                      <a:moveTo>
                        <a:pt x="0" y="7"/>
                      </a:moveTo>
                      <a:cubicBezTo>
                        <a:pt x="12" y="0"/>
                        <a:pt x="128" y="3"/>
                        <a:pt x="178" y="15"/>
                      </a:cubicBezTo>
                      <a:cubicBezTo>
                        <a:pt x="226" y="26"/>
                        <a:pt x="253" y="35"/>
                        <a:pt x="299" y="74"/>
                      </a:cubicBezTo>
                      <a:cubicBezTo>
                        <a:pt x="344" y="114"/>
                        <a:pt x="416" y="201"/>
                        <a:pt x="451" y="251"/>
                      </a:cubicBezTo>
                      <a:cubicBezTo>
                        <a:pt x="486" y="300"/>
                        <a:pt x="498" y="320"/>
                        <a:pt x="509" y="373"/>
                      </a:cubicBezTo>
                      <a:cubicBezTo>
                        <a:pt x="520" y="426"/>
                        <a:pt x="526" y="494"/>
                        <a:pt x="518" y="567"/>
                      </a:cubicBezTo>
                      <a:cubicBezTo>
                        <a:pt x="509" y="641"/>
                        <a:pt x="479" y="781"/>
                        <a:pt x="453" y="816"/>
                      </a:cubicBezTo>
                      <a:cubicBezTo>
                        <a:pt x="426" y="851"/>
                        <a:pt x="366" y="802"/>
                        <a:pt x="356" y="779"/>
                      </a:cubicBezTo>
                      <a:cubicBezTo>
                        <a:pt x="346" y="756"/>
                        <a:pt x="384" y="727"/>
                        <a:pt x="391" y="678"/>
                      </a:cubicBezTo>
                      <a:cubicBezTo>
                        <a:pt x="398" y="629"/>
                        <a:pt x="406" y="541"/>
                        <a:pt x="400" y="485"/>
                      </a:cubicBezTo>
                      <a:cubicBezTo>
                        <a:pt x="394" y="429"/>
                        <a:pt x="382" y="396"/>
                        <a:pt x="354" y="344"/>
                      </a:cubicBezTo>
                      <a:cubicBezTo>
                        <a:pt x="326" y="292"/>
                        <a:pt x="266" y="213"/>
                        <a:pt x="231" y="174"/>
                      </a:cubicBezTo>
                      <a:cubicBezTo>
                        <a:pt x="195" y="134"/>
                        <a:pt x="162" y="129"/>
                        <a:pt x="143" y="110"/>
                      </a:cubicBezTo>
                      <a:cubicBezTo>
                        <a:pt x="125" y="91"/>
                        <a:pt x="144" y="75"/>
                        <a:pt x="120" y="57"/>
                      </a:cubicBezTo>
                      <a:cubicBezTo>
                        <a:pt x="96" y="40"/>
                        <a:pt x="25" y="17"/>
                        <a:pt x="0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954" name="Group 162"/>
              <p:cNvGrpSpPr>
                <a:grpSpLocks/>
              </p:cNvGrpSpPr>
              <p:nvPr/>
            </p:nvGrpSpPr>
            <p:grpSpPr bwMode="auto">
              <a:xfrm flipH="1">
                <a:off x="-240" y="1152"/>
                <a:ext cx="1872" cy="3407"/>
                <a:chOff x="2304" y="864"/>
                <a:chExt cx="2304" cy="3407"/>
              </a:xfrm>
            </p:grpSpPr>
            <p:grpSp>
              <p:nvGrpSpPr>
                <p:cNvPr id="33955" name="Group 163"/>
                <p:cNvGrpSpPr>
                  <a:grpSpLocks/>
                </p:cNvGrpSpPr>
                <p:nvPr/>
              </p:nvGrpSpPr>
              <p:grpSpPr bwMode="auto">
                <a:xfrm>
                  <a:off x="2304" y="864"/>
                  <a:ext cx="2304" cy="3407"/>
                  <a:chOff x="2160" y="864"/>
                  <a:chExt cx="3244" cy="3407"/>
                </a:xfrm>
              </p:grpSpPr>
              <p:sp>
                <p:nvSpPr>
                  <p:cNvPr id="33956" name="Freeform 164"/>
                  <p:cNvSpPr>
                    <a:spLocks/>
                  </p:cNvSpPr>
                  <p:nvPr/>
                </p:nvSpPr>
                <p:spPr bwMode="auto">
                  <a:xfrm>
                    <a:off x="2496" y="2448"/>
                    <a:ext cx="1447" cy="1823"/>
                  </a:xfrm>
                  <a:custGeom>
                    <a:avLst/>
                    <a:gdLst>
                      <a:gd name="T0" fmla="*/ 40 w 1447"/>
                      <a:gd name="T1" fmla="*/ 56 h 1823"/>
                      <a:gd name="T2" fmla="*/ 136 w 1447"/>
                      <a:gd name="T3" fmla="*/ 296 h 1823"/>
                      <a:gd name="T4" fmla="*/ 376 w 1447"/>
                      <a:gd name="T5" fmla="*/ 584 h 1823"/>
                      <a:gd name="T6" fmla="*/ 760 w 1447"/>
                      <a:gd name="T7" fmla="*/ 1208 h 1823"/>
                      <a:gd name="T8" fmla="*/ 1336 w 1447"/>
                      <a:gd name="T9" fmla="*/ 1736 h 1823"/>
                      <a:gd name="T10" fmla="*/ 1424 w 1447"/>
                      <a:gd name="T11" fmla="*/ 1728 h 1823"/>
                      <a:gd name="T12" fmla="*/ 1336 w 1447"/>
                      <a:gd name="T13" fmla="*/ 1688 h 1823"/>
                      <a:gd name="T14" fmla="*/ 1096 w 1447"/>
                      <a:gd name="T15" fmla="*/ 1256 h 1823"/>
                      <a:gd name="T16" fmla="*/ 952 w 1447"/>
                      <a:gd name="T17" fmla="*/ 872 h 1823"/>
                      <a:gd name="T18" fmla="*/ 712 w 1447"/>
                      <a:gd name="T19" fmla="*/ 344 h 1823"/>
                      <a:gd name="T20" fmla="*/ 328 w 1447"/>
                      <a:gd name="T21" fmla="*/ 104 h 1823"/>
                      <a:gd name="T22" fmla="*/ 40 w 1447"/>
                      <a:gd name="T23" fmla="*/ 8 h 1823"/>
                      <a:gd name="T24" fmla="*/ 88 w 1447"/>
                      <a:gd name="T25" fmla="*/ 152 h 18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47" h="1823">
                        <a:moveTo>
                          <a:pt x="40" y="56"/>
                        </a:moveTo>
                        <a:cubicBezTo>
                          <a:pt x="60" y="132"/>
                          <a:pt x="80" y="208"/>
                          <a:pt x="136" y="296"/>
                        </a:cubicBezTo>
                        <a:cubicBezTo>
                          <a:pt x="192" y="384"/>
                          <a:pt x="272" y="432"/>
                          <a:pt x="376" y="584"/>
                        </a:cubicBezTo>
                        <a:cubicBezTo>
                          <a:pt x="480" y="736"/>
                          <a:pt x="600" y="1016"/>
                          <a:pt x="760" y="1208"/>
                        </a:cubicBezTo>
                        <a:cubicBezTo>
                          <a:pt x="920" y="1400"/>
                          <a:pt x="1225" y="1649"/>
                          <a:pt x="1336" y="1736"/>
                        </a:cubicBezTo>
                        <a:cubicBezTo>
                          <a:pt x="1447" y="1823"/>
                          <a:pt x="1424" y="1736"/>
                          <a:pt x="1424" y="1728"/>
                        </a:cubicBezTo>
                        <a:cubicBezTo>
                          <a:pt x="1424" y="1720"/>
                          <a:pt x="1391" y="1767"/>
                          <a:pt x="1336" y="1688"/>
                        </a:cubicBezTo>
                        <a:cubicBezTo>
                          <a:pt x="1281" y="1609"/>
                          <a:pt x="1160" y="1392"/>
                          <a:pt x="1096" y="1256"/>
                        </a:cubicBezTo>
                        <a:cubicBezTo>
                          <a:pt x="1032" y="1120"/>
                          <a:pt x="1016" y="1024"/>
                          <a:pt x="952" y="872"/>
                        </a:cubicBezTo>
                        <a:cubicBezTo>
                          <a:pt x="888" y="720"/>
                          <a:pt x="816" y="472"/>
                          <a:pt x="712" y="344"/>
                        </a:cubicBezTo>
                        <a:cubicBezTo>
                          <a:pt x="608" y="216"/>
                          <a:pt x="440" y="160"/>
                          <a:pt x="328" y="104"/>
                        </a:cubicBezTo>
                        <a:cubicBezTo>
                          <a:pt x="216" y="48"/>
                          <a:pt x="80" y="0"/>
                          <a:pt x="40" y="8"/>
                        </a:cubicBezTo>
                        <a:cubicBezTo>
                          <a:pt x="0" y="16"/>
                          <a:pt x="44" y="84"/>
                          <a:pt x="88" y="152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7" name="Freeform 165"/>
                  <p:cNvSpPr>
                    <a:spLocks/>
                  </p:cNvSpPr>
                  <p:nvPr/>
                </p:nvSpPr>
                <p:spPr bwMode="auto">
                  <a:xfrm>
                    <a:off x="4080" y="3179"/>
                    <a:ext cx="1293" cy="973"/>
                  </a:xfrm>
                  <a:custGeom>
                    <a:avLst/>
                    <a:gdLst>
                      <a:gd name="T0" fmla="*/ 160 w 1293"/>
                      <a:gd name="T1" fmla="*/ 917 h 973"/>
                      <a:gd name="T2" fmla="*/ 592 w 1293"/>
                      <a:gd name="T3" fmla="*/ 725 h 973"/>
                      <a:gd name="T4" fmla="*/ 976 w 1293"/>
                      <a:gd name="T5" fmla="*/ 485 h 973"/>
                      <a:gd name="T6" fmla="*/ 1200 w 1293"/>
                      <a:gd name="T7" fmla="*/ 277 h 973"/>
                      <a:gd name="T8" fmla="*/ 1256 w 1293"/>
                      <a:gd name="T9" fmla="*/ 29 h 973"/>
                      <a:gd name="T10" fmla="*/ 976 w 1293"/>
                      <a:gd name="T11" fmla="*/ 101 h 973"/>
                      <a:gd name="T12" fmla="*/ 400 w 1293"/>
                      <a:gd name="T13" fmla="*/ 149 h 973"/>
                      <a:gd name="T14" fmla="*/ 160 w 1293"/>
                      <a:gd name="T15" fmla="*/ 533 h 973"/>
                      <a:gd name="T16" fmla="*/ 16 w 1293"/>
                      <a:gd name="T17" fmla="*/ 917 h 973"/>
                      <a:gd name="T18" fmla="*/ 256 w 1293"/>
                      <a:gd name="T19" fmla="*/ 869 h 9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93" h="973">
                        <a:moveTo>
                          <a:pt x="160" y="917"/>
                        </a:moveTo>
                        <a:cubicBezTo>
                          <a:pt x="308" y="857"/>
                          <a:pt x="456" y="797"/>
                          <a:pt x="592" y="725"/>
                        </a:cubicBezTo>
                        <a:cubicBezTo>
                          <a:pt x="728" y="653"/>
                          <a:pt x="875" y="560"/>
                          <a:pt x="976" y="485"/>
                        </a:cubicBezTo>
                        <a:cubicBezTo>
                          <a:pt x="1077" y="410"/>
                          <a:pt x="1153" y="353"/>
                          <a:pt x="1200" y="277"/>
                        </a:cubicBezTo>
                        <a:cubicBezTo>
                          <a:pt x="1247" y="201"/>
                          <a:pt x="1293" y="58"/>
                          <a:pt x="1256" y="29"/>
                        </a:cubicBezTo>
                        <a:cubicBezTo>
                          <a:pt x="1219" y="0"/>
                          <a:pt x="1119" y="81"/>
                          <a:pt x="976" y="101"/>
                        </a:cubicBezTo>
                        <a:cubicBezTo>
                          <a:pt x="833" y="121"/>
                          <a:pt x="536" y="77"/>
                          <a:pt x="400" y="149"/>
                        </a:cubicBezTo>
                        <a:cubicBezTo>
                          <a:pt x="264" y="221"/>
                          <a:pt x="224" y="405"/>
                          <a:pt x="160" y="533"/>
                        </a:cubicBezTo>
                        <a:cubicBezTo>
                          <a:pt x="96" y="661"/>
                          <a:pt x="0" y="861"/>
                          <a:pt x="16" y="917"/>
                        </a:cubicBezTo>
                        <a:cubicBezTo>
                          <a:pt x="32" y="973"/>
                          <a:pt x="144" y="921"/>
                          <a:pt x="256" y="869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8" name="Freeform 166"/>
                  <p:cNvSpPr>
                    <a:spLocks/>
                  </p:cNvSpPr>
                  <p:nvPr/>
                </p:nvSpPr>
                <p:spPr bwMode="auto">
                  <a:xfrm>
                    <a:off x="2160" y="864"/>
                    <a:ext cx="1152" cy="2496"/>
                  </a:xfrm>
                  <a:custGeom>
                    <a:avLst/>
                    <a:gdLst>
                      <a:gd name="T0" fmla="*/ 736 w 1504"/>
                      <a:gd name="T1" fmla="*/ 112 h 2872"/>
                      <a:gd name="T2" fmla="*/ 1408 w 1504"/>
                      <a:gd name="T3" fmla="*/ 928 h 2872"/>
                      <a:gd name="T4" fmla="*/ 1312 w 1504"/>
                      <a:gd name="T5" fmla="*/ 1408 h 2872"/>
                      <a:gd name="T6" fmla="*/ 832 w 1504"/>
                      <a:gd name="T7" fmla="*/ 2080 h 2872"/>
                      <a:gd name="T8" fmla="*/ 688 w 1504"/>
                      <a:gd name="T9" fmla="*/ 2272 h 2872"/>
                      <a:gd name="T10" fmla="*/ 640 w 1504"/>
                      <a:gd name="T11" fmla="*/ 2464 h 2872"/>
                      <a:gd name="T12" fmla="*/ 574 w 1504"/>
                      <a:gd name="T13" fmla="*/ 2645 h 2872"/>
                      <a:gd name="T14" fmla="*/ 537 w 1504"/>
                      <a:gd name="T15" fmla="*/ 2608 h 2872"/>
                      <a:gd name="T16" fmla="*/ 544 w 1504"/>
                      <a:gd name="T17" fmla="*/ 2512 h 2872"/>
                      <a:gd name="T18" fmla="*/ 555 w 1504"/>
                      <a:gd name="T19" fmla="*/ 2443 h 2872"/>
                      <a:gd name="T20" fmla="*/ 496 w 1504"/>
                      <a:gd name="T21" fmla="*/ 2512 h 2872"/>
                      <a:gd name="T22" fmla="*/ 400 w 1504"/>
                      <a:gd name="T23" fmla="*/ 2656 h 2872"/>
                      <a:gd name="T24" fmla="*/ 208 w 1504"/>
                      <a:gd name="T25" fmla="*/ 2848 h 2872"/>
                      <a:gd name="T26" fmla="*/ 208 w 1504"/>
                      <a:gd name="T27" fmla="*/ 2800 h 2872"/>
                      <a:gd name="T28" fmla="*/ 256 w 1504"/>
                      <a:gd name="T29" fmla="*/ 2704 h 2872"/>
                      <a:gd name="T30" fmla="*/ 373 w 1504"/>
                      <a:gd name="T31" fmla="*/ 2535 h 2872"/>
                      <a:gd name="T32" fmla="*/ 409 w 1504"/>
                      <a:gd name="T33" fmla="*/ 2443 h 2872"/>
                      <a:gd name="T34" fmla="*/ 352 w 1504"/>
                      <a:gd name="T35" fmla="*/ 2512 h 2872"/>
                      <a:gd name="T36" fmla="*/ 160 w 1504"/>
                      <a:gd name="T37" fmla="*/ 2752 h 2872"/>
                      <a:gd name="T38" fmla="*/ 98 w 1504"/>
                      <a:gd name="T39" fmla="*/ 2809 h 2872"/>
                      <a:gd name="T40" fmla="*/ 64 w 1504"/>
                      <a:gd name="T41" fmla="*/ 2752 h 2872"/>
                      <a:gd name="T42" fmla="*/ 272 w 1504"/>
                      <a:gd name="T43" fmla="*/ 2425 h 2872"/>
                      <a:gd name="T44" fmla="*/ 281 w 1504"/>
                      <a:gd name="T45" fmla="*/ 2379 h 2872"/>
                      <a:gd name="T46" fmla="*/ 263 w 1504"/>
                      <a:gd name="T47" fmla="*/ 2443 h 2872"/>
                      <a:gd name="T48" fmla="*/ 208 w 1504"/>
                      <a:gd name="T49" fmla="*/ 2512 h 2872"/>
                      <a:gd name="T50" fmla="*/ 64 w 1504"/>
                      <a:gd name="T51" fmla="*/ 2704 h 2872"/>
                      <a:gd name="T52" fmla="*/ 16 w 1504"/>
                      <a:gd name="T53" fmla="*/ 2656 h 2872"/>
                      <a:gd name="T54" fmla="*/ 160 w 1504"/>
                      <a:gd name="T55" fmla="*/ 2416 h 2872"/>
                      <a:gd name="T56" fmla="*/ 208 w 1504"/>
                      <a:gd name="T57" fmla="*/ 2272 h 2872"/>
                      <a:gd name="T58" fmla="*/ 112 w 1504"/>
                      <a:gd name="T59" fmla="*/ 2320 h 2872"/>
                      <a:gd name="T60" fmla="*/ 62 w 1504"/>
                      <a:gd name="T61" fmla="*/ 2343 h 2872"/>
                      <a:gd name="T62" fmla="*/ 34 w 1504"/>
                      <a:gd name="T63" fmla="*/ 2370 h 2872"/>
                      <a:gd name="T64" fmla="*/ 80 w 1504"/>
                      <a:gd name="T65" fmla="*/ 2379 h 2872"/>
                      <a:gd name="T66" fmla="*/ 7 w 1504"/>
                      <a:gd name="T67" fmla="*/ 2361 h 2872"/>
                      <a:gd name="T68" fmla="*/ 62 w 1504"/>
                      <a:gd name="T69" fmla="*/ 2288 h 2872"/>
                      <a:gd name="T70" fmla="*/ 208 w 1504"/>
                      <a:gd name="T71" fmla="*/ 2160 h 2872"/>
                      <a:gd name="T72" fmla="*/ 491 w 1504"/>
                      <a:gd name="T73" fmla="*/ 2005 h 2872"/>
                      <a:gd name="T74" fmla="*/ 640 w 1504"/>
                      <a:gd name="T75" fmla="*/ 1936 h 2872"/>
                      <a:gd name="T76" fmla="*/ 784 w 1504"/>
                      <a:gd name="T77" fmla="*/ 1696 h 2872"/>
                      <a:gd name="T78" fmla="*/ 1072 w 1504"/>
                      <a:gd name="T79" fmla="*/ 1168 h 2872"/>
                      <a:gd name="T80" fmla="*/ 1024 w 1504"/>
                      <a:gd name="T81" fmla="*/ 1024 h 2872"/>
                      <a:gd name="T82" fmla="*/ 848 w 1504"/>
                      <a:gd name="T83" fmla="*/ 843 h 2872"/>
                      <a:gd name="T84" fmla="*/ 683 w 1504"/>
                      <a:gd name="T85" fmla="*/ 688 h 2872"/>
                      <a:gd name="T86" fmla="*/ 565 w 1504"/>
                      <a:gd name="T87" fmla="*/ 514 h 2872"/>
                      <a:gd name="T88" fmla="*/ 544 w 1504"/>
                      <a:gd name="T89" fmla="*/ 400 h 2872"/>
                      <a:gd name="T90" fmla="*/ 592 w 1504"/>
                      <a:gd name="T91" fmla="*/ 256 h 2872"/>
                      <a:gd name="T92" fmla="*/ 736 w 1504"/>
                      <a:gd name="T93" fmla="*/ 112 h 2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504" h="2872">
                        <a:moveTo>
                          <a:pt x="736" y="112"/>
                        </a:moveTo>
                        <a:cubicBezTo>
                          <a:pt x="872" y="224"/>
                          <a:pt x="1312" y="712"/>
                          <a:pt x="1408" y="928"/>
                        </a:cubicBezTo>
                        <a:cubicBezTo>
                          <a:pt x="1504" y="1144"/>
                          <a:pt x="1408" y="1216"/>
                          <a:pt x="1312" y="1408"/>
                        </a:cubicBezTo>
                        <a:cubicBezTo>
                          <a:pt x="1216" y="1600"/>
                          <a:pt x="936" y="1936"/>
                          <a:pt x="832" y="2080"/>
                        </a:cubicBezTo>
                        <a:cubicBezTo>
                          <a:pt x="728" y="2224"/>
                          <a:pt x="720" y="2208"/>
                          <a:pt x="688" y="2272"/>
                        </a:cubicBezTo>
                        <a:cubicBezTo>
                          <a:pt x="656" y="2336"/>
                          <a:pt x="659" y="2402"/>
                          <a:pt x="640" y="2464"/>
                        </a:cubicBezTo>
                        <a:cubicBezTo>
                          <a:pt x="621" y="2526"/>
                          <a:pt x="591" y="2621"/>
                          <a:pt x="574" y="2645"/>
                        </a:cubicBezTo>
                        <a:cubicBezTo>
                          <a:pt x="557" y="2669"/>
                          <a:pt x="542" y="2630"/>
                          <a:pt x="537" y="2608"/>
                        </a:cubicBezTo>
                        <a:cubicBezTo>
                          <a:pt x="532" y="2586"/>
                          <a:pt x="541" y="2539"/>
                          <a:pt x="544" y="2512"/>
                        </a:cubicBezTo>
                        <a:cubicBezTo>
                          <a:pt x="547" y="2485"/>
                          <a:pt x="563" y="2443"/>
                          <a:pt x="555" y="2443"/>
                        </a:cubicBezTo>
                        <a:cubicBezTo>
                          <a:pt x="547" y="2443"/>
                          <a:pt x="522" y="2476"/>
                          <a:pt x="496" y="2512"/>
                        </a:cubicBezTo>
                        <a:cubicBezTo>
                          <a:pt x="470" y="2548"/>
                          <a:pt x="448" y="2600"/>
                          <a:pt x="400" y="2656"/>
                        </a:cubicBezTo>
                        <a:cubicBezTo>
                          <a:pt x="352" y="2712"/>
                          <a:pt x="240" y="2824"/>
                          <a:pt x="208" y="2848"/>
                        </a:cubicBezTo>
                        <a:cubicBezTo>
                          <a:pt x="176" y="2872"/>
                          <a:pt x="200" y="2824"/>
                          <a:pt x="208" y="2800"/>
                        </a:cubicBezTo>
                        <a:cubicBezTo>
                          <a:pt x="216" y="2776"/>
                          <a:pt x="229" y="2748"/>
                          <a:pt x="256" y="2704"/>
                        </a:cubicBezTo>
                        <a:cubicBezTo>
                          <a:pt x="283" y="2660"/>
                          <a:pt x="348" y="2578"/>
                          <a:pt x="373" y="2535"/>
                        </a:cubicBezTo>
                        <a:cubicBezTo>
                          <a:pt x="398" y="2492"/>
                          <a:pt x="412" y="2447"/>
                          <a:pt x="409" y="2443"/>
                        </a:cubicBezTo>
                        <a:cubicBezTo>
                          <a:pt x="406" y="2439"/>
                          <a:pt x="394" y="2460"/>
                          <a:pt x="352" y="2512"/>
                        </a:cubicBezTo>
                        <a:cubicBezTo>
                          <a:pt x="310" y="2564"/>
                          <a:pt x="202" y="2702"/>
                          <a:pt x="160" y="2752"/>
                        </a:cubicBezTo>
                        <a:cubicBezTo>
                          <a:pt x="118" y="2802"/>
                          <a:pt x="114" y="2809"/>
                          <a:pt x="98" y="2809"/>
                        </a:cubicBezTo>
                        <a:cubicBezTo>
                          <a:pt x="82" y="2809"/>
                          <a:pt x="35" y="2816"/>
                          <a:pt x="64" y="2752"/>
                        </a:cubicBezTo>
                        <a:cubicBezTo>
                          <a:pt x="93" y="2688"/>
                          <a:pt x="236" y="2487"/>
                          <a:pt x="272" y="2425"/>
                        </a:cubicBezTo>
                        <a:cubicBezTo>
                          <a:pt x="308" y="2363"/>
                          <a:pt x="282" y="2376"/>
                          <a:pt x="281" y="2379"/>
                        </a:cubicBezTo>
                        <a:cubicBezTo>
                          <a:pt x="280" y="2382"/>
                          <a:pt x="275" y="2421"/>
                          <a:pt x="263" y="2443"/>
                        </a:cubicBezTo>
                        <a:cubicBezTo>
                          <a:pt x="251" y="2465"/>
                          <a:pt x="241" y="2468"/>
                          <a:pt x="208" y="2512"/>
                        </a:cubicBezTo>
                        <a:cubicBezTo>
                          <a:pt x="175" y="2556"/>
                          <a:pt x="96" y="2680"/>
                          <a:pt x="64" y="2704"/>
                        </a:cubicBezTo>
                        <a:cubicBezTo>
                          <a:pt x="32" y="2728"/>
                          <a:pt x="0" y="2704"/>
                          <a:pt x="16" y="2656"/>
                        </a:cubicBezTo>
                        <a:cubicBezTo>
                          <a:pt x="32" y="2608"/>
                          <a:pt x="128" y="2480"/>
                          <a:pt x="160" y="2416"/>
                        </a:cubicBezTo>
                        <a:cubicBezTo>
                          <a:pt x="192" y="2352"/>
                          <a:pt x="216" y="2288"/>
                          <a:pt x="208" y="2272"/>
                        </a:cubicBezTo>
                        <a:cubicBezTo>
                          <a:pt x="200" y="2256"/>
                          <a:pt x="136" y="2308"/>
                          <a:pt x="112" y="2320"/>
                        </a:cubicBezTo>
                        <a:cubicBezTo>
                          <a:pt x="88" y="2332"/>
                          <a:pt x="75" y="2335"/>
                          <a:pt x="62" y="2343"/>
                        </a:cubicBezTo>
                        <a:cubicBezTo>
                          <a:pt x="49" y="2351"/>
                          <a:pt x="31" y="2364"/>
                          <a:pt x="34" y="2370"/>
                        </a:cubicBezTo>
                        <a:cubicBezTo>
                          <a:pt x="37" y="2376"/>
                          <a:pt x="84" y="2380"/>
                          <a:pt x="80" y="2379"/>
                        </a:cubicBezTo>
                        <a:cubicBezTo>
                          <a:pt x="76" y="2378"/>
                          <a:pt x="10" y="2376"/>
                          <a:pt x="7" y="2361"/>
                        </a:cubicBezTo>
                        <a:cubicBezTo>
                          <a:pt x="4" y="2346"/>
                          <a:pt x="29" y="2321"/>
                          <a:pt x="62" y="2288"/>
                        </a:cubicBezTo>
                        <a:cubicBezTo>
                          <a:pt x="95" y="2255"/>
                          <a:pt x="137" y="2207"/>
                          <a:pt x="208" y="2160"/>
                        </a:cubicBezTo>
                        <a:cubicBezTo>
                          <a:pt x="279" y="2113"/>
                          <a:pt x="419" y="2042"/>
                          <a:pt x="491" y="2005"/>
                        </a:cubicBezTo>
                        <a:cubicBezTo>
                          <a:pt x="563" y="1968"/>
                          <a:pt x="591" y="1988"/>
                          <a:pt x="640" y="1936"/>
                        </a:cubicBezTo>
                        <a:cubicBezTo>
                          <a:pt x="689" y="1884"/>
                          <a:pt x="712" y="1824"/>
                          <a:pt x="784" y="1696"/>
                        </a:cubicBezTo>
                        <a:cubicBezTo>
                          <a:pt x="856" y="1568"/>
                          <a:pt x="1032" y="1280"/>
                          <a:pt x="1072" y="1168"/>
                        </a:cubicBezTo>
                        <a:cubicBezTo>
                          <a:pt x="1112" y="1056"/>
                          <a:pt x="1061" y="1078"/>
                          <a:pt x="1024" y="1024"/>
                        </a:cubicBezTo>
                        <a:cubicBezTo>
                          <a:pt x="987" y="970"/>
                          <a:pt x="905" y="899"/>
                          <a:pt x="848" y="843"/>
                        </a:cubicBezTo>
                        <a:cubicBezTo>
                          <a:pt x="791" y="787"/>
                          <a:pt x="730" y="743"/>
                          <a:pt x="683" y="688"/>
                        </a:cubicBezTo>
                        <a:cubicBezTo>
                          <a:pt x="636" y="633"/>
                          <a:pt x="588" y="562"/>
                          <a:pt x="565" y="514"/>
                        </a:cubicBezTo>
                        <a:cubicBezTo>
                          <a:pt x="542" y="466"/>
                          <a:pt x="540" y="443"/>
                          <a:pt x="544" y="400"/>
                        </a:cubicBezTo>
                        <a:cubicBezTo>
                          <a:pt x="548" y="357"/>
                          <a:pt x="568" y="304"/>
                          <a:pt x="592" y="256"/>
                        </a:cubicBezTo>
                        <a:cubicBezTo>
                          <a:pt x="616" y="208"/>
                          <a:pt x="600" y="0"/>
                          <a:pt x="736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99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9" name="Freeform 167"/>
                  <p:cNvSpPr>
                    <a:spLocks/>
                  </p:cNvSpPr>
                  <p:nvPr/>
                </p:nvSpPr>
                <p:spPr bwMode="auto">
                  <a:xfrm>
                    <a:off x="2496" y="864"/>
                    <a:ext cx="2908" cy="3382"/>
                  </a:xfrm>
                  <a:custGeom>
                    <a:avLst/>
                    <a:gdLst>
                      <a:gd name="T0" fmla="*/ 272 w 2908"/>
                      <a:gd name="T1" fmla="*/ 763 h 3382"/>
                      <a:gd name="T2" fmla="*/ 440 w 2908"/>
                      <a:gd name="T3" fmla="*/ 931 h 3382"/>
                      <a:gd name="T4" fmla="*/ 432 w 2908"/>
                      <a:gd name="T5" fmla="*/ 1147 h 3382"/>
                      <a:gd name="T6" fmla="*/ 93 w 2908"/>
                      <a:gd name="T7" fmla="*/ 1487 h 3382"/>
                      <a:gd name="T8" fmla="*/ 13 w 2908"/>
                      <a:gd name="T9" fmla="*/ 1631 h 3382"/>
                      <a:gd name="T10" fmla="*/ 141 w 2908"/>
                      <a:gd name="T11" fmla="*/ 1655 h 3382"/>
                      <a:gd name="T12" fmla="*/ 357 w 2908"/>
                      <a:gd name="T13" fmla="*/ 1791 h 3382"/>
                      <a:gd name="T14" fmla="*/ 613 w 2908"/>
                      <a:gd name="T15" fmla="*/ 1959 h 3382"/>
                      <a:gd name="T16" fmla="*/ 813 w 2908"/>
                      <a:gd name="T17" fmla="*/ 2255 h 3382"/>
                      <a:gd name="T18" fmla="*/ 1053 w 2908"/>
                      <a:gd name="T19" fmla="*/ 2879 h 3382"/>
                      <a:gd name="T20" fmla="*/ 1656 w 2908"/>
                      <a:gd name="T21" fmla="*/ 3304 h 3382"/>
                      <a:gd name="T22" fmla="*/ 1877 w 2908"/>
                      <a:gd name="T23" fmla="*/ 2959 h 3382"/>
                      <a:gd name="T24" fmla="*/ 2048 w 2908"/>
                      <a:gd name="T25" fmla="*/ 2736 h 3382"/>
                      <a:gd name="T26" fmla="*/ 2280 w 2908"/>
                      <a:gd name="T27" fmla="*/ 2560 h 3382"/>
                      <a:gd name="T28" fmla="*/ 2640 w 2908"/>
                      <a:gd name="T29" fmla="*/ 2440 h 3382"/>
                      <a:gd name="T30" fmla="*/ 2856 w 2908"/>
                      <a:gd name="T31" fmla="*/ 2376 h 3382"/>
                      <a:gd name="T32" fmla="*/ 2061 w 2908"/>
                      <a:gd name="T33" fmla="*/ 2063 h 3382"/>
                      <a:gd name="T34" fmla="*/ 1677 w 2908"/>
                      <a:gd name="T35" fmla="*/ 2351 h 3382"/>
                      <a:gd name="T36" fmla="*/ 1453 w 2908"/>
                      <a:gd name="T37" fmla="*/ 2223 h 3382"/>
                      <a:gd name="T38" fmla="*/ 1293 w 2908"/>
                      <a:gd name="T39" fmla="*/ 2015 h 3382"/>
                      <a:gd name="T40" fmla="*/ 1216 w 2908"/>
                      <a:gd name="T41" fmla="*/ 1699 h 3382"/>
                      <a:gd name="T42" fmla="*/ 1101 w 2908"/>
                      <a:gd name="T43" fmla="*/ 1535 h 3382"/>
                      <a:gd name="T44" fmla="*/ 1008 w 2908"/>
                      <a:gd name="T45" fmla="*/ 1387 h 3382"/>
                      <a:gd name="T46" fmla="*/ 840 w 2908"/>
                      <a:gd name="T47" fmla="*/ 1203 h 3382"/>
                      <a:gd name="T48" fmla="*/ 784 w 2908"/>
                      <a:gd name="T49" fmla="*/ 963 h 3382"/>
                      <a:gd name="T50" fmla="*/ 728 w 2908"/>
                      <a:gd name="T51" fmla="*/ 811 h 3382"/>
                      <a:gd name="T52" fmla="*/ 656 w 2908"/>
                      <a:gd name="T53" fmla="*/ 643 h 3382"/>
                      <a:gd name="T54" fmla="*/ 560 w 2908"/>
                      <a:gd name="T55" fmla="*/ 475 h 3382"/>
                      <a:gd name="T56" fmla="*/ 408 w 2908"/>
                      <a:gd name="T57" fmla="*/ 211 h 3382"/>
                      <a:gd name="T58" fmla="*/ 189 w 2908"/>
                      <a:gd name="T59" fmla="*/ 47 h 3382"/>
                      <a:gd name="T60" fmla="*/ 69 w 2908"/>
                      <a:gd name="T61" fmla="*/ 271 h 3382"/>
                      <a:gd name="T62" fmla="*/ 64 w 2908"/>
                      <a:gd name="T63" fmla="*/ 451 h 3382"/>
                      <a:gd name="T64" fmla="*/ 208 w 2908"/>
                      <a:gd name="T65" fmla="*/ 627 h 3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908" h="3382">
                        <a:moveTo>
                          <a:pt x="168" y="555"/>
                        </a:moveTo>
                        <a:cubicBezTo>
                          <a:pt x="185" y="590"/>
                          <a:pt x="239" y="708"/>
                          <a:pt x="272" y="763"/>
                        </a:cubicBezTo>
                        <a:cubicBezTo>
                          <a:pt x="305" y="818"/>
                          <a:pt x="340" y="855"/>
                          <a:pt x="368" y="883"/>
                        </a:cubicBezTo>
                        <a:cubicBezTo>
                          <a:pt x="396" y="911"/>
                          <a:pt x="419" y="914"/>
                          <a:pt x="440" y="931"/>
                        </a:cubicBezTo>
                        <a:cubicBezTo>
                          <a:pt x="461" y="948"/>
                          <a:pt x="497" y="951"/>
                          <a:pt x="496" y="987"/>
                        </a:cubicBezTo>
                        <a:cubicBezTo>
                          <a:pt x="495" y="1023"/>
                          <a:pt x="469" y="1087"/>
                          <a:pt x="432" y="1147"/>
                        </a:cubicBezTo>
                        <a:cubicBezTo>
                          <a:pt x="395" y="1207"/>
                          <a:pt x="328" y="1290"/>
                          <a:pt x="272" y="1347"/>
                        </a:cubicBezTo>
                        <a:cubicBezTo>
                          <a:pt x="216" y="1404"/>
                          <a:pt x="136" y="1450"/>
                          <a:pt x="93" y="1487"/>
                        </a:cubicBezTo>
                        <a:cubicBezTo>
                          <a:pt x="50" y="1524"/>
                          <a:pt x="26" y="1543"/>
                          <a:pt x="13" y="1567"/>
                        </a:cubicBezTo>
                        <a:cubicBezTo>
                          <a:pt x="0" y="1591"/>
                          <a:pt x="6" y="1624"/>
                          <a:pt x="13" y="1631"/>
                        </a:cubicBezTo>
                        <a:cubicBezTo>
                          <a:pt x="20" y="1638"/>
                          <a:pt x="32" y="1603"/>
                          <a:pt x="53" y="1607"/>
                        </a:cubicBezTo>
                        <a:cubicBezTo>
                          <a:pt x="74" y="1611"/>
                          <a:pt x="108" y="1634"/>
                          <a:pt x="141" y="1655"/>
                        </a:cubicBezTo>
                        <a:cubicBezTo>
                          <a:pt x="174" y="1676"/>
                          <a:pt x="217" y="1712"/>
                          <a:pt x="253" y="1735"/>
                        </a:cubicBezTo>
                        <a:cubicBezTo>
                          <a:pt x="289" y="1758"/>
                          <a:pt x="313" y="1767"/>
                          <a:pt x="357" y="1791"/>
                        </a:cubicBezTo>
                        <a:cubicBezTo>
                          <a:pt x="401" y="1815"/>
                          <a:pt x="474" y="1851"/>
                          <a:pt x="517" y="1879"/>
                        </a:cubicBezTo>
                        <a:cubicBezTo>
                          <a:pt x="560" y="1907"/>
                          <a:pt x="585" y="1930"/>
                          <a:pt x="613" y="1959"/>
                        </a:cubicBezTo>
                        <a:cubicBezTo>
                          <a:pt x="641" y="1988"/>
                          <a:pt x="652" y="2006"/>
                          <a:pt x="685" y="2055"/>
                        </a:cubicBezTo>
                        <a:cubicBezTo>
                          <a:pt x="718" y="2104"/>
                          <a:pt x="776" y="2174"/>
                          <a:pt x="813" y="2255"/>
                        </a:cubicBezTo>
                        <a:cubicBezTo>
                          <a:pt x="850" y="2336"/>
                          <a:pt x="869" y="2439"/>
                          <a:pt x="909" y="2543"/>
                        </a:cubicBezTo>
                        <a:cubicBezTo>
                          <a:pt x="949" y="2647"/>
                          <a:pt x="973" y="2751"/>
                          <a:pt x="1053" y="2879"/>
                        </a:cubicBezTo>
                        <a:cubicBezTo>
                          <a:pt x="1133" y="3007"/>
                          <a:pt x="1288" y="3240"/>
                          <a:pt x="1389" y="3311"/>
                        </a:cubicBezTo>
                        <a:cubicBezTo>
                          <a:pt x="1490" y="3382"/>
                          <a:pt x="1591" y="3325"/>
                          <a:pt x="1656" y="3304"/>
                        </a:cubicBezTo>
                        <a:cubicBezTo>
                          <a:pt x="1721" y="3283"/>
                          <a:pt x="1744" y="3240"/>
                          <a:pt x="1781" y="3183"/>
                        </a:cubicBezTo>
                        <a:cubicBezTo>
                          <a:pt x="1818" y="3126"/>
                          <a:pt x="1850" y="3016"/>
                          <a:pt x="1877" y="2959"/>
                        </a:cubicBezTo>
                        <a:cubicBezTo>
                          <a:pt x="1904" y="2902"/>
                          <a:pt x="1916" y="2877"/>
                          <a:pt x="1944" y="2840"/>
                        </a:cubicBezTo>
                        <a:cubicBezTo>
                          <a:pt x="1972" y="2803"/>
                          <a:pt x="2012" y="2772"/>
                          <a:pt x="2048" y="2736"/>
                        </a:cubicBezTo>
                        <a:cubicBezTo>
                          <a:pt x="2084" y="2700"/>
                          <a:pt x="2121" y="2653"/>
                          <a:pt x="2160" y="2624"/>
                        </a:cubicBezTo>
                        <a:cubicBezTo>
                          <a:pt x="2199" y="2595"/>
                          <a:pt x="2225" y="2579"/>
                          <a:pt x="2280" y="2560"/>
                        </a:cubicBezTo>
                        <a:cubicBezTo>
                          <a:pt x="2335" y="2541"/>
                          <a:pt x="2428" y="2532"/>
                          <a:pt x="2488" y="2512"/>
                        </a:cubicBezTo>
                        <a:cubicBezTo>
                          <a:pt x="2548" y="2492"/>
                          <a:pt x="2595" y="2465"/>
                          <a:pt x="2640" y="2440"/>
                        </a:cubicBezTo>
                        <a:cubicBezTo>
                          <a:pt x="2685" y="2415"/>
                          <a:pt x="2724" y="2371"/>
                          <a:pt x="2760" y="2360"/>
                        </a:cubicBezTo>
                        <a:cubicBezTo>
                          <a:pt x="2796" y="2349"/>
                          <a:pt x="2908" y="2425"/>
                          <a:pt x="2856" y="2376"/>
                        </a:cubicBezTo>
                        <a:cubicBezTo>
                          <a:pt x="2804" y="2327"/>
                          <a:pt x="2577" y="2115"/>
                          <a:pt x="2445" y="2063"/>
                        </a:cubicBezTo>
                        <a:cubicBezTo>
                          <a:pt x="2313" y="2011"/>
                          <a:pt x="2165" y="2031"/>
                          <a:pt x="2061" y="2063"/>
                        </a:cubicBezTo>
                        <a:cubicBezTo>
                          <a:pt x="1957" y="2095"/>
                          <a:pt x="1885" y="2207"/>
                          <a:pt x="1821" y="2255"/>
                        </a:cubicBezTo>
                        <a:cubicBezTo>
                          <a:pt x="1757" y="2303"/>
                          <a:pt x="1725" y="2351"/>
                          <a:pt x="1677" y="2351"/>
                        </a:cubicBezTo>
                        <a:cubicBezTo>
                          <a:pt x="1629" y="2351"/>
                          <a:pt x="1570" y="2276"/>
                          <a:pt x="1533" y="2255"/>
                        </a:cubicBezTo>
                        <a:cubicBezTo>
                          <a:pt x="1496" y="2234"/>
                          <a:pt x="1481" y="2240"/>
                          <a:pt x="1453" y="2223"/>
                        </a:cubicBezTo>
                        <a:cubicBezTo>
                          <a:pt x="1425" y="2206"/>
                          <a:pt x="1392" y="2186"/>
                          <a:pt x="1365" y="2151"/>
                        </a:cubicBezTo>
                        <a:cubicBezTo>
                          <a:pt x="1338" y="2116"/>
                          <a:pt x="1313" y="2062"/>
                          <a:pt x="1293" y="2015"/>
                        </a:cubicBezTo>
                        <a:cubicBezTo>
                          <a:pt x="1273" y="1968"/>
                          <a:pt x="1258" y="1924"/>
                          <a:pt x="1245" y="1871"/>
                        </a:cubicBezTo>
                        <a:cubicBezTo>
                          <a:pt x="1232" y="1818"/>
                          <a:pt x="1229" y="1746"/>
                          <a:pt x="1216" y="1699"/>
                        </a:cubicBezTo>
                        <a:cubicBezTo>
                          <a:pt x="1203" y="1652"/>
                          <a:pt x="1187" y="1614"/>
                          <a:pt x="1168" y="1587"/>
                        </a:cubicBezTo>
                        <a:cubicBezTo>
                          <a:pt x="1149" y="1560"/>
                          <a:pt x="1117" y="1560"/>
                          <a:pt x="1101" y="1535"/>
                        </a:cubicBezTo>
                        <a:cubicBezTo>
                          <a:pt x="1085" y="1510"/>
                          <a:pt x="1087" y="1460"/>
                          <a:pt x="1072" y="1435"/>
                        </a:cubicBezTo>
                        <a:cubicBezTo>
                          <a:pt x="1057" y="1410"/>
                          <a:pt x="1041" y="1410"/>
                          <a:pt x="1008" y="1387"/>
                        </a:cubicBezTo>
                        <a:cubicBezTo>
                          <a:pt x="975" y="1364"/>
                          <a:pt x="900" y="1330"/>
                          <a:pt x="872" y="1299"/>
                        </a:cubicBezTo>
                        <a:cubicBezTo>
                          <a:pt x="844" y="1268"/>
                          <a:pt x="849" y="1240"/>
                          <a:pt x="840" y="1203"/>
                        </a:cubicBezTo>
                        <a:cubicBezTo>
                          <a:pt x="831" y="1166"/>
                          <a:pt x="825" y="1115"/>
                          <a:pt x="816" y="1075"/>
                        </a:cubicBezTo>
                        <a:cubicBezTo>
                          <a:pt x="807" y="1035"/>
                          <a:pt x="793" y="995"/>
                          <a:pt x="784" y="963"/>
                        </a:cubicBezTo>
                        <a:cubicBezTo>
                          <a:pt x="775" y="931"/>
                          <a:pt x="769" y="908"/>
                          <a:pt x="760" y="883"/>
                        </a:cubicBezTo>
                        <a:cubicBezTo>
                          <a:pt x="751" y="858"/>
                          <a:pt x="737" y="832"/>
                          <a:pt x="728" y="811"/>
                        </a:cubicBezTo>
                        <a:cubicBezTo>
                          <a:pt x="719" y="790"/>
                          <a:pt x="716" y="783"/>
                          <a:pt x="704" y="755"/>
                        </a:cubicBezTo>
                        <a:cubicBezTo>
                          <a:pt x="692" y="727"/>
                          <a:pt x="672" y="678"/>
                          <a:pt x="656" y="643"/>
                        </a:cubicBezTo>
                        <a:cubicBezTo>
                          <a:pt x="640" y="608"/>
                          <a:pt x="624" y="575"/>
                          <a:pt x="608" y="547"/>
                        </a:cubicBezTo>
                        <a:cubicBezTo>
                          <a:pt x="592" y="519"/>
                          <a:pt x="576" y="504"/>
                          <a:pt x="560" y="475"/>
                        </a:cubicBezTo>
                        <a:cubicBezTo>
                          <a:pt x="544" y="446"/>
                          <a:pt x="537" y="415"/>
                          <a:pt x="512" y="371"/>
                        </a:cubicBezTo>
                        <a:cubicBezTo>
                          <a:pt x="487" y="327"/>
                          <a:pt x="447" y="268"/>
                          <a:pt x="408" y="211"/>
                        </a:cubicBezTo>
                        <a:cubicBezTo>
                          <a:pt x="369" y="154"/>
                          <a:pt x="316" y="54"/>
                          <a:pt x="280" y="27"/>
                        </a:cubicBezTo>
                        <a:cubicBezTo>
                          <a:pt x="244" y="0"/>
                          <a:pt x="216" y="29"/>
                          <a:pt x="189" y="47"/>
                        </a:cubicBezTo>
                        <a:cubicBezTo>
                          <a:pt x="162" y="65"/>
                          <a:pt x="137" y="98"/>
                          <a:pt x="117" y="135"/>
                        </a:cubicBezTo>
                        <a:cubicBezTo>
                          <a:pt x="97" y="172"/>
                          <a:pt x="80" y="230"/>
                          <a:pt x="69" y="271"/>
                        </a:cubicBezTo>
                        <a:cubicBezTo>
                          <a:pt x="58" y="312"/>
                          <a:pt x="49" y="349"/>
                          <a:pt x="48" y="379"/>
                        </a:cubicBezTo>
                        <a:cubicBezTo>
                          <a:pt x="47" y="409"/>
                          <a:pt x="49" y="426"/>
                          <a:pt x="64" y="451"/>
                        </a:cubicBezTo>
                        <a:cubicBezTo>
                          <a:pt x="79" y="476"/>
                          <a:pt x="112" y="502"/>
                          <a:pt x="136" y="531"/>
                        </a:cubicBezTo>
                        <a:cubicBezTo>
                          <a:pt x="160" y="560"/>
                          <a:pt x="193" y="607"/>
                          <a:pt x="208" y="62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FF"/>
                      </a:gs>
                    </a:gsLst>
                    <a:lin ang="189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00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960" name="Freeform 168"/>
                <p:cNvSpPr>
                  <a:spLocks/>
                </p:cNvSpPr>
                <p:nvPr/>
              </p:nvSpPr>
              <p:spPr bwMode="auto">
                <a:xfrm>
                  <a:off x="3304" y="2400"/>
                  <a:ext cx="56" cy="67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1" name="Freeform 169"/>
                <p:cNvSpPr>
                  <a:spLocks/>
                </p:cNvSpPr>
                <p:nvPr/>
              </p:nvSpPr>
              <p:spPr bwMode="auto">
                <a:xfrm>
                  <a:off x="3408" y="2640"/>
                  <a:ext cx="48" cy="86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2" name="Freeform 170"/>
                <p:cNvSpPr>
                  <a:spLocks/>
                </p:cNvSpPr>
                <p:nvPr/>
              </p:nvSpPr>
              <p:spPr bwMode="auto">
                <a:xfrm>
                  <a:off x="3456" y="2880"/>
                  <a:ext cx="96" cy="91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3" name="Freeform 171"/>
                <p:cNvSpPr>
                  <a:spLocks/>
                </p:cNvSpPr>
                <p:nvPr/>
              </p:nvSpPr>
              <p:spPr bwMode="auto">
                <a:xfrm>
                  <a:off x="3120" y="2064"/>
                  <a:ext cx="48" cy="38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4" name="Freeform 172"/>
                <p:cNvSpPr>
                  <a:spLocks/>
                </p:cNvSpPr>
                <p:nvPr/>
              </p:nvSpPr>
              <p:spPr bwMode="auto">
                <a:xfrm>
                  <a:off x="3744" y="3216"/>
                  <a:ext cx="56" cy="43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5" name="Freeform 173"/>
                <p:cNvSpPr>
                  <a:spLocks/>
                </p:cNvSpPr>
                <p:nvPr/>
              </p:nvSpPr>
              <p:spPr bwMode="auto">
                <a:xfrm>
                  <a:off x="3168" y="2208"/>
                  <a:ext cx="56" cy="480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6" name="Freeform 174"/>
                <p:cNvSpPr>
                  <a:spLocks/>
                </p:cNvSpPr>
                <p:nvPr/>
              </p:nvSpPr>
              <p:spPr bwMode="auto">
                <a:xfrm>
                  <a:off x="2880" y="1824"/>
                  <a:ext cx="96" cy="288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7" name="Freeform 175"/>
                <p:cNvSpPr>
                  <a:spLocks/>
                </p:cNvSpPr>
                <p:nvPr/>
              </p:nvSpPr>
              <p:spPr bwMode="auto">
                <a:xfrm>
                  <a:off x="2688" y="1488"/>
                  <a:ext cx="144" cy="192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968" name="Freeform 176"/>
            <p:cNvSpPr>
              <a:spLocks/>
            </p:cNvSpPr>
            <p:nvPr/>
          </p:nvSpPr>
          <p:spPr bwMode="auto">
            <a:xfrm>
              <a:off x="2144" y="1584"/>
              <a:ext cx="360" cy="160"/>
            </a:xfrm>
            <a:custGeom>
              <a:avLst/>
              <a:gdLst>
                <a:gd name="T0" fmla="*/ 64 w 360"/>
                <a:gd name="T1" fmla="*/ 0 h 160"/>
                <a:gd name="T2" fmla="*/ 256 w 360"/>
                <a:gd name="T3" fmla="*/ 48 h 160"/>
                <a:gd name="T4" fmla="*/ 352 w 360"/>
                <a:gd name="T5" fmla="*/ 48 h 160"/>
                <a:gd name="T6" fmla="*/ 304 w 360"/>
                <a:gd name="T7" fmla="*/ 144 h 160"/>
                <a:gd name="T8" fmla="*/ 160 w 360"/>
                <a:gd name="T9" fmla="*/ 144 h 160"/>
                <a:gd name="T10" fmla="*/ 16 w 360"/>
                <a:gd name="T11" fmla="*/ 48 h 160"/>
                <a:gd name="T12" fmla="*/ 64 w 36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60">
                  <a:moveTo>
                    <a:pt x="64" y="0"/>
                  </a:moveTo>
                  <a:cubicBezTo>
                    <a:pt x="104" y="0"/>
                    <a:pt x="208" y="40"/>
                    <a:pt x="256" y="48"/>
                  </a:cubicBezTo>
                  <a:cubicBezTo>
                    <a:pt x="304" y="56"/>
                    <a:pt x="344" y="32"/>
                    <a:pt x="352" y="48"/>
                  </a:cubicBezTo>
                  <a:cubicBezTo>
                    <a:pt x="360" y="64"/>
                    <a:pt x="336" y="128"/>
                    <a:pt x="304" y="144"/>
                  </a:cubicBezTo>
                  <a:cubicBezTo>
                    <a:pt x="272" y="160"/>
                    <a:pt x="208" y="160"/>
                    <a:pt x="160" y="144"/>
                  </a:cubicBezTo>
                  <a:cubicBezTo>
                    <a:pt x="112" y="128"/>
                    <a:pt x="32" y="72"/>
                    <a:pt x="16" y="48"/>
                  </a:cubicBezTo>
                  <a:cubicBezTo>
                    <a:pt x="0" y="24"/>
                    <a:pt x="24" y="0"/>
                    <a:pt x="64" y="0"/>
                  </a:cubicBez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Freeform 177"/>
            <p:cNvSpPr>
              <a:spLocks/>
            </p:cNvSpPr>
            <p:nvPr/>
          </p:nvSpPr>
          <p:spPr bwMode="auto">
            <a:xfrm>
              <a:off x="424" y="1704"/>
              <a:ext cx="1888" cy="1184"/>
            </a:xfrm>
            <a:custGeom>
              <a:avLst/>
              <a:gdLst>
                <a:gd name="T0" fmla="*/ 1880 w 1888"/>
                <a:gd name="T1" fmla="*/ 24 h 1184"/>
                <a:gd name="T2" fmla="*/ 1784 w 1888"/>
                <a:gd name="T3" fmla="*/ 72 h 1184"/>
                <a:gd name="T4" fmla="*/ 1664 w 1888"/>
                <a:gd name="T5" fmla="*/ 200 h 1184"/>
                <a:gd name="T6" fmla="*/ 1640 w 1888"/>
                <a:gd name="T7" fmla="*/ 456 h 1184"/>
                <a:gd name="T8" fmla="*/ 1544 w 1888"/>
                <a:gd name="T9" fmla="*/ 600 h 1184"/>
                <a:gd name="T10" fmla="*/ 1304 w 1888"/>
                <a:gd name="T11" fmla="*/ 648 h 1184"/>
                <a:gd name="T12" fmla="*/ 1128 w 1888"/>
                <a:gd name="T13" fmla="*/ 720 h 1184"/>
                <a:gd name="T14" fmla="*/ 872 w 1888"/>
                <a:gd name="T15" fmla="*/ 1032 h 1184"/>
                <a:gd name="T16" fmla="*/ 536 w 1888"/>
                <a:gd name="T17" fmla="*/ 888 h 1184"/>
                <a:gd name="T18" fmla="*/ 200 w 1888"/>
                <a:gd name="T19" fmla="*/ 984 h 1184"/>
                <a:gd name="T20" fmla="*/ 8 w 1888"/>
                <a:gd name="T21" fmla="*/ 936 h 1184"/>
                <a:gd name="T22" fmla="*/ 152 w 1888"/>
                <a:gd name="T23" fmla="*/ 1032 h 1184"/>
                <a:gd name="T24" fmla="*/ 152 w 1888"/>
                <a:gd name="T25" fmla="*/ 1080 h 1184"/>
                <a:gd name="T26" fmla="*/ 8 w 1888"/>
                <a:gd name="T27" fmla="*/ 1128 h 1184"/>
                <a:gd name="T28" fmla="*/ 200 w 1888"/>
                <a:gd name="T29" fmla="*/ 1176 h 1184"/>
                <a:gd name="T30" fmla="*/ 392 w 1888"/>
                <a:gd name="T31" fmla="*/ 1080 h 1184"/>
                <a:gd name="T32" fmla="*/ 536 w 1888"/>
                <a:gd name="T33" fmla="*/ 984 h 1184"/>
                <a:gd name="T34" fmla="*/ 728 w 1888"/>
                <a:gd name="T35" fmla="*/ 1080 h 1184"/>
                <a:gd name="T36" fmla="*/ 872 w 1888"/>
                <a:gd name="T37" fmla="*/ 984 h 1184"/>
                <a:gd name="T38" fmla="*/ 1032 w 1888"/>
                <a:gd name="T39" fmla="*/ 608 h 1184"/>
                <a:gd name="T40" fmla="*/ 1360 w 1888"/>
                <a:gd name="T41" fmla="*/ 544 h 1184"/>
                <a:gd name="T42" fmla="*/ 1384 w 1888"/>
                <a:gd name="T43" fmla="*/ 528 h 1184"/>
                <a:gd name="T44" fmla="*/ 1440 w 1888"/>
                <a:gd name="T45" fmla="*/ 536 h 1184"/>
                <a:gd name="T46" fmla="*/ 1536 w 1888"/>
                <a:gd name="T47" fmla="*/ 504 h 1184"/>
                <a:gd name="T48" fmla="*/ 1536 w 1888"/>
                <a:gd name="T49" fmla="*/ 440 h 1184"/>
                <a:gd name="T50" fmla="*/ 1552 w 1888"/>
                <a:gd name="T51" fmla="*/ 336 h 1184"/>
                <a:gd name="T52" fmla="*/ 1568 w 1888"/>
                <a:gd name="T53" fmla="*/ 264 h 1184"/>
                <a:gd name="T54" fmla="*/ 1608 w 1888"/>
                <a:gd name="T55" fmla="*/ 144 h 1184"/>
                <a:gd name="T56" fmla="*/ 1672 w 1888"/>
                <a:gd name="T57" fmla="*/ 64 h 1184"/>
                <a:gd name="T58" fmla="*/ 1736 w 1888"/>
                <a:gd name="T59" fmla="*/ 24 h 1184"/>
                <a:gd name="T60" fmla="*/ 1832 w 1888"/>
                <a:gd name="T61" fmla="*/ 0 h 1184"/>
                <a:gd name="T62" fmla="*/ 1832 w 1888"/>
                <a:gd name="T63" fmla="*/ 24 h 1184"/>
                <a:gd name="T64" fmla="*/ 1880 w 1888"/>
                <a:gd name="T65" fmla="*/ 2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8" h="1184">
                  <a:moveTo>
                    <a:pt x="1880" y="24"/>
                  </a:moveTo>
                  <a:cubicBezTo>
                    <a:pt x="1872" y="32"/>
                    <a:pt x="1820" y="43"/>
                    <a:pt x="1784" y="72"/>
                  </a:cubicBezTo>
                  <a:cubicBezTo>
                    <a:pt x="1748" y="101"/>
                    <a:pt x="1688" y="136"/>
                    <a:pt x="1664" y="200"/>
                  </a:cubicBezTo>
                  <a:cubicBezTo>
                    <a:pt x="1640" y="264"/>
                    <a:pt x="1660" y="389"/>
                    <a:pt x="1640" y="456"/>
                  </a:cubicBezTo>
                  <a:cubicBezTo>
                    <a:pt x="1620" y="523"/>
                    <a:pt x="1600" y="568"/>
                    <a:pt x="1544" y="600"/>
                  </a:cubicBezTo>
                  <a:cubicBezTo>
                    <a:pt x="1488" y="632"/>
                    <a:pt x="1373" y="628"/>
                    <a:pt x="1304" y="648"/>
                  </a:cubicBezTo>
                  <a:cubicBezTo>
                    <a:pt x="1235" y="668"/>
                    <a:pt x="1200" y="656"/>
                    <a:pt x="1128" y="720"/>
                  </a:cubicBezTo>
                  <a:cubicBezTo>
                    <a:pt x="1056" y="784"/>
                    <a:pt x="971" y="1004"/>
                    <a:pt x="872" y="1032"/>
                  </a:cubicBezTo>
                  <a:cubicBezTo>
                    <a:pt x="773" y="1060"/>
                    <a:pt x="648" y="896"/>
                    <a:pt x="536" y="888"/>
                  </a:cubicBezTo>
                  <a:cubicBezTo>
                    <a:pt x="424" y="880"/>
                    <a:pt x="288" y="976"/>
                    <a:pt x="200" y="984"/>
                  </a:cubicBezTo>
                  <a:cubicBezTo>
                    <a:pt x="112" y="992"/>
                    <a:pt x="16" y="928"/>
                    <a:pt x="8" y="936"/>
                  </a:cubicBezTo>
                  <a:cubicBezTo>
                    <a:pt x="0" y="944"/>
                    <a:pt x="128" y="1008"/>
                    <a:pt x="152" y="1032"/>
                  </a:cubicBezTo>
                  <a:cubicBezTo>
                    <a:pt x="176" y="1056"/>
                    <a:pt x="176" y="1064"/>
                    <a:pt x="152" y="1080"/>
                  </a:cubicBezTo>
                  <a:cubicBezTo>
                    <a:pt x="128" y="1096"/>
                    <a:pt x="0" y="1112"/>
                    <a:pt x="8" y="1128"/>
                  </a:cubicBezTo>
                  <a:cubicBezTo>
                    <a:pt x="16" y="1144"/>
                    <a:pt x="136" y="1184"/>
                    <a:pt x="200" y="1176"/>
                  </a:cubicBezTo>
                  <a:cubicBezTo>
                    <a:pt x="264" y="1168"/>
                    <a:pt x="336" y="1112"/>
                    <a:pt x="392" y="1080"/>
                  </a:cubicBezTo>
                  <a:cubicBezTo>
                    <a:pt x="448" y="1048"/>
                    <a:pt x="480" y="984"/>
                    <a:pt x="536" y="984"/>
                  </a:cubicBezTo>
                  <a:cubicBezTo>
                    <a:pt x="592" y="984"/>
                    <a:pt x="672" y="1080"/>
                    <a:pt x="728" y="1080"/>
                  </a:cubicBezTo>
                  <a:cubicBezTo>
                    <a:pt x="784" y="1080"/>
                    <a:pt x="821" y="1063"/>
                    <a:pt x="872" y="984"/>
                  </a:cubicBezTo>
                  <a:cubicBezTo>
                    <a:pt x="923" y="905"/>
                    <a:pt x="951" y="681"/>
                    <a:pt x="1032" y="608"/>
                  </a:cubicBezTo>
                  <a:cubicBezTo>
                    <a:pt x="1113" y="535"/>
                    <a:pt x="1301" y="557"/>
                    <a:pt x="1360" y="544"/>
                  </a:cubicBezTo>
                  <a:cubicBezTo>
                    <a:pt x="1419" y="531"/>
                    <a:pt x="1371" y="529"/>
                    <a:pt x="1384" y="528"/>
                  </a:cubicBezTo>
                  <a:cubicBezTo>
                    <a:pt x="1397" y="527"/>
                    <a:pt x="1415" y="540"/>
                    <a:pt x="1440" y="536"/>
                  </a:cubicBezTo>
                  <a:cubicBezTo>
                    <a:pt x="1465" y="532"/>
                    <a:pt x="1520" y="520"/>
                    <a:pt x="1536" y="504"/>
                  </a:cubicBezTo>
                  <a:cubicBezTo>
                    <a:pt x="1552" y="488"/>
                    <a:pt x="1533" y="468"/>
                    <a:pt x="1536" y="440"/>
                  </a:cubicBezTo>
                  <a:cubicBezTo>
                    <a:pt x="1539" y="412"/>
                    <a:pt x="1547" y="365"/>
                    <a:pt x="1552" y="336"/>
                  </a:cubicBezTo>
                  <a:cubicBezTo>
                    <a:pt x="1557" y="307"/>
                    <a:pt x="1559" y="296"/>
                    <a:pt x="1568" y="264"/>
                  </a:cubicBezTo>
                  <a:cubicBezTo>
                    <a:pt x="1577" y="232"/>
                    <a:pt x="1591" y="177"/>
                    <a:pt x="1608" y="144"/>
                  </a:cubicBezTo>
                  <a:cubicBezTo>
                    <a:pt x="1625" y="111"/>
                    <a:pt x="1651" y="84"/>
                    <a:pt x="1672" y="64"/>
                  </a:cubicBezTo>
                  <a:cubicBezTo>
                    <a:pt x="1693" y="44"/>
                    <a:pt x="1709" y="35"/>
                    <a:pt x="1736" y="24"/>
                  </a:cubicBezTo>
                  <a:cubicBezTo>
                    <a:pt x="1763" y="13"/>
                    <a:pt x="1816" y="0"/>
                    <a:pt x="1832" y="0"/>
                  </a:cubicBezTo>
                  <a:cubicBezTo>
                    <a:pt x="1848" y="0"/>
                    <a:pt x="1824" y="20"/>
                    <a:pt x="1832" y="24"/>
                  </a:cubicBezTo>
                  <a:cubicBezTo>
                    <a:pt x="1840" y="28"/>
                    <a:pt x="1888" y="16"/>
                    <a:pt x="18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Freeform 178"/>
            <p:cNvSpPr>
              <a:spLocks/>
            </p:cNvSpPr>
            <p:nvPr/>
          </p:nvSpPr>
          <p:spPr bwMode="auto">
            <a:xfrm>
              <a:off x="2064" y="1488"/>
              <a:ext cx="528" cy="254"/>
            </a:xfrm>
            <a:custGeom>
              <a:avLst/>
              <a:gdLst>
                <a:gd name="T0" fmla="*/ 192 w 347"/>
                <a:gd name="T1" fmla="*/ 153 h 254"/>
                <a:gd name="T2" fmla="*/ 192 w 347"/>
                <a:gd name="T3" fmla="*/ 57 h 254"/>
                <a:gd name="T4" fmla="*/ 96 w 347"/>
                <a:gd name="T5" fmla="*/ 9 h 254"/>
                <a:gd name="T6" fmla="*/ 120 w 347"/>
                <a:gd name="T7" fmla="*/ 113 h 254"/>
                <a:gd name="T8" fmla="*/ 48 w 347"/>
                <a:gd name="T9" fmla="*/ 105 h 254"/>
                <a:gd name="T10" fmla="*/ 0 w 347"/>
                <a:gd name="T11" fmla="*/ 153 h 254"/>
                <a:gd name="T12" fmla="*/ 48 w 347"/>
                <a:gd name="T13" fmla="*/ 201 h 254"/>
                <a:gd name="T14" fmla="*/ 144 w 347"/>
                <a:gd name="T15" fmla="*/ 201 h 254"/>
                <a:gd name="T16" fmla="*/ 240 w 347"/>
                <a:gd name="T17" fmla="*/ 249 h 254"/>
                <a:gd name="T18" fmla="*/ 320 w 347"/>
                <a:gd name="T19" fmla="*/ 233 h 254"/>
                <a:gd name="T20" fmla="*/ 272 w 347"/>
                <a:gd name="T21" fmla="*/ 185 h 254"/>
                <a:gd name="T22" fmla="*/ 336 w 347"/>
                <a:gd name="T23" fmla="*/ 153 h 254"/>
                <a:gd name="T24" fmla="*/ 336 w 347"/>
                <a:gd name="T25" fmla="*/ 105 h 254"/>
                <a:gd name="T26" fmla="*/ 288 w 347"/>
                <a:gd name="T27" fmla="*/ 105 h 254"/>
                <a:gd name="T28" fmla="*/ 192 w 347"/>
                <a:gd name="T29" fmla="*/ 1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7" h="254">
                  <a:moveTo>
                    <a:pt x="192" y="153"/>
                  </a:moveTo>
                  <a:cubicBezTo>
                    <a:pt x="176" y="145"/>
                    <a:pt x="208" y="81"/>
                    <a:pt x="192" y="57"/>
                  </a:cubicBezTo>
                  <a:cubicBezTo>
                    <a:pt x="176" y="33"/>
                    <a:pt x="108" y="0"/>
                    <a:pt x="96" y="9"/>
                  </a:cubicBezTo>
                  <a:cubicBezTo>
                    <a:pt x="84" y="18"/>
                    <a:pt x="128" y="97"/>
                    <a:pt x="120" y="113"/>
                  </a:cubicBezTo>
                  <a:cubicBezTo>
                    <a:pt x="112" y="129"/>
                    <a:pt x="68" y="98"/>
                    <a:pt x="48" y="105"/>
                  </a:cubicBezTo>
                  <a:cubicBezTo>
                    <a:pt x="28" y="112"/>
                    <a:pt x="0" y="137"/>
                    <a:pt x="0" y="153"/>
                  </a:cubicBezTo>
                  <a:cubicBezTo>
                    <a:pt x="0" y="169"/>
                    <a:pt x="24" y="193"/>
                    <a:pt x="48" y="201"/>
                  </a:cubicBezTo>
                  <a:cubicBezTo>
                    <a:pt x="72" y="209"/>
                    <a:pt x="112" y="193"/>
                    <a:pt x="144" y="201"/>
                  </a:cubicBezTo>
                  <a:cubicBezTo>
                    <a:pt x="176" y="209"/>
                    <a:pt x="211" y="244"/>
                    <a:pt x="240" y="249"/>
                  </a:cubicBezTo>
                  <a:cubicBezTo>
                    <a:pt x="269" y="254"/>
                    <a:pt x="315" y="244"/>
                    <a:pt x="320" y="233"/>
                  </a:cubicBezTo>
                  <a:cubicBezTo>
                    <a:pt x="325" y="222"/>
                    <a:pt x="269" y="198"/>
                    <a:pt x="272" y="185"/>
                  </a:cubicBezTo>
                  <a:cubicBezTo>
                    <a:pt x="275" y="172"/>
                    <a:pt x="325" y="166"/>
                    <a:pt x="336" y="153"/>
                  </a:cubicBezTo>
                  <a:cubicBezTo>
                    <a:pt x="347" y="140"/>
                    <a:pt x="344" y="113"/>
                    <a:pt x="336" y="105"/>
                  </a:cubicBezTo>
                  <a:cubicBezTo>
                    <a:pt x="328" y="97"/>
                    <a:pt x="312" y="97"/>
                    <a:pt x="288" y="105"/>
                  </a:cubicBezTo>
                  <a:cubicBezTo>
                    <a:pt x="264" y="113"/>
                    <a:pt x="208" y="161"/>
                    <a:pt x="192" y="15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Freeform 179"/>
            <p:cNvSpPr>
              <a:spLocks/>
            </p:cNvSpPr>
            <p:nvPr/>
          </p:nvSpPr>
          <p:spPr bwMode="auto">
            <a:xfrm>
              <a:off x="808" y="2496"/>
              <a:ext cx="968" cy="536"/>
            </a:xfrm>
            <a:custGeom>
              <a:avLst/>
              <a:gdLst>
                <a:gd name="T0" fmla="*/ 728 w 728"/>
                <a:gd name="T1" fmla="*/ 0 h 296"/>
                <a:gd name="T2" fmla="*/ 544 w 728"/>
                <a:gd name="T3" fmla="*/ 144 h 296"/>
                <a:gd name="T4" fmla="*/ 296 w 728"/>
                <a:gd name="T5" fmla="*/ 252 h 296"/>
                <a:gd name="T6" fmla="*/ 0 w 728"/>
                <a:gd name="T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8" h="296">
                  <a:moveTo>
                    <a:pt x="728" y="0"/>
                  </a:moveTo>
                  <a:cubicBezTo>
                    <a:pt x="697" y="24"/>
                    <a:pt x="616" y="102"/>
                    <a:pt x="544" y="144"/>
                  </a:cubicBezTo>
                  <a:cubicBezTo>
                    <a:pt x="472" y="186"/>
                    <a:pt x="387" y="227"/>
                    <a:pt x="296" y="252"/>
                  </a:cubicBezTo>
                  <a:cubicBezTo>
                    <a:pt x="205" y="277"/>
                    <a:pt x="62" y="287"/>
                    <a:pt x="0" y="2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Freeform 180"/>
            <p:cNvSpPr>
              <a:spLocks/>
            </p:cNvSpPr>
            <p:nvPr/>
          </p:nvSpPr>
          <p:spPr bwMode="auto">
            <a:xfrm rot="-584618">
              <a:off x="1313" y="2526"/>
              <a:ext cx="620" cy="543"/>
            </a:xfrm>
            <a:custGeom>
              <a:avLst/>
              <a:gdLst>
                <a:gd name="T0" fmla="*/ 728 w 728"/>
                <a:gd name="T1" fmla="*/ 0 h 296"/>
                <a:gd name="T2" fmla="*/ 624 w 728"/>
                <a:gd name="T3" fmla="*/ 96 h 296"/>
                <a:gd name="T4" fmla="*/ 488 w 728"/>
                <a:gd name="T5" fmla="*/ 184 h 296"/>
                <a:gd name="T6" fmla="*/ 296 w 728"/>
                <a:gd name="T7" fmla="*/ 252 h 296"/>
                <a:gd name="T8" fmla="*/ 0 w 728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296">
                  <a:moveTo>
                    <a:pt x="728" y="0"/>
                  </a:moveTo>
                  <a:cubicBezTo>
                    <a:pt x="711" y="16"/>
                    <a:pt x="664" y="65"/>
                    <a:pt x="624" y="96"/>
                  </a:cubicBezTo>
                  <a:cubicBezTo>
                    <a:pt x="584" y="127"/>
                    <a:pt x="543" y="158"/>
                    <a:pt x="488" y="184"/>
                  </a:cubicBezTo>
                  <a:cubicBezTo>
                    <a:pt x="433" y="210"/>
                    <a:pt x="377" y="233"/>
                    <a:pt x="296" y="252"/>
                  </a:cubicBezTo>
                  <a:cubicBezTo>
                    <a:pt x="215" y="271"/>
                    <a:pt x="62" y="287"/>
                    <a:pt x="0" y="2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Freeform 181"/>
            <p:cNvSpPr>
              <a:spLocks/>
            </p:cNvSpPr>
            <p:nvPr/>
          </p:nvSpPr>
          <p:spPr bwMode="auto">
            <a:xfrm rot="-2457722">
              <a:off x="1730" y="2774"/>
              <a:ext cx="507" cy="305"/>
            </a:xfrm>
            <a:custGeom>
              <a:avLst/>
              <a:gdLst>
                <a:gd name="T0" fmla="*/ 728 w 728"/>
                <a:gd name="T1" fmla="*/ 0 h 296"/>
                <a:gd name="T2" fmla="*/ 624 w 728"/>
                <a:gd name="T3" fmla="*/ 96 h 296"/>
                <a:gd name="T4" fmla="*/ 488 w 728"/>
                <a:gd name="T5" fmla="*/ 184 h 296"/>
                <a:gd name="T6" fmla="*/ 296 w 728"/>
                <a:gd name="T7" fmla="*/ 252 h 296"/>
                <a:gd name="T8" fmla="*/ 0 w 728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296">
                  <a:moveTo>
                    <a:pt x="728" y="0"/>
                  </a:moveTo>
                  <a:cubicBezTo>
                    <a:pt x="711" y="16"/>
                    <a:pt x="664" y="65"/>
                    <a:pt x="624" y="96"/>
                  </a:cubicBezTo>
                  <a:cubicBezTo>
                    <a:pt x="584" y="127"/>
                    <a:pt x="543" y="158"/>
                    <a:pt x="488" y="184"/>
                  </a:cubicBezTo>
                  <a:cubicBezTo>
                    <a:pt x="433" y="210"/>
                    <a:pt x="377" y="233"/>
                    <a:pt x="296" y="252"/>
                  </a:cubicBezTo>
                  <a:cubicBezTo>
                    <a:pt x="215" y="271"/>
                    <a:pt x="62" y="287"/>
                    <a:pt x="0" y="2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Freeform 182"/>
            <p:cNvSpPr>
              <a:spLocks/>
            </p:cNvSpPr>
            <p:nvPr/>
          </p:nvSpPr>
          <p:spPr bwMode="auto">
            <a:xfrm rot="-1030672">
              <a:off x="1392" y="1824"/>
              <a:ext cx="1072" cy="1008"/>
            </a:xfrm>
            <a:custGeom>
              <a:avLst/>
              <a:gdLst>
                <a:gd name="T0" fmla="*/ 1880 w 1888"/>
                <a:gd name="T1" fmla="*/ 24 h 1184"/>
                <a:gd name="T2" fmla="*/ 1784 w 1888"/>
                <a:gd name="T3" fmla="*/ 72 h 1184"/>
                <a:gd name="T4" fmla="*/ 1664 w 1888"/>
                <a:gd name="T5" fmla="*/ 200 h 1184"/>
                <a:gd name="T6" fmla="*/ 1640 w 1888"/>
                <a:gd name="T7" fmla="*/ 456 h 1184"/>
                <a:gd name="T8" fmla="*/ 1544 w 1888"/>
                <a:gd name="T9" fmla="*/ 600 h 1184"/>
                <a:gd name="T10" fmla="*/ 1304 w 1888"/>
                <a:gd name="T11" fmla="*/ 648 h 1184"/>
                <a:gd name="T12" fmla="*/ 1128 w 1888"/>
                <a:gd name="T13" fmla="*/ 720 h 1184"/>
                <a:gd name="T14" fmla="*/ 872 w 1888"/>
                <a:gd name="T15" fmla="*/ 1032 h 1184"/>
                <a:gd name="T16" fmla="*/ 536 w 1888"/>
                <a:gd name="T17" fmla="*/ 888 h 1184"/>
                <a:gd name="T18" fmla="*/ 200 w 1888"/>
                <a:gd name="T19" fmla="*/ 984 h 1184"/>
                <a:gd name="T20" fmla="*/ 8 w 1888"/>
                <a:gd name="T21" fmla="*/ 936 h 1184"/>
                <a:gd name="T22" fmla="*/ 152 w 1888"/>
                <a:gd name="T23" fmla="*/ 1032 h 1184"/>
                <a:gd name="T24" fmla="*/ 152 w 1888"/>
                <a:gd name="T25" fmla="*/ 1080 h 1184"/>
                <a:gd name="T26" fmla="*/ 8 w 1888"/>
                <a:gd name="T27" fmla="*/ 1128 h 1184"/>
                <a:gd name="T28" fmla="*/ 200 w 1888"/>
                <a:gd name="T29" fmla="*/ 1176 h 1184"/>
                <a:gd name="T30" fmla="*/ 392 w 1888"/>
                <a:gd name="T31" fmla="*/ 1080 h 1184"/>
                <a:gd name="T32" fmla="*/ 536 w 1888"/>
                <a:gd name="T33" fmla="*/ 984 h 1184"/>
                <a:gd name="T34" fmla="*/ 728 w 1888"/>
                <a:gd name="T35" fmla="*/ 1080 h 1184"/>
                <a:gd name="T36" fmla="*/ 872 w 1888"/>
                <a:gd name="T37" fmla="*/ 984 h 1184"/>
                <a:gd name="T38" fmla="*/ 1032 w 1888"/>
                <a:gd name="T39" fmla="*/ 608 h 1184"/>
                <a:gd name="T40" fmla="*/ 1360 w 1888"/>
                <a:gd name="T41" fmla="*/ 544 h 1184"/>
                <a:gd name="T42" fmla="*/ 1384 w 1888"/>
                <a:gd name="T43" fmla="*/ 528 h 1184"/>
                <a:gd name="T44" fmla="*/ 1440 w 1888"/>
                <a:gd name="T45" fmla="*/ 536 h 1184"/>
                <a:gd name="T46" fmla="*/ 1536 w 1888"/>
                <a:gd name="T47" fmla="*/ 504 h 1184"/>
                <a:gd name="T48" fmla="*/ 1536 w 1888"/>
                <a:gd name="T49" fmla="*/ 440 h 1184"/>
                <a:gd name="T50" fmla="*/ 1552 w 1888"/>
                <a:gd name="T51" fmla="*/ 336 h 1184"/>
                <a:gd name="T52" fmla="*/ 1568 w 1888"/>
                <a:gd name="T53" fmla="*/ 264 h 1184"/>
                <a:gd name="T54" fmla="*/ 1608 w 1888"/>
                <a:gd name="T55" fmla="*/ 144 h 1184"/>
                <a:gd name="T56" fmla="*/ 1672 w 1888"/>
                <a:gd name="T57" fmla="*/ 64 h 1184"/>
                <a:gd name="T58" fmla="*/ 1736 w 1888"/>
                <a:gd name="T59" fmla="*/ 24 h 1184"/>
                <a:gd name="T60" fmla="*/ 1832 w 1888"/>
                <a:gd name="T61" fmla="*/ 0 h 1184"/>
                <a:gd name="T62" fmla="*/ 1832 w 1888"/>
                <a:gd name="T63" fmla="*/ 24 h 1184"/>
                <a:gd name="T64" fmla="*/ 1880 w 1888"/>
                <a:gd name="T65" fmla="*/ 2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8" h="1184">
                  <a:moveTo>
                    <a:pt x="1880" y="24"/>
                  </a:moveTo>
                  <a:cubicBezTo>
                    <a:pt x="1872" y="32"/>
                    <a:pt x="1820" y="43"/>
                    <a:pt x="1784" y="72"/>
                  </a:cubicBezTo>
                  <a:cubicBezTo>
                    <a:pt x="1748" y="101"/>
                    <a:pt x="1688" y="136"/>
                    <a:pt x="1664" y="200"/>
                  </a:cubicBezTo>
                  <a:cubicBezTo>
                    <a:pt x="1640" y="264"/>
                    <a:pt x="1660" y="389"/>
                    <a:pt x="1640" y="456"/>
                  </a:cubicBezTo>
                  <a:cubicBezTo>
                    <a:pt x="1620" y="523"/>
                    <a:pt x="1600" y="568"/>
                    <a:pt x="1544" y="600"/>
                  </a:cubicBezTo>
                  <a:cubicBezTo>
                    <a:pt x="1488" y="632"/>
                    <a:pt x="1373" y="628"/>
                    <a:pt x="1304" y="648"/>
                  </a:cubicBezTo>
                  <a:cubicBezTo>
                    <a:pt x="1235" y="668"/>
                    <a:pt x="1200" y="656"/>
                    <a:pt x="1128" y="720"/>
                  </a:cubicBezTo>
                  <a:cubicBezTo>
                    <a:pt x="1056" y="784"/>
                    <a:pt x="971" y="1004"/>
                    <a:pt x="872" y="1032"/>
                  </a:cubicBezTo>
                  <a:cubicBezTo>
                    <a:pt x="773" y="1060"/>
                    <a:pt x="648" y="896"/>
                    <a:pt x="536" y="888"/>
                  </a:cubicBezTo>
                  <a:cubicBezTo>
                    <a:pt x="424" y="880"/>
                    <a:pt x="288" y="976"/>
                    <a:pt x="200" y="984"/>
                  </a:cubicBezTo>
                  <a:cubicBezTo>
                    <a:pt x="112" y="992"/>
                    <a:pt x="16" y="928"/>
                    <a:pt x="8" y="936"/>
                  </a:cubicBezTo>
                  <a:cubicBezTo>
                    <a:pt x="0" y="944"/>
                    <a:pt x="128" y="1008"/>
                    <a:pt x="152" y="1032"/>
                  </a:cubicBezTo>
                  <a:cubicBezTo>
                    <a:pt x="176" y="1056"/>
                    <a:pt x="176" y="1064"/>
                    <a:pt x="152" y="1080"/>
                  </a:cubicBezTo>
                  <a:cubicBezTo>
                    <a:pt x="128" y="1096"/>
                    <a:pt x="0" y="1112"/>
                    <a:pt x="8" y="1128"/>
                  </a:cubicBezTo>
                  <a:cubicBezTo>
                    <a:pt x="16" y="1144"/>
                    <a:pt x="136" y="1184"/>
                    <a:pt x="200" y="1176"/>
                  </a:cubicBezTo>
                  <a:cubicBezTo>
                    <a:pt x="264" y="1168"/>
                    <a:pt x="336" y="1112"/>
                    <a:pt x="392" y="1080"/>
                  </a:cubicBezTo>
                  <a:cubicBezTo>
                    <a:pt x="448" y="1048"/>
                    <a:pt x="480" y="984"/>
                    <a:pt x="536" y="984"/>
                  </a:cubicBezTo>
                  <a:cubicBezTo>
                    <a:pt x="592" y="984"/>
                    <a:pt x="672" y="1080"/>
                    <a:pt x="728" y="1080"/>
                  </a:cubicBezTo>
                  <a:cubicBezTo>
                    <a:pt x="784" y="1080"/>
                    <a:pt x="821" y="1063"/>
                    <a:pt x="872" y="984"/>
                  </a:cubicBezTo>
                  <a:cubicBezTo>
                    <a:pt x="923" y="905"/>
                    <a:pt x="951" y="681"/>
                    <a:pt x="1032" y="608"/>
                  </a:cubicBezTo>
                  <a:cubicBezTo>
                    <a:pt x="1113" y="535"/>
                    <a:pt x="1301" y="557"/>
                    <a:pt x="1360" y="544"/>
                  </a:cubicBezTo>
                  <a:cubicBezTo>
                    <a:pt x="1419" y="531"/>
                    <a:pt x="1371" y="529"/>
                    <a:pt x="1384" y="528"/>
                  </a:cubicBezTo>
                  <a:cubicBezTo>
                    <a:pt x="1397" y="527"/>
                    <a:pt x="1415" y="540"/>
                    <a:pt x="1440" y="536"/>
                  </a:cubicBezTo>
                  <a:cubicBezTo>
                    <a:pt x="1465" y="532"/>
                    <a:pt x="1520" y="520"/>
                    <a:pt x="1536" y="504"/>
                  </a:cubicBezTo>
                  <a:cubicBezTo>
                    <a:pt x="1552" y="488"/>
                    <a:pt x="1533" y="468"/>
                    <a:pt x="1536" y="440"/>
                  </a:cubicBezTo>
                  <a:cubicBezTo>
                    <a:pt x="1539" y="412"/>
                    <a:pt x="1547" y="365"/>
                    <a:pt x="1552" y="336"/>
                  </a:cubicBezTo>
                  <a:cubicBezTo>
                    <a:pt x="1557" y="307"/>
                    <a:pt x="1559" y="296"/>
                    <a:pt x="1568" y="264"/>
                  </a:cubicBezTo>
                  <a:cubicBezTo>
                    <a:pt x="1577" y="232"/>
                    <a:pt x="1591" y="177"/>
                    <a:pt x="1608" y="144"/>
                  </a:cubicBezTo>
                  <a:cubicBezTo>
                    <a:pt x="1625" y="111"/>
                    <a:pt x="1651" y="84"/>
                    <a:pt x="1672" y="64"/>
                  </a:cubicBezTo>
                  <a:cubicBezTo>
                    <a:pt x="1693" y="44"/>
                    <a:pt x="1709" y="35"/>
                    <a:pt x="1736" y="24"/>
                  </a:cubicBezTo>
                  <a:cubicBezTo>
                    <a:pt x="1763" y="13"/>
                    <a:pt x="1816" y="0"/>
                    <a:pt x="1832" y="0"/>
                  </a:cubicBezTo>
                  <a:cubicBezTo>
                    <a:pt x="1848" y="0"/>
                    <a:pt x="1824" y="20"/>
                    <a:pt x="1832" y="24"/>
                  </a:cubicBezTo>
                  <a:cubicBezTo>
                    <a:pt x="1840" y="28"/>
                    <a:pt x="1888" y="16"/>
                    <a:pt x="18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AutoShape 183"/>
            <p:cNvSpPr>
              <a:spLocks noChangeArrowheads="1"/>
            </p:cNvSpPr>
            <p:nvPr/>
          </p:nvSpPr>
          <p:spPr bwMode="auto">
            <a:xfrm>
              <a:off x="144" y="3216"/>
              <a:ext cx="1296" cy="384"/>
            </a:xfrm>
            <a:prstGeom prst="cloudCallout">
              <a:avLst>
                <a:gd name="adj1" fmla="val -2778"/>
                <a:gd name="adj2" fmla="val 7005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976" name="AutoShape 184"/>
            <p:cNvSpPr>
              <a:spLocks noChangeArrowheads="1"/>
            </p:cNvSpPr>
            <p:nvPr/>
          </p:nvSpPr>
          <p:spPr bwMode="auto">
            <a:xfrm>
              <a:off x="-288" y="2496"/>
              <a:ext cx="768" cy="288"/>
            </a:xfrm>
            <a:prstGeom prst="cloudCallout">
              <a:avLst>
                <a:gd name="adj1" fmla="val 29690"/>
                <a:gd name="adj2" fmla="val 60069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977" name="AutoShape 185"/>
            <p:cNvSpPr>
              <a:spLocks noChangeArrowheads="1"/>
            </p:cNvSpPr>
            <p:nvPr/>
          </p:nvSpPr>
          <p:spPr bwMode="auto">
            <a:xfrm>
              <a:off x="2112" y="2688"/>
              <a:ext cx="1104" cy="288"/>
            </a:xfrm>
            <a:prstGeom prst="cloudCallout">
              <a:avLst>
                <a:gd name="adj1" fmla="val 5435"/>
                <a:gd name="adj2" fmla="val 110069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978" name="AutoShape 186"/>
            <p:cNvSpPr>
              <a:spLocks noChangeArrowheads="1"/>
            </p:cNvSpPr>
            <p:nvPr/>
          </p:nvSpPr>
          <p:spPr bwMode="auto">
            <a:xfrm>
              <a:off x="1248" y="3408"/>
              <a:ext cx="1200" cy="288"/>
            </a:xfrm>
            <a:prstGeom prst="cloudCallout">
              <a:avLst>
                <a:gd name="adj1" fmla="val 1000"/>
                <a:gd name="adj2" fmla="val 76736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3979" name="Freeform 187"/>
            <p:cNvSpPr>
              <a:spLocks/>
            </p:cNvSpPr>
            <p:nvPr/>
          </p:nvSpPr>
          <p:spPr bwMode="auto">
            <a:xfrm>
              <a:off x="2280" y="1776"/>
              <a:ext cx="120" cy="496"/>
            </a:xfrm>
            <a:custGeom>
              <a:avLst/>
              <a:gdLst>
                <a:gd name="T0" fmla="*/ 120 w 120"/>
                <a:gd name="T1" fmla="*/ 0 h 496"/>
                <a:gd name="T2" fmla="*/ 96 w 120"/>
                <a:gd name="T3" fmla="*/ 160 h 496"/>
                <a:gd name="T4" fmla="*/ 72 w 120"/>
                <a:gd name="T5" fmla="*/ 240 h 496"/>
                <a:gd name="T6" fmla="*/ 72 w 120"/>
                <a:gd name="T7" fmla="*/ 384 h 496"/>
                <a:gd name="T8" fmla="*/ 48 w 120"/>
                <a:gd name="T9" fmla="*/ 440 h 496"/>
                <a:gd name="T10" fmla="*/ 0 w 120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96">
                  <a:moveTo>
                    <a:pt x="120" y="0"/>
                  </a:moveTo>
                  <a:cubicBezTo>
                    <a:pt x="116" y="27"/>
                    <a:pt x="104" y="120"/>
                    <a:pt x="96" y="160"/>
                  </a:cubicBezTo>
                  <a:cubicBezTo>
                    <a:pt x="88" y="200"/>
                    <a:pt x="76" y="203"/>
                    <a:pt x="72" y="240"/>
                  </a:cubicBezTo>
                  <a:cubicBezTo>
                    <a:pt x="68" y="277"/>
                    <a:pt x="76" y="351"/>
                    <a:pt x="72" y="384"/>
                  </a:cubicBezTo>
                  <a:cubicBezTo>
                    <a:pt x="68" y="417"/>
                    <a:pt x="60" y="421"/>
                    <a:pt x="48" y="440"/>
                  </a:cubicBezTo>
                  <a:cubicBezTo>
                    <a:pt x="36" y="459"/>
                    <a:pt x="10" y="484"/>
                    <a:pt x="0" y="4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Freeform 188"/>
            <p:cNvSpPr>
              <a:spLocks/>
            </p:cNvSpPr>
            <p:nvPr/>
          </p:nvSpPr>
          <p:spPr bwMode="auto">
            <a:xfrm>
              <a:off x="1048" y="2016"/>
              <a:ext cx="296" cy="200"/>
            </a:xfrm>
            <a:custGeom>
              <a:avLst/>
              <a:gdLst>
                <a:gd name="T0" fmla="*/ 296 w 296"/>
                <a:gd name="T1" fmla="*/ 0 h 200"/>
                <a:gd name="T2" fmla="*/ 152 w 296"/>
                <a:gd name="T3" fmla="*/ 48 h 200"/>
                <a:gd name="T4" fmla="*/ 104 w 296"/>
                <a:gd name="T5" fmla="*/ 144 h 200"/>
                <a:gd name="T6" fmla="*/ 56 w 296"/>
                <a:gd name="T7" fmla="*/ 192 h 200"/>
                <a:gd name="T8" fmla="*/ 8 w 296"/>
                <a:gd name="T9" fmla="*/ 96 h 200"/>
                <a:gd name="T10" fmla="*/ 8 w 296"/>
                <a:gd name="T11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200">
                  <a:moveTo>
                    <a:pt x="296" y="0"/>
                  </a:moveTo>
                  <a:cubicBezTo>
                    <a:pt x="240" y="12"/>
                    <a:pt x="184" y="24"/>
                    <a:pt x="152" y="48"/>
                  </a:cubicBezTo>
                  <a:cubicBezTo>
                    <a:pt x="120" y="72"/>
                    <a:pt x="120" y="120"/>
                    <a:pt x="104" y="144"/>
                  </a:cubicBezTo>
                  <a:cubicBezTo>
                    <a:pt x="88" y="168"/>
                    <a:pt x="72" y="200"/>
                    <a:pt x="56" y="192"/>
                  </a:cubicBezTo>
                  <a:cubicBezTo>
                    <a:pt x="40" y="184"/>
                    <a:pt x="16" y="120"/>
                    <a:pt x="8" y="96"/>
                  </a:cubicBezTo>
                  <a:cubicBezTo>
                    <a:pt x="0" y="72"/>
                    <a:pt x="4" y="60"/>
                    <a:pt x="8" y="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Freeform 189"/>
            <p:cNvSpPr>
              <a:spLocks/>
            </p:cNvSpPr>
            <p:nvPr/>
          </p:nvSpPr>
          <p:spPr bwMode="auto">
            <a:xfrm>
              <a:off x="77" y="1128"/>
              <a:ext cx="2131" cy="859"/>
            </a:xfrm>
            <a:custGeom>
              <a:avLst/>
              <a:gdLst>
                <a:gd name="T0" fmla="*/ 2083 w 2131"/>
                <a:gd name="T1" fmla="*/ 120 h 859"/>
                <a:gd name="T2" fmla="*/ 2083 w 2131"/>
                <a:gd name="T3" fmla="*/ 72 h 859"/>
                <a:gd name="T4" fmla="*/ 2083 w 2131"/>
                <a:gd name="T5" fmla="*/ 24 h 859"/>
                <a:gd name="T6" fmla="*/ 1987 w 2131"/>
                <a:gd name="T7" fmla="*/ 24 h 859"/>
                <a:gd name="T8" fmla="*/ 1939 w 2131"/>
                <a:gd name="T9" fmla="*/ 168 h 859"/>
                <a:gd name="T10" fmla="*/ 1987 w 2131"/>
                <a:gd name="T11" fmla="*/ 312 h 859"/>
                <a:gd name="T12" fmla="*/ 1987 w 2131"/>
                <a:gd name="T13" fmla="*/ 408 h 859"/>
                <a:gd name="T14" fmla="*/ 1843 w 2131"/>
                <a:gd name="T15" fmla="*/ 504 h 859"/>
                <a:gd name="T16" fmla="*/ 1659 w 2131"/>
                <a:gd name="T17" fmla="*/ 416 h 859"/>
                <a:gd name="T18" fmla="*/ 1507 w 2131"/>
                <a:gd name="T19" fmla="*/ 312 h 859"/>
                <a:gd name="T20" fmla="*/ 1363 w 2131"/>
                <a:gd name="T21" fmla="*/ 264 h 859"/>
                <a:gd name="T22" fmla="*/ 1219 w 2131"/>
                <a:gd name="T23" fmla="*/ 312 h 859"/>
                <a:gd name="T24" fmla="*/ 1027 w 2131"/>
                <a:gd name="T25" fmla="*/ 504 h 859"/>
                <a:gd name="T26" fmla="*/ 883 w 2131"/>
                <a:gd name="T27" fmla="*/ 552 h 859"/>
                <a:gd name="T28" fmla="*/ 739 w 2131"/>
                <a:gd name="T29" fmla="*/ 504 h 859"/>
                <a:gd name="T30" fmla="*/ 499 w 2131"/>
                <a:gd name="T31" fmla="*/ 552 h 859"/>
                <a:gd name="T32" fmla="*/ 211 w 2131"/>
                <a:gd name="T33" fmla="*/ 744 h 859"/>
                <a:gd name="T34" fmla="*/ 19 w 2131"/>
                <a:gd name="T35" fmla="*/ 744 h 859"/>
                <a:gd name="T36" fmla="*/ 323 w 2131"/>
                <a:gd name="T37" fmla="*/ 800 h 859"/>
                <a:gd name="T38" fmla="*/ 451 w 2131"/>
                <a:gd name="T39" fmla="*/ 744 h 859"/>
                <a:gd name="T40" fmla="*/ 539 w 2131"/>
                <a:gd name="T41" fmla="*/ 760 h 859"/>
                <a:gd name="T42" fmla="*/ 579 w 2131"/>
                <a:gd name="T43" fmla="*/ 832 h 859"/>
                <a:gd name="T44" fmla="*/ 691 w 2131"/>
                <a:gd name="T45" fmla="*/ 840 h 859"/>
                <a:gd name="T46" fmla="*/ 891 w 2131"/>
                <a:gd name="T47" fmla="*/ 720 h 859"/>
                <a:gd name="T48" fmla="*/ 1019 w 2131"/>
                <a:gd name="T49" fmla="*/ 616 h 859"/>
                <a:gd name="T50" fmla="*/ 1171 w 2131"/>
                <a:gd name="T51" fmla="*/ 456 h 859"/>
                <a:gd name="T52" fmla="*/ 1363 w 2131"/>
                <a:gd name="T53" fmla="*/ 264 h 859"/>
                <a:gd name="T54" fmla="*/ 1555 w 2131"/>
                <a:gd name="T55" fmla="*/ 216 h 859"/>
                <a:gd name="T56" fmla="*/ 1795 w 2131"/>
                <a:gd name="T57" fmla="*/ 312 h 859"/>
                <a:gd name="T58" fmla="*/ 1891 w 2131"/>
                <a:gd name="T59" fmla="*/ 408 h 859"/>
                <a:gd name="T60" fmla="*/ 2035 w 2131"/>
                <a:gd name="T61" fmla="*/ 360 h 859"/>
                <a:gd name="T62" fmla="*/ 2035 w 2131"/>
                <a:gd name="T63" fmla="*/ 216 h 859"/>
                <a:gd name="T64" fmla="*/ 2035 w 2131"/>
                <a:gd name="T65" fmla="*/ 72 h 859"/>
                <a:gd name="T66" fmla="*/ 2131 w 2131"/>
                <a:gd name="T67" fmla="*/ 72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1" h="859">
                  <a:moveTo>
                    <a:pt x="2083" y="120"/>
                  </a:moveTo>
                  <a:cubicBezTo>
                    <a:pt x="2083" y="104"/>
                    <a:pt x="2083" y="88"/>
                    <a:pt x="2083" y="72"/>
                  </a:cubicBezTo>
                  <a:cubicBezTo>
                    <a:pt x="2083" y="56"/>
                    <a:pt x="2099" y="32"/>
                    <a:pt x="2083" y="24"/>
                  </a:cubicBezTo>
                  <a:cubicBezTo>
                    <a:pt x="2067" y="16"/>
                    <a:pt x="2011" y="0"/>
                    <a:pt x="1987" y="24"/>
                  </a:cubicBezTo>
                  <a:cubicBezTo>
                    <a:pt x="1963" y="48"/>
                    <a:pt x="1939" y="120"/>
                    <a:pt x="1939" y="168"/>
                  </a:cubicBezTo>
                  <a:cubicBezTo>
                    <a:pt x="1939" y="216"/>
                    <a:pt x="1979" y="272"/>
                    <a:pt x="1987" y="312"/>
                  </a:cubicBezTo>
                  <a:cubicBezTo>
                    <a:pt x="1995" y="352"/>
                    <a:pt x="2011" y="376"/>
                    <a:pt x="1987" y="408"/>
                  </a:cubicBezTo>
                  <a:cubicBezTo>
                    <a:pt x="1963" y="440"/>
                    <a:pt x="1898" y="503"/>
                    <a:pt x="1843" y="504"/>
                  </a:cubicBezTo>
                  <a:cubicBezTo>
                    <a:pt x="1788" y="505"/>
                    <a:pt x="1715" y="448"/>
                    <a:pt x="1659" y="416"/>
                  </a:cubicBezTo>
                  <a:cubicBezTo>
                    <a:pt x="1603" y="384"/>
                    <a:pt x="1556" y="337"/>
                    <a:pt x="1507" y="312"/>
                  </a:cubicBezTo>
                  <a:cubicBezTo>
                    <a:pt x="1458" y="287"/>
                    <a:pt x="1411" y="264"/>
                    <a:pt x="1363" y="264"/>
                  </a:cubicBezTo>
                  <a:cubicBezTo>
                    <a:pt x="1315" y="264"/>
                    <a:pt x="1275" y="272"/>
                    <a:pt x="1219" y="312"/>
                  </a:cubicBezTo>
                  <a:cubicBezTo>
                    <a:pt x="1163" y="352"/>
                    <a:pt x="1083" y="464"/>
                    <a:pt x="1027" y="504"/>
                  </a:cubicBezTo>
                  <a:cubicBezTo>
                    <a:pt x="971" y="544"/>
                    <a:pt x="931" y="552"/>
                    <a:pt x="883" y="552"/>
                  </a:cubicBezTo>
                  <a:cubicBezTo>
                    <a:pt x="835" y="552"/>
                    <a:pt x="803" y="504"/>
                    <a:pt x="739" y="504"/>
                  </a:cubicBezTo>
                  <a:cubicBezTo>
                    <a:pt x="675" y="504"/>
                    <a:pt x="587" y="512"/>
                    <a:pt x="499" y="552"/>
                  </a:cubicBezTo>
                  <a:cubicBezTo>
                    <a:pt x="411" y="592"/>
                    <a:pt x="291" y="712"/>
                    <a:pt x="211" y="744"/>
                  </a:cubicBezTo>
                  <a:cubicBezTo>
                    <a:pt x="131" y="776"/>
                    <a:pt x="0" y="735"/>
                    <a:pt x="19" y="744"/>
                  </a:cubicBezTo>
                  <a:cubicBezTo>
                    <a:pt x="38" y="753"/>
                    <a:pt x="251" y="800"/>
                    <a:pt x="323" y="800"/>
                  </a:cubicBezTo>
                  <a:cubicBezTo>
                    <a:pt x="395" y="800"/>
                    <a:pt x="415" y="751"/>
                    <a:pt x="451" y="744"/>
                  </a:cubicBezTo>
                  <a:cubicBezTo>
                    <a:pt x="487" y="737"/>
                    <a:pt x="518" y="745"/>
                    <a:pt x="539" y="760"/>
                  </a:cubicBezTo>
                  <a:cubicBezTo>
                    <a:pt x="560" y="775"/>
                    <a:pt x="554" y="819"/>
                    <a:pt x="579" y="832"/>
                  </a:cubicBezTo>
                  <a:cubicBezTo>
                    <a:pt x="604" y="845"/>
                    <a:pt x="639" y="859"/>
                    <a:pt x="691" y="840"/>
                  </a:cubicBezTo>
                  <a:cubicBezTo>
                    <a:pt x="743" y="821"/>
                    <a:pt x="836" y="757"/>
                    <a:pt x="891" y="720"/>
                  </a:cubicBezTo>
                  <a:cubicBezTo>
                    <a:pt x="946" y="683"/>
                    <a:pt x="972" y="660"/>
                    <a:pt x="1019" y="616"/>
                  </a:cubicBezTo>
                  <a:cubicBezTo>
                    <a:pt x="1066" y="572"/>
                    <a:pt x="1114" y="515"/>
                    <a:pt x="1171" y="456"/>
                  </a:cubicBezTo>
                  <a:cubicBezTo>
                    <a:pt x="1228" y="397"/>
                    <a:pt x="1299" y="304"/>
                    <a:pt x="1363" y="264"/>
                  </a:cubicBezTo>
                  <a:cubicBezTo>
                    <a:pt x="1427" y="224"/>
                    <a:pt x="1483" y="208"/>
                    <a:pt x="1555" y="216"/>
                  </a:cubicBezTo>
                  <a:cubicBezTo>
                    <a:pt x="1627" y="224"/>
                    <a:pt x="1739" y="280"/>
                    <a:pt x="1795" y="312"/>
                  </a:cubicBezTo>
                  <a:cubicBezTo>
                    <a:pt x="1851" y="344"/>
                    <a:pt x="1851" y="400"/>
                    <a:pt x="1891" y="408"/>
                  </a:cubicBezTo>
                  <a:cubicBezTo>
                    <a:pt x="1931" y="416"/>
                    <a:pt x="2011" y="392"/>
                    <a:pt x="2035" y="360"/>
                  </a:cubicBezTo>
                  <a:cubicBezTo>
                    <a:pt x="2059" y="328"/>
                    <a:pt x="2035" y="264"/>
                    <a:pt x="2035" y="216"/>
                  </a:cubicBezTo>
                  <a:cubicBezTo>
                    <a:pt x="2035" y="168"/>
                    <a:pt x="2019" y="96"/>
                    <a:pt x="2035" y="72"/>
                  </a:cubicBezTo>
                  <a:cubicBezTo>
                    <a:pt x="2051" y="48"/>
                    <a:pt x="2091" y="60"/>
                    <a:pt x="2131" y="72"/>
                  </a:cubicBezTo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Freeform 190"/>
            <p:cNvSpPr>
              <a:spLocks/>
            </p:cNvSpPr>
            <p:nvPr/>
          </p:nvSpPr>
          <p:spPr bwMode="auto">
            <a:xfrm>
              <a:off x="576" y="1680"/>
              <a:ext cx="480" cy="192"/>
            </a:xfrm>
            <a:custGeom>
              <a:avLst/>
              <a:gdLst>
                <a:gd name="T0" fmla="*/ 480 w 480"/>
                <a:gd name="T1" fmla="*/ 0 h 192"/>
                <a:gd name="T2" fmla="*/ 288 w 480"/>
                <a:gd name="T3" fmla="*/ 96 h 192"/>
                <a:gd name="T4" fmla="*/ 96 w 480"/>
                <a:gd name="T5" fmla="*/ 144 h 192"/>
                <a:gd name="T6" fmla="*/ 0 w 480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416" y="36"/>
                    <a:pt x="352" y="72"/>
                    <a:pt x="288" y="96"/>
                  </a:cubicBezTo>
                  <a:cubicBezTo>
                    <a:pt x="224" y="120"/>
                    <a:pt x="144" y="128"/>
                    <a:pt x="96" y="144"/>
                  </a:cubicBezTo>
                  <a:cubicBezTo>
                    <a:pt x="48" y="160"/>
                    <a:pt x="24" y="176"/>
                    <a:pt x="0" y="192"/>
                  </a:cubicBezTo>
                </a:path>
              </a:pathLst>
            </a:custGeom>
            <a:noFill/>
            <a:ln w="9525">
              <a:solidFill>
                <a:srgbClr val="FF99FF"/>
              </a:solidFill>
              <a:round/>
              <a:headEnd/>
              <a:tailEnd/>
            </a:ln>
            <a:effectLst>
              <a:prstShdw prst="shdw18" dist="17961" dir="135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Freeform 191"/>
            <p:cNvSpPr>
              <a:spLocks/>
            </p:cNvSpPr>
            <p:nvPr/>
          </p:nvSpPr>
          <p:spPr bwMode="auto">
            <a:xfrm>
              <a:off x="2832" y="1488"/>
              <a:ext cx="1731" cy="646"/>
            </a:xfrm>
            <a:custGeom>
              <a:avLst/>
              <a:gdLst>
                <a:gd name="T0" fmla="*/ 827 w 1731"/>
                <a:gd name="T1" fmla="*/ 629 h 646"/>
                <a:gd name="T2" fmla="*/ 627 w 1731"/>
                <a:gd name="T3" fmla="*/ 637 h 646"/>
                <a:gd name="T4" fmla="*/ 499 w 1731"/>
                <a:gd name="T5" fmla="*/ 573 h 646"/>
                <a:gd name="T6" fmla="*/ 355 w 1731"/>
                <a:gd name="T7" fmla="*/ 533 h 646"/>
                <a:gd name="T8" fmla="*/ 203 w 1731"/>
                <a:gd name="T9" fmla="*/ 525 h 646"/>
                <a:gd name="T10" fmla="*/ 107 w 1731"/>
                <a:gd name="T11" fmla="*/ 469 h 646"/>
                <a:gd name="T12" fmla="*/ 19 w 1731"/>
                <a:gd name="T13" fmla="*/ 365 h 646"/>
                <a:gd name="T14" fmla="*/ 19 w 1731"/>
                <a:gd name="T15" fmla="*/ 253 h 646"/>
                <a:gd name="T16" fmla="*/ 131 w 1731"/>
                <a:gd name="T17" fmla="*/ 157 h 646"/>
                <a:gd name="T18" fmla="*/ 243 w 1731"/>
                <a:gd name="T19" fmla="*/ 125 h 646"/>
                <a:gd name="T20" fmla="*/ 331 w 1731"/>
                <a:gd name="T21" fmla="*/ 133 h 646"/>
                <a:gd name="T22" fmla="*/ 467 w 1731"/>
                <a:gd name="T23" fmla="*/ 133 h 646"/>
                <a:gd name="T24" fmla="*/ 579 w 1731"/>
                <a:gd name="T25" fmla="*/ 173 h 646"/>
                <a:gd name="T26" fmla="*/ 622 w 1731"/>
                <a:gd name="T27" fmla="*/ 307 h 646"/>
                <a:gd name="T28" fmla="*/ 603 w 1731"/>
                <a:gd name="T29" fmla="*/ 221 h 646"/>
                <a:gd name="T30" fmla="*/ 691 w 1731"/>
                <a:gd name="T31" fmla="*/ 76 h 646"/>
                <a:gd name="T32" fmla="*/ 923 w 1731"/>
                <a:gd name="T33" fmla="*/ 5 h 646"/>
                <a:gd name="T34" fmla="*/ 1115 w 1731"/>
                <a:gd name="T35" fmla="*/ 45 h 646"/>
                <a:gd name="T36" fmla="*/ 1267 w 1731"/>
                <a:gd name="T37" fmla="*/ 189 h 646"/>
                <a:gd name="T38" fmla="*/ 1240 w 1731"/>
                <a:gd name="T39" fmla="*/ 345 h 646"/>
                <a:gd name="T40" fmla="*/ 1171 w 1731"/>
                <a:gd name="T41" fmla="*/ 345 h 646"/>
                <a:gd name="T42" fmla="*/ 1377 w 1731"/>
                <a:gd name="T43" fmla="*/ 307 h 646"/>
                <a:gd name="T44" fmla="*/ 1651 w 1731"/>
                <a:gd name="T45" fmla="*/ 345 h 646"/>
                <a:gd name="T46" fmla="*/ 1720 w 1731"/>
                <a:gd name="T47" fmla="*/ 461 h 646"/>
                <a:gd name="T48" fmla="*/ 1582 w 1731"/>
                <a:gd name="T49" fmla="*/ 576 h 646"/>
                <a:gd name="T50" fmla="*/ 1240 w 1731"/>
                <a:gd name="T51" fmla="*/ 576 h 646"/>
                <a:gd name="T52" fmla="*/ 1034 w 1731"/>
                <a:gd name="T53" fmla="*/ 461 h 646"/>
                <a:gd name="T54" fmla="*/ 965 w 1731"/>
                <a:gd name="T55" fmla="*/ 422 h 646"/>
                <a:gd name="T56" fmla="*/ 897 w 1731"/>
                <a:gd name="T57" fmla="*/ 384 h 646"/>
                <a:gd name="T58" fmla="*/ 771 w 1731"/>
                <a:gd name="T59" fmla="*/ 445 h 646"/>
                <a:gd name="T60" fmla="*/ 915 w 1731"/>
                <a:gd name="T61" fmla="*/ 517 h 646"/>
                <a:gd name="T62" fmla="*/ 1003 w 1731"/>
                <a:gd name="T63" fmla="*/ 493 h 646"/>
                <a:gd name="T64" fmla="*/ 987 w 1731"/>
                <a:gd name="T65" fmla="*/ 469 h 646"/>
                <a:gd name="T66" fmla="*/ 923 w 1731"/>
                <a:gd name="T67" fmla="*/ 437 h 646"/>
                <a:gd name="T68" fmla="*/ 979 w 1731"/>
                <a:gd name="T69" fmla="*/ 437 h 646"/>
                <a:gd name="T70" fmla="*/ 965 w 1731"/>
                <a:gd name="T71" fmla="*/ 499 h 646"/>
                <a:gd name="T72" fmla="*/ 1034 w 1731"/>
                <a:gd name="T73" fmla="*/ 538 h 646"/>
                <a:gd name="T74" fmla="*/ 897 w 1731"/>
                <a:gd name="T75" fmla="*/ 615 h 646"/>
                <a:gd name="T76" fmla="*/ 803 w 1731"/>
                <a:gd name="T77" fmla="*/ 621 h 646"/>
                <a:gd name="T78" fmla="*/ 627 w 1731"/>
                <a:gd name="T79" fmla="*/ 493 h 646"/>
                <a:gd name="T80" fmla="*/ 627 w 1731"/>
                <a:gd name="T81" fmla="*/ 365 h 646"/>
                <a:gd name="T82" fmla="*/ 699 w 1731"/>
                <a:gd name="T83" fmla="*/ 269 h 646"/>
                <a:gd name="T84" fmla="*/ 828 w 1731"/>
                <a:gd name="T85" fmla="*/ 230 h 646"/>
                <a:gd name="T86" fmla="*/ 965 w 1731"/>
                <a:gd name="T87" fmla="*/ 230 h 646"/>
                <a:gd name="T88" fmla="*/ 1102 w 1731"/>
                <a:gd name="T89" fmla="*/ 307 h 646"/>
                <a:gd name="T90" fmla="*/ 1171 w 1731"/>
                <a:gd name="T91" fmla="*/ 422 h 646"/>
                <a:gd name="T92" fmla="*/ 1377 w 1731"/>
                <a:gd name="T93" fmla="*/ 461 h 646"/>
                <a:gd name="T94" fmla="*/ 1445 w 1731"/>
                <a:gd name="T95" fmla="*/ 422 h 646"/>
                <a:gd name="T96" fmla="*/ 1377 w 1731"/>
                <a:gd name="T97" fmla="*/ 345 h 646"/>
                <a:gd name="T98" fmla="*/ 1308 w 1731"/>
                <a:gd name="T99" fmla="*/ 345 h 646"/>
                <a:gd name="T100" fmla="*/ 1171 w 1731"/>
                <a:gd name="T101" fmla="*/ 384 h 646"/>
                <a:gd name="T102" fmla="*/ 1308 w 1731"/>
                <a:gd name="T103" fmla="*/ 422 h 646"/>
                <a:gd name="T104" fmla="*/ 1377 w 1731"/>
                <a:gd name="T105" fmla="*/ 38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1" h="646">
                  <a:moveTo>
                    <a:pt x="827" y="629"/>
                  </a:moveTo>
                  <a:cubicBezTo>
                    <a:pt x="794" y="630"/>
                    <a:pt x="682" y="646"/>
                    <a:pt x="627" y="637"/>
                  </a:cubicBezTo>
                  <a:cubicBezTo>
                    <a:pt x="572" y="628"/>
                    <a:pt x="544" y="590"/>
                    <a:pt x="499" y="573"/>
                  </a:cubicBezTo>
                  <a:cubicBezTo>
                    <a:pt x="454" y="556"/>
                    <a:pt x="404" y="541"/>
                    <a:pt x="355" y="533"/>
                  </a:cubicBezTo>
                  <a:cubicBezTo>
                    <a:pt x="306" y="525"/>
                    <a:pt x="244" y="536"/>
                    <a:pt x="203" y="525"/>
                  </a:cubicBezTo>
                  <a:cubicBezTo>
                    <a:pt x="162" y="514"/>
                    <a:pt x="138" y="496"/>
                    <a:pt x="107" y="469"/>
                  </a:cubicBezTo>
                  <a:cubicBezTo>
                    <a:pt x="76" y="442"/>
                    <a:pt x="34" y="401"/>
                    <a:pt x="19" y="365"/>
                  </a:cubicBezTo>
                  <a:cubicBezTo>
                    <a:pt x="4" y="329"/>
                    <a:pt x="0" y="288"/>
                    <a:pt x="19" y="253"/>
                  </a:cubicBezTo>
                  <a:cubicBezTo>
                    <a:pt x="38" y="218"/>
                    <a:pt x="94" y="178"/>
                    <a:pt x="131" y="157"/>
                  </a:cubicBezTo>
                  <a:cubicBezTo>
                    <a:pt x="168" y="136"/>
                    <a:pt x="210" y="129"/>
                    <a:pt x="243" y="125"/>
                  </a:cubicBezTo>
                  <a:cubicBezTo>
                    <a:pt x="276" y="121"/>
                    <a:pt x="294" y="132"/>
                    <a:pt x="331" y="133"/>
                  </a:cubicBezTo>
                  <a:cubicBezTo>
                    <a:pt x="368" y="134"/>
                    <a:pt x="426" y="126"/>
                    <a:pt x="467" y="133"/>
                  </a:cubicBezTo>
                  <a:cubicBezTo>
                    <a:pt x="508" y="140"/>
                    <a:pt x="553" y="144"/>
                    <a:pt x="579" y="173"/>
                  </a:cubicBezTo>
                  <a:cubicBezTo>
                    <a:pt x="605" y="202"/>
                    <a:pt x="618" y="299"/>
                    <a:pt x="622" y="307"/>
                  </a:cubicBezTo>
                  <a:cubicBezTo>
                    <a:pt x="626" y="315"/>
                    <a:pt x="592" y="259"/>
                    <a:pt x="603" y="221"/>
                  </a:cubicBezTo>
                  <a:cubicBezTo>
                    <a:pt x="614" y="183"/>
                    <a:pt x="638" y="112"/>
                    <a:pt x="691" y="76"/>
                  </a:cubicBezTo>
                  <a:cubicBezTo>
                    <a:pt x="744" y="40"/>
                    <a:pt x="852" y="10"/>
                    <a:pt x="923" y="5"/>
                  </a:cubicBezTo>
                  <a:cubicBezTo>
                    <a:pt x="994" y="0"/>
                    <a:pt x="1058" y="14"/>
                    <a:pt x="1115" y="45"/>
                  </a:cubicBezTo>
                  <a:cubicBezTo>
                    <a:pt x="1172" y="76"/>
                    <a:pt x="1246" y="139"/>
                    <a:pt x="1267" y="189"/>
                  </a:cubicBezTo>
                  <a:cubicBezTo>
                    <a:pt x="1288" y="239"/>
                    <a:pt x="1256" y="319"/>
                    <a:pt x="1240" y="345"/>
                  </a:cubicBezTo>
                  <a:cubicBezTo>
                    <a:pt x="1224" y="371"/>
                    <a:pt x="1148" y="351"/>
                    <a:pt x="1171" y="345"/>
                  </a:cubicBezTo>
                  <a:cubicBezTo>
                    <a:pt x="1194" y="339"/>
                    <a:pt x="1297" y="307"/>
                    <a:pt x="1377" y="307"/>
                  </a:cubicBezTo>
                  <a:cubicBezTo>
                    <a:pt x="1457" y="307"/>
                    <a:pt x="1594" y="319"/>
                    <a:pt x="1651" y="345"/>
                  </a:cubicBezTo>
                  <a:cubicBezTo>
                    <a:pt x="1708" y="371"/>
                    <a:pt x="1731" y="422"/>
                    <a:pt x="1720" y="461"/>
                  </a:cubicBezTo>
                  <a:cubicBezTo>
                    <a:pt x="1708" y="499"/>
                    <a:pt x="1662" y="557"/>
                    <a:pt x="1582" y="576"/>
                  </a:cubicBezTo>
                  <a:cubicBezTo>
                    <a:pt x="1502" y="595"/>
                    <a:pt x="1331" y="595"/>
                    <a:pt x="1240" y="576"/>
                  </a:cubicBezTo>
                  <a:cubicBezTo>
                    <a:pt x="1148" y="557"/>
                    <a:pt x="1080" y="486"/>
                    <a:pt x="1034" y="461"/>
                  </a:cubicBezTo>
                  <a:cubicBezTo>
                    <a:pt x="988" y="435"/>
                    <a:pt x="988" y="435"/>
                    <a:pt x="965" y="422"/>
                  </a:cubicBezTo>
                  <a:cubicBezTo>
                    <a:pt x="942" y="409"/>
                    <a:pt x="929" y="380"/>
                    <a:pt x="897" y="384"/>
                  </a:cubicBezTo>
                  <a:cubicBezTo>
                    <a:pt x="865" y="388"/>
                    <a:pt x="768" y="423"/>
                    <a:pt x="771" y="445"/>
                  </a:cubicBezTo>
                  <a:cubicBezTo>
                    <a:pt x="774" y="467"/>
                    <a:pt x="876" y="509"/>
                    <a:pt x="915" y="517"/>
                  </a:cubicBezTo>
                  <a:cubicBezTo>
                    <a:pt x="954" y="525"/>
                    <a:pt x="991" y="501"/>
                    <a:pt x="1003" y="493"/>
                  </a:cubicBezTo>
                  <a:cubicBezTo>
                    <a:pt x="1015" y="485"/>
                    <a:pt x="1000" y="478"/>
                    <a:pt x="987" y="469"/>
                  </a:cubicBezTo>
                  <a:cubicBezTo>
                    <a:pt x="974" y="460"/>
                    <a:pt x="924" y="442"/>
                    <a:pt x="923" y="437"/>
                  </a:cubicBezTo>
                  <a:cubicBezTo>
                    <a:pt x="922" y="432"/>
                    <a:pt x="972" y="427"/>
                    <a:pt x="979" y="437"/>
                  </a:cubicBezTo>
                  <a:cubicBezTo>
                    <a:pt x="986" y="447"/>
                    <a:pt x="956" y="482"/>
                    <a:pt x="965" y="499"/>
                  </a:cubicBezTo>
                  <a:cubicBezTo>
                    <a:pt x="974" y="516"/>
                    <a:pt x="1045" y="518"/>
                    <a:pt x="1034" y="538"/>
                  </a:cubicBezTo>
                  <a:cubicBezTo>
                    <a:pt x="1022" y="557"/>
                    <a:pt x="935" y="601"/>
                    <a:pt x="897" y="615"/>
                  </a:cubicBezTo>
                  <a:cubicBezTo>
                    <a:pt x="859" y="629"/>
                    <a:pt x="848" y="641"/>
                    <a:pt x="803" y="621"/>
                  </a:cubicBezTo>
                  <a:cubicBezTo>
                    <a:pt x="758" y="601"/>
                    <a:pt x="656" y="536"/>
                    <a:pt x="627" y="493"/>
                  </a:cubicBezTo>
                  <a:cubicBezTo>
                    <a:pt x="598" y="450"/>
                    <a:pt x="615" y="402"/>
                    <a:pt x="627" y="365"/>
                  </a:cubicBezTo>
                  <a:cubicBezTo>
                    <a:pt x="639" y="328"/>
                    <a:pt x="666" y="291"/>
                    <a:pt x="699" y="269"/>
                  </a:cubicBezTo>
                  <a:cubicBezTo>
                    <a:pt x="732" y="247"/>
                    <a:pt x="784" y="237"/>
                    <a:pt x="828" y="230"/>
                  </a:cubicBezTo>
                  <a:cubicBezTo>
                    <a:pt x="872" y="223"/>
                    <a:pt x="920" y="217"/>
                    <a:pt x="965" y="230"/>
                  </a:cubicBezTo>
                  <a:cubicBezTo>
                    <a:pt x="1011" y="242"/>
                    <a:pt x="1068" y="274"/>
                    <a:pt x="1102" y="307"/>
                  </a:cubicBezTo>
                  <a:cubicBezTo>
                    <a:pt x="1137" y="339"/>
                    <a:pt x="1125" y="396"/>
                    <a:pt x="1171" y="422"/>
                  </a:cubicBezTo>
                  <a:cubicBezTo>
                    <a:pt x="1217" y="448"/>
                    <a:pt x="1331" y="461"/>
                    <a:pt x="1377" y="461"/>
                  </a:cubicBezTo>
                  <a:cubicBezTo>
                    <a:pt x="1422" y="461"/>
                    <a:pt x="1445" y="441"/>
                    <a:pt x="1445" y="422"/>
                  </a:cubicBezTo>
                  <a:cubicBezTo>
                    <a:pt x="1445" y="403"/>
                    <a:pt x="1400" y="358"/>
                    <a:pt x="1377" y="345"/>
                  </a:cubicBezTo>
                  <a:cubicBezTo>
                    <a:pt x="1354" y="332"/>
                    <a:pt x="1342" y="339"/>
                    <a:pt x="1308" y="345"/>
                  </a:cubicBezTo>
                  <a:cubicBezTo>
                    <a:pt x="1274" y="351"/>
                    <a:pt x="1171" y="371"/>
                    <a:pt x="1171" y="384"/>
                  </a:cubicBezTo>
                  <a:cubicBezTo>
                    <a:pt x="1171" y="396"/>
                    <a:pt x="1274" y="422"/>
                    <a:pt x="1308" y="422"/>
                  </a:cubicBezTo>
                  <a:cubicBezTo>
                    <a:pt x="1342" y="422"/>
                    <a:pt x="1360" y="403"/>
                    <a:pt x="1377" y="384"/>
                  </a:cubicBezTo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Freeform 192"/>
            <p:cNvSpPr>
              <a:spLocks/>
            </p:cNvSpPr>
            <p:nvPr/>
          </p:nvSpPr>
          <p:spPr bwMode="auto">
            <a:xfrm>
              <a:off x="2784" y="1296"/>
              <a:ext cx="1303" cy="2336"/>
            </a:xfrm>
            <a:custGeom>
              <a:avLst/>
              <a:gdLst>
                <a:gd name="T0" fmla="*/ 159 w 1303"/>
                <a:gd name="T1" fmla="*/ 80 h 2336"/>
                <a:gd name="T2" fmla="*/ 247 w 1303"/>
                <a:gd name="T3" fmla="*/ 120 h 2336"/>
                <a:gd name="T4" fmla="*/ 303 w 1303"/>
                <a:gd name="T5" fmla="*/ 232 h 2336"/>
                <a:gd name="T6" fmla="*/ 415 w 1303"/>
                <a:gd name="T7" fmla="*/ 412 h 2336"/>
                <a:gd name="T8" fmla="*/ 607 w 1303"/>
                <a:gd name="T9" fmla="*/ 461 h 2336"/>
                <a:gd name="T10" fmla="*/ 847 w 1303"/>
                <a:gd name="T11" fmla="*/ 412 h 2336"/>
                <a:gd name="T12" fmla="*/ 1087 w 1303"/>
                <a:gd name="T13" fmla="*/ 364 h 2336"/>
                <a:gd name="T14" fmla="*/ 1231 w 1303"/>
                <a:gd name="T15" fmla="*/ 412 h 2336"/>
                <a:gd name="T16" fmla="*/ 1279 w 1303"/>
                <a:gd name="T17" fmla="*/ 558 h 2336"/>
                <a:gd name="T18" fmla="*/ 1087 w 1303"/>
                <a:gd name="T19" fmla="*/ 752 h 2336"/>
                <a:gd name="T20" fmla="*/ 655 w 1303"/>
                <a:gd name="T21" fmla="*/ 946 h 2336"/>
                <a:gd name="T22" fmla="*/ 655 w 1303"/>
                <a:gd name="T23" fmla="*/ 1285 h 2336"/>
                <a:gd name="T24" fmla="*/ 703 w 1303"/>
                <a:gd name="T25" fmla="*/ 1431 h 2336"/>
                <a:gd name="T26" fmla="*/ 703 w 1303"/>
                <a:gd name="T27" fmla="*/ 1576 h 2336"/>
                <a:gd name="T28" fmla="*/ 607 w 1303"/>
                <a:gd name="T29" fmla="*/ 1722 h 2336"/>
                <a:gd name="T30" fmla="*/ 415 w 1303"/>
                <a:gd name="T31" fmla="*/ 1819 h 2336"/>
                <a:gd name="T32" fmla="*/ 319 w 1303"/>
                <a:gd name="T33" fmla="*/ 2013 h 2336"/>
                <a:gd name="T34" fmla="*/ 415 w 1303"/>
                <a:gd name="T35" fmla="*/ 2304 h 2336"/>
                <a:gd name="T36" fmla="*/ 319 w 1303"/>
                <a:gd name="T37" fmla="*/ 2207 h 2336"/>
                <a:gd name="T38" fmla="*/ 271 w 1303"/>
                <a:gd name="T39" fmla="*/ 2061 h 2336"/>
                <a:gd name="T40" fmla="*/ 223 w 1303"/>
                <a:gd name="T41" fmla="*/ 2207 h 2336"/>
                <a:gd name="T42" fmla="*/ 175 w 1303"/>
                <a:gd name="T43" fmla="*/ 1964 h 2336"/>
                <a:gd name="T44" fmla="*/ 223 w 1303"/>
                <a:gd name="T45" fmla="*/ 1770 h 2336"/>
                <a:gd name="T46" fmla="*/ 511 w 1303"/>
                <a:gd name="T47" fmla="*/ 1625 h 2336"/>
                <a:gd name="T48" fmla="*/ 751 w 1303"/>
                <a:gd name="T49" fmla="*/ 1382 h 2336"/>
                <a:gd name="T50" fmla="*/ 751 w 1303"/>
                <a:gd name="T51" fmla="*/ 1043 h 2336"/>
                <a:gd name="T52" fmla="*/ 943 w 1303"/>
                <a:gd name="T53" fmla="*/ 800 h 2336"/>
                <a:gd name="T54" fmla="*/ 1135 w 1303"/>
                <a:gd name="T55" fmla="*/ 655 h 2336"/>
                <a:gd name="T56" fmla="*/ 1135 w 1303"/>
                <a:gd name="T57" fmla="*/ 509 h 2336"/>
                <a:gd name="T58" fmla="*/ 1087 w 1303"/>
                <a:gd name="T59" fmla="*/ 461 h 2336"/>
                <a:gd name="T60" fmla="*/ 895 w 1303"/>
                <a:gd name="T61" fmla="*/ 509 h 2336"/>
                <a:gd name="T62" fmla="*/ 655 w 1303"/>
                <a:gd name="T63" fmla="*/ 509 h 2336"/>
                <a:gd name="T64" fmla="*/ 511 w 1303"/>
                <a:gd name="T65" fmla="*/ 364 h 2336"/>
                <a:gd name="T66" fmla="*/ 367 w 1303"/>
                <a:gd name="T67" fmla="*/ 170 h 2336"/>
                <a:gd name="T68" fmla="*/ 223 w 1303"/>
                <a:gd name="T69" fmla="*/ 24 h 2336"/>
                <a:gd name="T70" fmla="*/ 127 w 1303"/>
                <a:gd name="T71" fmla="*/ 24 h 2336"/>
                <a:gd name="T72" fmla="*/ 39 w 1303"/>
                <a:gd name="T73" fmla="*/ 64 h 2336"/>
                <a:gd name="T74" fmla="*/ 6 w 1303"/>
                <a:gd name="T75" fmla="*/ 248 h 2336"/>
                <a:gd name="T76" fmla="*/ 7 w 1303"/>
                <a:gd name="T77" fmla="*/ 224 h 2336"/>
                <a:gd name="T78" fmla="*/ 47 w 1303"/>
                <a:gd name="T79" fmla="*/ 136 h 2336"/>
                <a:gd name="T80" fmla="*/ 111 w 1303"/>
                <a:gd name="T81" fmla="*/ 80 h 2336"/>
                <a:gd name="T82" fmla="*/ 175 w 1303"/>
                <a:gd name="T83" fmla="*/ 121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3" h="2336">
                  <a:moveTo>
                    <a:pt x="159" y="80"/>
                  </a:moveTo>
                  <a:cubicBezTo>
                    <a:pt x="174" y="87"/>
                    <a:pt x="223" y="95"/>
                    <a:pt x="247" y="120"/>
                  </a:cubicBezTo>
                  <a:cubicBezTo>
                    <a:pt x="271" y="145"/>
                    <a:pt x="275" y="183"/>
                    <a:pt x="303" y="232"/>
                  </a:cubicBezTo>
                  <a:cubicBezTo>
                    <a:pt x="331" y="281"/>
                    <a:pt x="364" y="374"/>
                    <a:pt x="415" y="412"/>
                  </a:cubicBezTo>
                  <a:cubicBezTo>
                    <a:pt x="466" y="450"/>
                    <a:pt x="535" y="461"/>
                    <a:pt x="607" y="461"/>
                  </a:cubicBezTo>
                  <a:cubicBezTo>
                    <a:pt x="679" y="461"/>
                    <a:pt x="767" y="428"/>
                    <a:pt x="847" y="412"/>
                  </a:cubicBezTo>
                  <a:cubicBezTo>
                    <a:pt x="927" y="396"/>
                    <a:pt x="1023" y="364"/>
                    <a:pt x="1087" y="364"/>
                  </a:cubicBezTo>
                  <a:cubicBezTo>
                    <a:pt x="1151" y="364"/>
                    <a:pt x="1199" y="380"/>
                    <a:pt x="1231" y="412"/>
                  </a:cubicBezTo>
                  <a:cubicBezTo>
                    <a:pt x="1263" y="445"/>
                    <a:pt x="1303" y="501"/>
                    <a:pt x="1279" y="558"/>
                  </a:cubicBezTo>
                  <a:cubicBezTo>
                    <a:pt x="1255" y="614"/>
                    <a:pt x="1191" y="687"/>
                    <a:pt x="1087" y="752"/>
                  </a:cubicBezTo>
                  <a:cubicBezTo>
                    <a:pt x="983" y="816"/>
                    <a:pt x="727" y="857"/>
                    <a:pt x="655" y="946"/>
                  </a:cubicBezTo>
                  <a:cubicBezTo>
                    <a:pt x="583" y="1035"/>
                    <a:pt x="647" y="1204"/>
                    <a:pt x="655" y="1285"/>
                  </a:cubicBezTo>
                  <a:cubicBezTo>
                    <a:pt x="663" y="1366"/>
                    <a:pt x="695" y="1382"/>
                    <a:pt x="703" y="1431"/>
                  </a:cubicBezTo>
                  <a:cubicBezTo>
                    <a:pt x="711" y="1479"/>
                    <a:pt x="719" y="1528"/>
                    <a:pt x="703" y="1576"/>
                  </a:cubicBezTo>
                  <a:cubicBezTo>
                    <a:pt x="687" y="1625"/>
                    <a:pt x="655" y="1681"/>
                    <a:pt x="607" y="1722"/>
                  </a:cubicBezTo>
                  <a:cubicBezTo>
                    <a:pt x="559" y="1762"/>
                    <a:pt x="463" y="1770"/>
                    <a:pt x="415" y="1819"/>
                  </a:cubicBezTo>
                  <a:cubicBezTo>
                    <a:pt x="367" y="1867"/>
                    <a:pt x="319" y="1932"/>
                    <a:pt x="319" y="2013"/>
                  </a:cubicBezTo>
                  <a:cubicBezTo>
                    <a:pt x="319" y="2094"/>
                    <a:pt x="415" y="2271"/>
                    <a:pt x="415" y="2304"/>
                  </a:cubicBezTo>
                  <a:cubicBezTo>
                    <a:pt x="415" y="2336"/>
                    <a:pt x="343" y="2247"/>
                    <a:pt x="319" y="2207"/>
                  </a:cubicBezTo>
                  <a:cubicBezTo>
                    <a:pt x="295" y="2166"/>
                    <a:pt x="287" y="2061"/>
                    <a:pt x="271" y="2061"/>
                  </a:cubicBezTo>
                  <a:cubicBezTo>
                    <a:pt x="255" y="2061"/>
                    <a:pt x="239" y="2223"/>
                    <a:pt x="223" y="2207"/>
                  </a:cubicBezTo>
                  <a:cubicBezTo>
                    <a:pt x="207" y="2191"/>
                    <a:pt x="175" y="2037"/>
                    <a:pt x="175" y="1964"/>
                  </a:cubicBezTo>
                  <a:cubicBezTo>
                    <a:pt x="175" y="1891"/>
                    <a:pt x="167" y="1827"/>
                    <a:pt x="223" y="1770"/>
                  </a:cubicBezTo>
                  <a:cubicBezTo>
                    <a:pt x="279" y="1714"/>
                    <a:pt x="423" y="1689"/>
                    <a:pt x="511" y="1625"/>
                  </a:cubicBezTo>
                  <a:cubicBezTo>
                    <a:pt x="599" y="1560"/>
                    <a:pt x="711" y="1479"/>
                    <a:pt x="751" y="1382"/>
                  </a:cubicBezTo>
                  <a:cubicBezTo>
                    <a:pt x="791" y="1285"/>
                    <a:pt x="719" y="1140"/>
                    <a:pt x="751" y="1043"/>
                  </a:cubicBezTo>
                  <a:cubicBezTo>
                    <a:pt x="783" y="946"/>
                    <a:pt x="879" y="865"/>
                    <a:pt x="943" y="800"/>
                  </a:cubicBezTo>
                  <a:cubicBezTo>
                    <a:pt x="1007" y="736"/>
                    <a:pt x="1103" y="703"/>
                    <a:pt x="1135" y="655"/>
                  </a:cubicBezTo>
                  <a:cubicBezTo>
                    <a:pt x="1167" y="606"/>
                    <a:pt x="1143" y="542"/>
                    <a:pt x="1135" y="509"/>
                  </a:cubicBezTo>
                  <a:cubicBezTo>
                    <a:pt x="1127" y="477"/>
                    <a:pt x="1127" y="461"/>
                    <a:pt x="1087" y="461"/>
                  </a:cubicBezTo>
                  <a:cubicBezTo>
                    <a:pt x="1047" y="461"/>
                    <a:pt x="967" y="501"/>
                    <a:pt x="895" y="509"/>
                  </a:cubicBezTo>
                  <a:cubicBezTo>
                    <a:pt x="823" y="517"/>
                    <a:pt x="719" y="533"/>
                    <a:pt x="655" y="509"/>
                  </a:cubicBezTo>
                  <a:cubicBezTo>
                    <a:pt x="591" y="485"/>
                    <a:pt x="559" y="420"/>
                    <a:pt x="511" y="364"/>
                  </a:cubicBezTo>
                  <a:cubicBezTo>
                    <a:pt x="463" y="307"/>
                    <a:pt x="415" y="226"/>
                    <a:pt x="367" y="170"/>
                  </a:cubicBezTo>
                  <a:cubicBezTo>
                    <a:pt x="319" y="113"/>
                    <a:pt x="263" y="48"/>
                    <a:pt x="223" y="24"/>
                  </a:cubicBezTo>
                  <a:cubicBezTo>
                    <a:pt x="183" y="0"/>
                    <a:pt x="158" y="17"/>
                    <a:pt x="127" y="24"/>
                  </a:cubicBezTo>
                  <a:cubicBezTo>
                    <a:pt x="96" y="31"/>
                    <a:pt x="59" y="27"/>
                    <a:pt x="39" y="64"/>
                  </a:cubicBezTo>
                  <a:cubicBezTo>
                    <a:pt x="19" y="101"/>
                    <a:pt x="11" y="221"/>
                    <a:pt x="6" y="248"/>
                  </a:cubicBezTo>
                  <a:cubicBezTo>
                    <a:pt x="1" y="275"/>
                    <a:pt x="0" y="243"/>
                    <a:pt x="7" y="224"/>
                  </a:cubicBezTo>
                  <a:cubicBezTo>
                    <a:pt x="14" y="205"/>
                    <a:pt x="30" y="160"/>
                    <a:pt x="47" y="136"/>
                  </a:cubicBezTo>
                  <a:cubicBezTo>
                    <a:pt x="64" y="112"/>
                    <a:pt x="90" y="82"/>
                    <a:pt x="111" y="80"/>
                  </a:cubicBezTo>
                  <a:cubicBezTo>
                    <a:pt x="132" y="78"/>
                    <a:pt x="162" y="113"/>
                    <a:pt x="175" y="121"/>
                  </a:cubicBezTo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985" name="nhac nen han qu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86" name="MOV03134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477000"/>
            <a:ext cx="101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87" name="Freeform 195"/>
          <p:cNvSpPr>
            <a:spLocks/>
          </p:cNvSpPr>
          <p:nvPr/>
        </p:nvSpPr>
        <p:spPr bwMode="auto">
          <a:xfrm>
            <a:off x="1774825" y="3060700"/>
            <a:ext cx="7686675" cy="4140200"/>
          </a:xfrm>
          <a:custGeom>
            <a:avLst/>
            <a:gdLst>
              <a:gd name="T0" fmla="*/ 1762 w 4842"/>
              <a:gd name="T1" fmla="*/ 232 h 2608"/>
              <a:gd name="T2" fmla="*/ 3538 w 4842"/>
              <a:gd name="T3" fmla="*/ 184 h 2608"/>
              <a:gd name="T4" fmla="*/ 4450 w 4842"/>
              <a:gd name="T5" fmla="*/ 280 h 2608"/>
              <a:gd name="T6" fmla="*/ 4738 w 4842"/>
              <a:gd name="T7" fmla="*/ 328 h 2608"/>
              <a:gd name="T8" fmla="*/ 4738 w 4842"/>
              <a:gd name="T9" fmla="*/ 2248 h 2608"/>
              <a:gd name="T10" fmla="*/ 4738 w 4842"/>
              <a:gd name="T11" fmla="*/ 2488 h 2608"/>
              <a:gd name="T12" fmla="*/ 4114 w 4842"/>
              <a:gd name="T13" fmla="*/ 2488 h 2608"/>
              <a:gd name="T14" fmla="*/ 3778 w 4842"/>
              <a:gd name="T15" fmla="*/ 2344 h 2608"/>
              <a:gd name="T16" fmla="*/ 3202 w 4842"/>
              <a:gd name="T17" fmla="*/ 2296 h 2608"/>
              <a:gd name="T18" fmla="*/ 2978 w 4842"/>
              <a:gd name="T19" fmla="*/ 2150 h 2608"/>
              <a:gd name="T20" fmla="*/ 2877 w 4842"/>
              <a:gd name="T21" fmla="*/ 2003 h 2608"/>
              <a:gd name="T22" fmla="*/ 2850 w 4842"/>
              <a:gd name="T23" fmla="*/ 1985 h 2608"/>
              <a:gd name="T24" fmla="*/ 2194 w 4842"/>
              <a:gd name="T25" fmla="*/ 1816 h 2608"/>
              <a:gd name="T26" fmla="*/ 1906 w 4842"/>
              <a:gd name="T27" fmla="*/ 1672 h 2608"/>
              <a:gd name="T28" fmla="*/ 1714 w 4842"/>
              <a:gd name="T29" fmla="*/ 1480 h 2608"/>
              <a:gd name="T30" fmla="*/ 1426 w 4842"/>
              <a:gd name="T31" fmla="*/ 1288 h 2608"/>
              <a:gd name="T32" fmla="*/ 1042 w 4842"/>
              <a:gd name="T33" fmla="*/ 1240 h 2608"/>
              <a:gd name="T34" fmla="*/ 610 w 4842"/>
              <a:gd name="T35" fmla="*/ 1048 h 2608"/>
              <a:gd name="T36" fmla="*/ 226 w 4842"/>
              <a:gd name="T37" fmla="*/ 808 h 2608"/>
              <a:gd name="T38" fmla="*/ 82 w 4842"/>
              <a:gd name="T39" fmla="*/ 664 h 2608"/>
              <a:gd name="T40" fmla="*/ 16 w 4842"/>
              <a:gd name="T41" fmla="*/ 632 h 2608"/>
              <a:gd name="T42" fmla="*/ 180 w 4842"/>
              <a:gd name="T43" fmla="*/ 504 h 2608"/>
              <a:gd name="T44" fmla="*/ 930 w 4842"/>
              <a:gd name="T45" fmla="*/ 504 h 2608"/>
              <a:gd name="T46" fmla="*/ 1474 w 4842"/>
              <a:gd name="T47" fmla="*/ 424 h 2608"/>
              <a:gd name="T48" fmla="*/ 1906 w 4842"/>
              <a:gd name="T49" fmla="*/ 328 h 2608"/>
              <a:gd name="T50" fmla="*/ 2146 w 4842"/>
              <a:gd name="T51" fmla="*/ 280 h 2608"/>
              <a:gd name="T52" fmla="*/ 1858 w 4842"/>
              <a:gd name="T53" fmla="*/ 280 h 2608"/>
              <a:gd name="T54" fmla="*/ 1762 w 4842"/>
              <a:gd name="T55" fmla="*/ 232 h 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42" h="2608">
                <a:moveTo>
                  <a:pt x="1762" y="232"/>
                </a:moveTo>
                <a:cubicBezTo>
                  <a:pt x="2042" y="216"/>
                  <a:pt x="3090" y="176"/>
                  <a:pt x="3538" y="184"/>
                </a:cubicBezTo>
                <a:cubicBezTo>
                  <a:pt x="3986" y="192"/>
                  <a:pt x="4250" y="256"/>
                  <a:pt x="4450" y="280"/>
                </a:cubicBezTo>
                <a:cubicBezTo>
                  <a:pt x="4650" y="304"/>
                  <a:pt x="4690" y="0"/>
                  <a:pt x="4738" y="328"/>
                </a:cubicBezTo>
                <a:cubicBezTo>
                  <a:pt x="4786" y="656"/>
                  <a:pt x="4738" y="1888"/>
                  <a:pt x="4738" y="2248"/>
                </a:cubicBezTo>
                <a:cubicBezTo>
                  <a:pt x="4738" y="2608"/>
                  <a:pt x="4842" y="2448"/>
                  <a:pt x="4738" y="2488"/>
                </a:cubicBezTo>
                <a:cubicBezTo>
                  <a:pt x="4634" y="2528"/>
                  <a:pt x="4274" y="2512"/>
                  <a:pt x="4114" y="2488"/>
                </a:cubicBezTo>
                <a:cubicBezTo>
                  <a:pt x="3954" y="2464"/>
                  <a:pt x="3930" y="2376"/>
                  <a:pt x="3778" y="2344"/>
                </a:cubicBezTo>
                <a:cubicBezTo>
                  <a:pt x="3626" y="2312"/>
                  <a:pt x="3335" y="2328"/>
                  <a:pt x="3202" y="2296"/>
                </a:cubicBezTo>
                <a:cubicBezTo>
                  <a:pt x="3069" y="2264"/>
                  <a:pt x="3032" y="2199"/>
                  <a:pt x="2978" y="2150"/>
                </a:cubicBezTo>
                <a:cubicBezTo>
                  <a:pt x="2924" y="2101"/>
                  <a:pt x="2898" y="2030"/>
                  <a:pt x="2877" y="2003"/>
                </a:cubicBezTo>
                <a:cubicBezTo>
                  <a:pt x="2856" y="1976"/>
                  <a:pt x="2964" y="2016"/>
                  <a:pt x="2850" y="1985"/>
                </a:cubicBezTo>
                <a:cubicBezTo>
                  <a:pt x="2736" y="1954"/>
                  <a:pt x="2351" y="1868"/>
                  <a:pt x="2194" y="1816"/>
                </a:cubicBezTo>
                <a:cubicBezTo>
                  <a:pt x="2037" y="1764"/>
                  <a:pt x="1986" y="1728"/>
                  <a:pt x="1906" y="1672"/>
                </a:cubicBezTo>
                <a:cubicBezTo>
                  <a:pt x="1826" y="1616"/>
                  <a:pt x="1794" y="1544"/>
                  <a:pt x="1714" y="1480"/>
                </a:cubicBezTo>
                <a:cubicBezTo>
                  <a:pt x="1634" y="1416"/>
                  <a:pt x="1538" y="1328"/>
                  <a:pt x="1426" y="1288"/>
                </a:cubicBezTo>
                <a:cubicBezTo>
                  <a:pt x="1314" y="1248"/>
                  <a:pt x="1178" y="1280"/>
                  <a:pt x="1042" y="1240"/>
                </a:cubicBezTo>
                <a:cubicBezTo>
                  <a:pt x="906" y="1200"/>
                  <a:pt x="746" y="1120"/>
                  <a:pt x="610" y="1048"/>
                </a:cubicBezTo>
                <a:cubicBezTo>
                  <a:pt x="474" y="976"/>
                  <a:pt x="314" y="872"/>
                  <a:pt x="226" y="808"/>
                </a:cubicBezTo>
                <a:cubicBezTo>
                  <a:pt x="138" y="744"/>
                  <a:pt x="117" y="693"/>
                  <a:pt x="82" y="664"/>
                </a:cubicBezTo>
                <a:cubicBezTo>
                  <a:pt x="47" y="635"/>
                  <a:pt x="0" y="659"/>
                  <a:pt x="16" y="632"/>
                </a:cubicBezTo>
                <a:cubicBezTo>
                  <a:pt x="32" y="605"/>
                  <a:pt x="28" y="525"/>
                  <a:pt x="180" y="504"/>
                </a:cubicBezTo>
                <a:cubicBezTo>
                  <a:pt x="332" y="483"/>
                  <a:pt x="714" y="517"/>
                  <a:pt x="930" y="504"/>
                </a:cubicBezTo>
                <a:cubicBezTo>
                  <a:pt x="1146" y="491"/>
                  <a:pt x="1311" y="453"/>
                  <a:pt x="1474" y="424"/>
                </a:cubicBezTo>
                <a:cubicBezTo>
                  <a:pt x="1637" y="395"/>
                  <a:pt x="1794" y="352"/>
                  <a:pt x="1906" y="328"/>
                </a:cubicBezTo>
                <a:cubicBezTo>
                  <a:pt x="2018" y="304"/>
                  <a:pt x="2154" y="288"/>
                  <a:pt x="2146" y="280"/>
                </a:cubicBezTo>
                <a:cubicBezTo>
                  <a:pt x="2138" y="272"/>
                  <a:pt x="1922" y="288"/>
                  <a:pt x="1858" y="280"/>
                </a:cubicBezTo>
                <a:cubicBezTo>
                  <a:pt x="1794" y="272"/>
                  <a:pt x="1482" y="248"/>
                  <a:pt x="1762" y="232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0033CC"/>
              </a:gs>
            </a:gsLst>
            <a:lin ang="27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8" name="Freeform 196"/>
          <p:cNvSpPr>
            <a:spLocks/>
          </p:cNvSpPr>
          <p:nvPr/>
        </p:nvSpPr>
        <p:spPr bwMode="auto">
          <a:xfrm>
            <a:off x="2971800" y="4114800"/>
            <a:ext cx="35052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9" name="Freeform 197"/>
          <p:cNvSpPr>
            <a:spLocks/>
          </p:cNvSpPr>
          <p:nvPr/>
        </p:nvSpPr>
        <p:spPr bwMode="auto">
          <a:xfrm>
            <a:off x="4330700" y="4267200"/>
            <a:ext cx="43815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0" name="Freeform 198"/>
          <p:cNvSpPr>
            <a:spLocks/>
          </p:cNvSpPr>
          <p:nvPr/>
        </p:nvSpPr>
        <p:spPr bwMode="auto">
          <a:xfrm>
            <a:off x="3200400" y="4876800"/>
            <a:ext cx="31242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1" name="Freeform 199"/>
          <p:cNvSpPr>
            <a:spLocks/>
          </p:cNvSpPr>
          <p:nvPr/>
        </p:nvSpPr>
        <p:spPr bwMode="auto">
          <a:xfrm>
            <a:off x="5181600" y="3581400"/>
            <a:ext cx="36957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2" name="Freeform 200"/>
          <p:cNvSpPr>
            <a:spLocks/>
          </p:cNvSpPr>
          <p:nvPr/>
        </p:nvSpPr>
        <p:spPr bwMode="auto">
          <a:xfrm>
            <a:off x="5943600" y="5181600"/>
            <a:ext cx="26924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3" name="Freeform 201"/>
          <p:cNvSpPr>
            <a:spLocks/>
          </p:cNvSpPr>
          <p:nvPr/>
        </p:nvSpPr>
        <p:spPr bwMode="auto">
          <a:xfrm>
            <a:off x="6781800" y="5791200"/>
            <a:ext cx="25400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94" name="Picture 202" descr="Ảnh động (Bướm lượn) (16)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1265" flipH="1">
            <a:off x="3835400" y="3854450"/>
            <a:ext cx="24479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5" name="Picture 3" descr="Spring Flowers3 [Converted]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2792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6" name="Picture 3" descr="Spring Flowers3 [Converted]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2147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7" name="Picture 3" descr="Spring Flowers3 [Converted]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147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998" name="Group 206"/>
          <p:cNvGrpSpPr>
            <a:grpSpLocks/>
          </p:cNvGrpSpPr>
          <p:nvPr/>
        </p:nvGrpSpPr>
        <p:grpSpPr bwMode="auto">
          <a:xfrm rot="788448">
            <a:off x="228600" y="5029200"/>
            <a:ext cx="3124200" cy="2389188"/>
            <a:chOff x="3264" y="1824"/>
            <a:chExt cx="1680" cy="1932"/>
          </a:xfrm>
        </p:grpSpPr>
        <p:grpSp>
          <p:nvGrpSpPr>
            <p:cNvPr id="33999" name="Group 207"/>
            <p:cNvGrpSpPr>
              <a:grpSpLocks/>
            </p:cNvGrpSpPr>
            <p:nvPr/>
          </p:nvGrpSpPr>
          <p:grpSpPr bwMode="auto">
            <a:xfrm rot="12543941" flipH="1" flipV="1">
              <a:off x="4461" y="2083"/>
              <a:ext cx="262" cy="294"/>
              <a:chOff x="2784" y="2448"/>
              <a:chExt cx="691" cy="597"/>
            </a:xfrm>
          </p:grpSpPr>
          <p:sp>
            <p:nvSpPr>
              <p:cNvPr id="34000" name="Freeform 208"/>
              <p:cNvSpPr>
                <a:spLocks/>
              </p:cNvSpPr>
              <p:nvPr/>
            </p:nvSpPr>
            <p:spPr bwMode="auto">
              <a:xfrm>
                <a:off x="2784" y="2448"/>
                <a:ext cx="691" cy="597"/>
              </a:xfrm>
              <a:custGeom>
                <a:avLst/>
                <a:gdLst>
                  <a:gd name="T0" fmla="*/ 4 w 691"/>
                  <a:gd name="T1" fmla="*/ 397 h 597"/>
                  <a:gd name="T2" fmla="*/ 28 w 691"/>
                  <a:gd name="T3" fmla="*/ 349 h 597"/>
                  <a:gd name="T4" fmla="*/ 100 w 691"/>
                  <a:gd name="T5" fmla="*/ 253 h 597"/>
                  <a:gd name="T6" fmla="*/ 196 w 691"/>
                  <a:gd name="T7" fmla="*/ 93 h 597"/>
                  <a:gd name="T8" fmla="*/ 196 w 691"/>
                  <a:gd name="T9" fmla="*/ 13 h 597"/>
                  <a:gd name="T10" fmla="*/ 244 w 691"/>
                  <a:gd name="T11" fmla="*/ 13 h 597"/>
                  <a:gd name="T12" fmla="*/ 260 w 691"/>
                  <a:gd name="T13" fmla="*/ 77 h 597"/>
                  <a:gd name="T14" fmla="*/ 260 w 691"/>
                  <a:gd name="T15" fmla="*/ 117 h 597"/>
                  <a:gd name="T16" fmla="*/ 244 w 691"/>
                  <a:gd name="T17" fmla="*/ 157 h 597"/>
                  <a:gd name="T18" fmla="*/ 404 w 691"/>
                  <a:gd name="T19" fmla="*/ 189 h 597"/>
                  <a:gd name="T20" fmla="*/ 484 w 691"/>
                  <a:gd name="T21" fmla="*/ 157 h 597"/>
                  <a:gd name="T22" fmla="*/ 604 w 691"/>
                  <a:gd name="T23" fmla="*/ 125 h 597"/>
                  <a:gd name="T24" fmla="*/ 628 w 691"/>
                  <a:gd name="T25" fmla="*/ 157 h 597"/>
                  <a:gd name="T26" fmla="*/ 676 w 691"/>
                  <a:gd name="T27" fmla="*/ 205 h 597"/>
                  <a:gd name="T28" fmla="*/ 668 w 691"/>
                  <a:gd name="T29" fmla="*/ 253 h 597"/>
                  <a:gd name="T30" fmla="*/ 668 w 691"/>
                  <a:gd name="T31" fmla="*/ 309 h 597"/>
                  <a:gd name="T32" fmla="*/ 676 w 691"/>
                  <a:gd name="T33" fmla="*/ 333 h 597"/>
                  <a:gd name="T34" fmla="*/ 580 w 691"/>
                  <a:gd name="T35" fmla="*/ 397 h 597"/>
                  <a:gd name="T36" fmla="*/ 484 w 691"/>
                  <a:gd name="T37" fmla="*/ 445 h 597"/>
                  <a:gd name="T38" fmla="*/ 628 w 691"/>
                  <a:gd name="T39" fmla="*/ 445 h 597"/>
                  <a:gd name="T40" fmla="*/ 612 w 691"/>
                  <a:gd name="T41" fmla="*/ 501 h 597"/>
                  <a:gd name="T42" fmla="*/ 436 w 691"/>
                  <a:gd name="T43" fmla="*/ 541 h 597"/>
                  <a:gd name="T44" fmla="*/ 292 w 691"/>
                  <a:gd name="T45" fmla="*/ 541 h 597"/>
                  <a:gd name="T46" fmla="*/ 148 w 691"/>
                  <a:gd name="T47" fmla="*/ 589 h 597"/>
                  <a:gd name="T48" fmla="*/ 52 w 691"/>
                  <a:gd name="T49" fmla="*/ 589 h 597"/>
                  <a:gd name="T50" fmla="*/ 52 w 691"/>
                  <a:gd name="T51" fmla="*/ 541 h 597"/>
                  <a:gd name="T52" fmla="*/ 4 w 691"/>
                  <a:gd name="T53" fmla="*/ 3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1" h="597">
                    <a:moveTo>
                      <a:pt x="4" y="397"/>
                    </a:moveTo>
                    <a:cubicBezTo>
                      <a:pt x="0" y="365"/>
                      <a:pt x="12" y="373"/>
                      <a:pt x="28" y="349"/>
                    </a:cubicBezTo>
                    <a:cubicBezTo>
                      <a:pt x="44" y="325"/>
                      <a:pt x="72" y="296"/>
                      <a:pt x="100" y="253"/>
                    </a:cubicBezTo>
                    <a:cubicBezTo>
                      <a:pt x="128" y="210"/>
                      <a:pt x="180" y="133"/>
                      <a:pt x="196" y="93"/>
                    </a:cubicBezTo>
                    <a:cubicBezTo>
                      <a:pt x="212" y="53"/>
                      <a:pt x="188" y="26"/>
                      <a:pt x="196" y="13"/>
                    </a:cubicBezTo>
                    <a:cubicBezTo>
                      <a:pt x="204" y="0"/>
                      <a:pt x="233" y="2"/>
                      <a:pt x="244" y="13"/>
                    </a:cubicBezTo>
                    <a:cubicBezTo>
                      <a:pt x="255" y="24"/>
                      <a:pt x="257" y="60"/>
                      <a:pt x="260" y="77"/>
                    </a:cubicBezTo>
                    <a:cubicBezTo>
                      <a:pt x="263" y="94"/>
                      <a:pt x="263" y="104"/>
                      <a:pt x="260" y="117"/>
                    </a:cubicBezTo>
                    <a:cubicBezTo>
                      <a:pt x="257" y="130"/>
                      <a:pt x="220" y="145"/>
                      <a:pt x="244" y="157"/>
                    </a:cubicBezTo>
                    <a:cubicBezTo>
                      <a:pt x="268" y="169"/>
                      <a:pt x="364" y="189"/>
                      <a:pt x="404" y="189"/>
                    </a:cubicBezTo>
                    <a:cubicBezTo>
                      <a:pt x="444" y="189"/>
                      <a:pt x="451" y="168"/>
                      <a:pt x="484" y="157"/>
                    </a:cubicBezTo>
                    <a:cubicBezTo>
                      <a:pt x="517" y="146"/>
                      <a:pt x="580" y="125"/>
                      <a:pt x="604" y="125"/>
                    </a:cubicBezTo>
                    <a:cubicBezTo>
                      <a:pt x="628" y="125"/>
                      <a:pt x="616" y="144"/>
                      <a:pt x="628" y="157"/>
                    </a:cubicBezTo>
                    <a:cubicBezTo>
                      <a:pt x="640" y="170"/>
                      <a:pt x="669" y="189"/>
                      <a:pt x="676" y="205"/>
                    </a:cubicBezTo>
                    <a:cubicBezTo>
                      <a:pt x="683" y="221"/>
                      <a:pt x="669" y="236"/>
                      <a:pt x="668" y="253"/>
                    </a:cubicBezTo>
                    <a:cubicBezTo>
                      <a:pt x="667" y="270"/>
                      <a:pt x="667" y="296"/>
                      <a:pt x="668" y="309"/>
                    </a:cubicBezTo>
                    <a:cubicBezTo>
                      <a:pt x="669" y="322"/>
                      <a:pt x="691" y="318"/>
                      <a:pt x="676" y="333"/>
                    </a:cubicBezTo>
                    <a:cubicBezTo>
                      <a:pt x="661" y="348"/>
                      <a:pt x="612" y="378"/>
                      <a:pt x="580" y="397"/>
                    </a:cubicBezTo>
                    <a:cubicBezTo>
                      <a:pt x="548" y="416"/>
                      <a:pt x="476" y="437"/>
                      <a:pt x="484" y="445"/>
                    </a:cubicBezTo>
                    <a:cubicBezTo>
                      <a:pt x="492" y="453"/>
                      <a:pt x="607" y="436"/>
                      <a:pt x="628" y="445"/>
                    </a:cubicBezTo>
                    <a:cubicBezTo>
                      <a:pt x="649" y="454"/>
                      <a:pt x="644" y="485"/>
                      <a:pt x="612" y="501"/>
                    </a:cubicBezTo>
                    <a:cubicBezTo>
                      <a:pt x="580" y="517"/>
                      <a:pt x="489" y="534"/>
                      <a:pt x="436" y="541"/>
                    </a:cubicBezTo>
                    <a:cubicBezTo>
                      <a:pt x="383" y="548"/>
                      <a:pt x="340" y="533"/>
                      <a:pt x="292" y="541"/>
                    </a:cubicBezTo>
                    <a:cubicBezTo>
                      <a:pt x="244" y="549"/>
                      <a:pt x="188" y="581"/>
                      <a:pt x="148" y="589"/>
                    </a:cubicBezTo>
                    <a:cubicBezTo>
                      <a:pt x="108" y="597"/>
                      <a:pt x="68" y="597"/>
                      <a:pt x="52" y="589"/>
                    </a:cubicBezTo>
                    <a:cubicBezTo>
                      <a:pt x="36" y="581"/>
                      <a:pt x="60" y="573"/>
                      <a:pt x="52" y="541"/>
                    </a:cubicBezTo>
                    <a:cubicBezTo>
                      <a:pt x="44" y="509"/>
                      <a:pt x="4" y="421"/>
                      <a:pt x="4" y="3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1" name="Freeform 209"/>
              <p:cNvSpPr>
                <a:spLocks/>
              </p:cNvSpPr>
              <p:nvPr/>
            </p:nvSpPr>
            <p:spPr bwMode="auto">
              <a:xfrm>
                <a:off x="3216" y="2592"/>
                <a:ext cx="192" cy="96"/>
              </a:xfrm>
              <a:custGeom>
                <a:avLst/>
                <a:gdLst>
                  <a:gd name="T0" fmla="*/ 192 w 192"/>
                  <a:gd name="T1" fmla="*/ 0 h 96"/>
                  <a:gd name="T2" fmla="*/ 96 w 192"/>
                  <a:gd name="T3" fmla="*/ 56 h 96"/>
                  <a:gd name="T4" fmla="*/ 0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192" y="0"/>
                    </a:moveTo>
                    <a:lnTo>
                      <a:pt x="96" y="56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2" name="Freeform 210"/>
              <p:cNvSpPr>
                <a:spLocks/>
              </p:cNvSpPr>
              <p:nvPr/>
            </p:nvSpPr>
            <p:spPr bwMode="auto">
              <a:xfrm>
                <a:off x="3264" y="2640"/>
                <a:ext cx="192" cy="96"/>
              </a:xfrm>
              <a:custGeom>
                <a:avLst/>
                <a:gdLst>
                  <a:gd name="T0" fmla="*/ 192 w 192"/>
                  <a:gd name="T1" fmla="*/ 0 h 96"/>
                  <a:gd name="T2" fmla="*/ 96 w 192"/>
                  <a:gd name="T3" fmla="*/ 56 h 96"/>
                  <a:gd name="T4" fmla="*/ 0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192" y="0"/>
                    </a:moveTo>
                    <a:lnTo>
                      <a:pt x="96" y="56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3" name="Freeform 211"/>
              <p:cNvSpPr>
                <a:spLocks/>
              </p:cNvSpPr>
              <p:nvPr/>
            </p:nvSpPr>
            <p:spPr bwMode="auto">
              <a:xfrm>
                <a:off x="3264" y="2688"/>
                <a:ext cx="192" cy="96"/>
              </a:xfrm>
              <a:custGeom>
                <a:avLst/>
                <a:gdLst>
                  <a:gd name="T0" fmla="*/ 192 w 192"/>
                  <a:gd name="T1" fmla="*/ 0 h 96"/>
                  <a:gd name="T2" fmla="*/ 96 w 192"/>
                  <a:gd name="T3" fmla="*/ 56 h 96"/>
                  <a:gd name="T4" fmla="*/ 0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192" y="0"/>
                    </a:moveTo>
                    <a:lnTo>
                      <a:pt x="96" y="56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04" name="Freeform 212"/>
            <p:cNvSpPr>
              <a:spLocks/>
            </p:cNvSpPr>
            <p:nvPr/>
          </p:nvSpPr>
          <p:spPr bwMode="auto">
            <a:xfrm>
              <a:off x="3287" y="1824"/>
              <a:ext cx="1657" cy="1793"/>
            </a:xfrm>
            <a:custGeom>
              <a:avLst/>
              <a:gdLst>
                <a:gd name="T0" fmla="*/ 619 w 2779"/>
                <a:gd name="T1" fmla="*/ 112 h 2328"/>
                <a:gd name="T2" fmla="*/ 555 w 2779"/>
                <a:gd name="T3" fmla="*/ 448 h 2328"/>
                <a:gd name="T4" fmla="*/ 571 w 2779"/>
                <a:gd name="T5" fmla="*/ 784 h 2328"/>
                <a:gd name="T6" fmla="*/ 611 w 2779"/>
                <a:gd name="T7" fmla="*/ 960 h 2328"/>
                <a:gd name="T8" fmla="*/ 179 w 2779"/>
                <a:gd name="T9" fmla="*/ 1272 h 2328"/>
                <a:gd name="T10" fmla="*/ 3 w 2779"/>
                <a:gd name="T11" fmla="*/ 1616 h 2328"/>
                <a:gd name="T12" fmla="*/ 187 w 2779"/>
                <a:gd name="T13" fmla="*/ 1696 h 2328"/>
                <a:gd name="T14" fmla="*/ 219 w 2779"/>
                <a:gd name="T15" fmla="*/ 1800 h 2328"/>
                <a:gd name="T16" fmla="*/ 411 w 2779"/>
                <a:gd name="T17" fmla="*/ 1928 h 2328"/>
                <a:gd name="T18" fmla="*/ 587 w 2779"/>
                <a:gd name="T19" fmla="*/ 2048 h 2328"/>
                <a:gd name="T20" fmla="*/ 811 w 2779"/>
                <a:gd name="T21" fmla="*/ 2320 h 2328"/>
                <a:gd name="T22" fmla="*/ 1147 w 2779"/>
                <a:gd name="T23" fmla="*/ 2304 h 2328"/>
                <a:gd name="T24" fmla="*/ 1483 w 2779"/>
                <a:gd name="T25" fmla="*/ 2224 h 2328"/>
                <a:gd name="T26" fmla="*/ 1915 w 2779"/>
                <a:gd name="T27" fmla="*/ 2224 h 2328"/>
                <a:gd name="T28" fmla="*/ 2395 w 2779"/>
                <a:gd name="T29" fmla="*/ 2272 h 2328"/>
                <a:gd name="T30" fmla="*/ 2779 w 2779"/>
                <a:gd name="T31" fmla="*/ 1984 h 2328"/>
                <a:gd name="T32" fmla="*/ 2395 w 2779"/>
                <a:gd name="T33" fmla="*/ 1792 h 2328"/>
                <a:gd name="T34" fmla="*/ 2107 w 2779"/>
                <a:gd name="T35" fmla="*/ 1456 h 2328"/>
                <a:gd name="T36" fmla="*/ 1827 w 2779"/>
                <a:gd name="T37" fmla="*/ 1272 h 2328"/>
                <a:gd name="T38" fmla="*/ 1435 w 2779"/>
                <a:gd name="T39" fmla="*/ 1168 h 2328"/>
                <a:gd name="T40" fmla="*/ 1147 w 2779"/>
                <a:gd name="T41" fmla="*/ 1024 h 2328"/>
                <a:gd name="T42" fmla="*/ 1195 w 2779"/>
                <a:gd name="T43" fmla="*/ 880 h 2328"/>
                <a:gd name="T44" fmla="*/ 1051 w 2779"/>
                <a:gd name="T45" fmla="*/ 544 h 2328"/>
                <a:gd name="T46" fmla="*/ 1035 w 2779"/>
                <a:gd name="T47" fmla="*/ 488 h 2328"/>
                <a:gd name="T48" fmla="*/ 1323 w 2779"/>
                <a:gd name="T49" fmla="*/ 960 h 2328"/>
                <a:gd name="T50" fmla="*/ 1787 w 2779"/>
                <a:gd name="T51" fmla="*/ 1016 h 2328"/>
                <a:gd name="T52" fmla="*/ 1963 w 2779"/>
                <a:gd name="T53" fmla="*/ 928 h 2328"/>
                <a:gd name="T54" fmla="*/ 2011 w 2779"/>
                <a:gd name="T55" fmla="*/ 784 h 2328"/>
                <a:gd name="T56" fmla="*/ 1923 w 2779"/>
                <a:gd name="T57" fmla="*/ 720 h 2328"/>
                <a:gd name="T58" fmla="*/ 1579 w 2779"/>
                <a:gd name="T59" fmla="*/ 592 h 2328"/>
                <a:gd name="T60" fmla="*/ 1467 w 2779"/>
                <a:gd name="T61" fmla="*/ 576 h 2328"/>
                <a:gd name="T62" fmla="*/ 1323 w 2779"/>
                <a:gd name="T63" fmla="*/ 248 h 2328"/>
                <a:gd name="T64" fmla="*/ 1371 w 2779"/>
                <a:gd name="T65" fmla="*/ 360 h 2328"/>
                <a:gd name="T66" fmla="*/ 1459 w 2779"/>
                <a:gd name="T67" fmla="*/ 560 h 2328"/>
                <a:gd name="T68" fmla="*/ 1715 w 2779"/>
                <a:gd name="T69" fmla="*/ 632 h 2328"/>
                <a:gd name="T70" fmla="*/ 1963 w 2779"/>
                <a:gd name="T71" fmla="*/ 616 h 2328"/>
                <a:gd name="T72" fmla="*/ 1987 w 2779"/>
                <a:gd name="T73" fmla="*/ 464 h 2328"/>
                <a:gd name="T74" fmla="*/ 1963 w 2779"/>
                <a:gd name="T75" fmla="*/ 400 h 2328"/>
                <a:gd name="T76" fmla="*/ 1691 w 2779"/>
                <a:gd name="T77" fmla="*/ 360 h 2328"/>
                <a:gd name="T78" fmla="*/ 1603 w 2779"/>
                <a:gd name="T79" fmla="*/ 344 h 2328"/>
                <a:gd name="T80" fmla="*/ 1483 w 2779"/>
                <a:gd name="T81" fmla="*/ 256 h 2328"/>
                <a:gd name="T82" fmla="*/ 1387 w 2779"/>
                <a:gd name="T83" fmla="*/ 128 h 2328"/>
                <a:gd name="T84" fmla="*/ 1339 w 2779"/>
                <a:gd name="T85" fmla="*/ 64 h 2328"/>
                <a:gd name="T86" fmla="*/ 1195 w 2779"/>
                <a:gd name="T87" fmla="*/ 64 h 2328"/>
                <a:gd name="T88" fmla="*/ 1003 w 2779"/>
                <a:gd name="T89" fmla="*/ 112 h 2328"/>
                <a:gd name="T90" fmla="*/ 859 w 2779"/>
                <a:gd name="T91" fmla="*/ 64 h 2328"/>
                <a:gd name="T92" fmla="*/ 763 w 2779"/>
                <a:gd name="T93" fmla="*/ 16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9" h="2328">
                  <a:moveTo>
                    <a:pt x="763" y="16"/>
                  </a:moveTo>
                  <a:cubicBezTo>
                    <a:pt x="731" y="32"/>
                    <a:pt x="651" y="64"/>
                    <a:pt x="619" y="112"/>
                  </a:cubicBezTo>
                  <a:cubicBezTo>
                    <a:pt x="587" y="160"/>
                    <a:pt x="582" y="248"/>
                    <a:pt x="571" y="304"/>
                  </a:cubicBezTo>
                  <a:cubicBezTo>
                    <a:pt x="560" y="360"/>
                    <a:pt x="555" y="400"/>
                    <a:pt x="555" y="448"/>
                  </a:cubicBezTo>
                  <a:cubicBezTo>
                    <a:pt x="555" y="496"/>
                    <a:pt x="568" y="536"/>
                    <a:pt x="571" y="592"/>
                  </a:cubicBezTo>
                  <a:cubicBezTo>
                    <a:pt x="574" y="648"/>
                    <a:pt x="567" y="744"/>
                    <a:pt x="571" y="784"/>
                  </a:cubicBezTo>
                  <a:cubicBezTo>
                    <a:pt x="575" y="824"/>
                    <a:pt x="588" y="803"/>
                    <a:pt x="595" y="832"/>
                  </a:cubicBezTo>
                  <a:cubicBezTo>
                    <a:pt x="602" y="861"/>
                    <a:pt x="623" y="928"/>
                    <a:pt x="611" y="960"/>
                  </a:cubicBezTo>
                  <a:cubicBezTo>
                    <a:pt x="599" y="992"/>
                    <a:pt x="595" y="972"/>
                    <a:pt x="523" y="1024"/>
                  </a:cubicBezTo>
                  <a:cubicBezTo>
                    <a:pt x="451" y="1076"/>
                    <a:pt x="259" y="1200"/>
                    <a:pt x="179" y="1272"/>
                  </a:cubicBezTo>
                  <a:cubicBezTo>
                    <a:pt x="99" y="1344"/>
                    <a:pt x="72" y="1399"/>
                    <a:pt x="43" y="1456"/>
                  </a:cubicBezTo>
                  <a:cubicBezTo>
                    <a:pt x="14" y="1513"/>
                    <a:pt x="0" y="1579"/>
                    <a:pt x="3" y="1616"/>
                  </a:cubicBezTo>
                  <a:cubicBezTo>
                    <a:pt x="6" y="1653"/>
                    <a:pt x="28" y="1667"/>
                    <a:pt x="59" y="1680"/>
                  </a:cubicBezTo>
                  <a:cubicBezTo>
                    <a:pt x="90" y="1693"/>
                    <a:pt x="158" y="1685"/>
                    <a:pt x="187" y="1696"/>
                  </a:cubicBezTo>
                  <a:cubicBezTo>
                    <a:pt x="216" y="1707"/>
                    <a:pt x="230" y="1727"/>
                    <a:pt x="235" y="1744"/>
                  </a:cubicBezTo>
                  <a:cubicBezTo>
                    <a:pt x="240" y="1761"/>
                    <a:pt x="206" y="1776"/>
                    <a:pt x="219" y="1800"/>
                  </a:cubicBezTo>
                  <a:cubicBezTo>
                    <a:pt x="232" y="1824"/>
                    <a:pt x="283" y="1867"/>
                    <a:pt x="315" y="1888"/>
                  </a:cubicBezTo>
                  <a:cubicBezTo>
                    <a:pt x="347" y="1909"/>
                    <a:pt x="384" y="1915"/>
                    <a:pt x="411" y="1928"/>
                  </a:cubicBezTo>
                  <a:cubicBezTo>
                    <a:pt x="438" y="1941"/>
                    <a:pt x="446" y="1948"/>
                    <a:pt x="475" y="1968"/>
                  </a:cubicBezTo>
                  <a:cubicBezTo>
                    <a:pt x="504" y="1988"/>
                    <a:pt x="555" y="2005"/>
                    <a:pt x="587" y="2048"/>
                  </a:cubicBezTo>
                  <a:cubicBezTo>
                    <a:pt x="619" y="2091"/>
                    <a:pt x="630" y="2179"/>
                    <a:pt x="667" y="2224"/>
                  </a:cubicBezTo>
                  <a:cubicBezTo>
                    <a:pt x="704" y="2269"/>
                    <a:pt x="755" y="2312"/>
                    <a:pt x="811" y="2320"/>
                  </a:cubicBezTo>
                  <a:cubicBezTo>
                    <a:pt x="867" y="2328"/>
                    <a:pt x="947" y="2275"/>
                    <a:pt x="1003" y="2272"/>
                  </a:cubicBezTo>
                  <a:cubicBezTo>
                    <a:pt x="1059" y="2269"/>
                    <a:pt x="1096" y="2304"/>
                    <a:pt x="1147" y="2304"/>
                  </a:cubicBezTo>
                  <a:cubicBezTo>
                    <a:pt x="1198" y="2304"/>
                    <a:pt x="1251" y="2285"/>
                    <a:pt x="1307" y="2272"/>
                  </a:cubicBezTo>
                  <a:cubicBezTo>
                    <a:pt x="1363" y="2259"/>
                    <a:pt x="1410" y="2228"/>
                    <a:pt x="1483" y="2224"/>
                  </a:cubicBezTo>
                  <a:cubicBezTo>
                    <a:pt x="1556" y="2220"/>
                    <a:pt x="1675" y="2248"/>
                    <a:pt x="1747" y="2248"/>
                  </a:cubicBezTo>
                  <a:cubicBezTo>
                    <a:pt x="1819" y="2248"/>
                    <a:pt x="1847" y="2220"/>
                    <a:pt x="1915" y="2224"/>
                  </a:cubicBezTo>
                  <a:cubicBezTo>
                    <a:pt x="1983" y="2228"/>
                    <a:pt x="2075" y="2264"/>
                    <a:pt x="2155" y="2272"/>
                  </a:cubicBezTo>
                  <a:cubicBezTo>
                    <a:pt x="2235" y="2280"/>
                    <a:pt x="2323" y="2288"/>
                    <a:pt x="2395" y="2272"/>
                  </a:cubicBezTo>
                  <a:cubicBezTo>
                    <a:pt x="2467" y="2256"/>
                    <a:pt x="2523" y="2224"/>
                    <a:pt x="2587" y="2176"/>
                  </a:cubicBezTo>
                  <a:cubicBezTo>
                    <a:pt x="2651" y="2128"/>
                    <a:pt x="2779" y="2024"/>
                    <a:pt x="2779" y="1984"/>
                  </a:cubicBezTo>
                  <a:cubicBezTo>
                    <a:pt x="2779" y="1944"/>
                    <a:pt x="2651" y="1968"/>
                    <a:pt x="2587" y="1936"/>
                  </a:cubicBezTo>
                  <a:cubicBezTo>
                    <a:pt x="2523" y="1904"/>
                    <a:pt x="2451" y="1848"/>
                    <a:pt x="2395" y="1792"/>
                  </a:cubicBezTo>
                  <a:cubicBezTo>
                    <a:pt x="2339" y="1736"/>
                    <a:pt x="2299" y="1656"/>
                    <a:pt x="2251" y="1600"/>
                  </a:cubicBezTo>
                  <a:cubicBezTo>
                    <a:pt x="2203" y="1544"/>
                    <a:pt x="2160" y="1499"/>
                    <a:pt x="2107" y="1456"/>
                  </a:cubicBezTo>
                  <a:cubicBezTo>
                    <a:pt x="2054" y="1413"/>
                    <a:pt x="1978" y="1375"/>
                    <a:pt x="1931" y="1344"/>
                  </a:cubicBezTo>
                  <a:cubicBezTo>
                    <a:pt x="1884" y="1313"/>
                    <a:pt x="1877" y="1293"/>
                    <a:pt x="1827" y="1272"/>
                  </a:cubicBezTo>
                  <a:cubicBezTo>
                    <a:pt x="1777" y="1251"/>
                    <a:pt x="1692" y="1233"/>
                    <a:pt x="1627" y="1216"/>
                  </a:cubicBezTo>
                  <a:cubicBezTo>
                    <a:pt x="1562" y="1199"/>
                    <a:pt x="1499" y="1192"/>
                    <a:pt x="1435" y="1168"/>
                  </a:cubicBezTo>
                  <a:cubicBezTo>
                    <a:pt x="1371" y="1144"/>
                    <a:pt x="1291" y="1096"/>
                    <a:pt x="1243" y="1072"/>
                  </a:cubicBezTo>
                  <a:cubicBezTo>
                    <a:pt x="1195" y="1048"/>
                    <a:pt x="1163" y="1040"/>
                    <a:pt x="1147" y="1024"/>
                  </a:cubicBezTo>
                  <a:cubicBezTo>
                    <a:pt x="1131" y="1008"/>
                    <a:pt x="1139" y="1000"/>
                    <a:pt x="1147" y="976"/>
                  </a:cubicBezTo>
                  <a:cubicBezTo>
                    <a:pt x="1155" y="952"/>
                    <a:pt x="1195" y="904"/>
                    <a:pt x="1195" y="880"/>
                  </a:cubicBezTo>
                  <a:cubicBezTo>
                    <a:pt x="1195" y="856"/>
                    <a:pt x="1171" y="888"/>
                    <a:pt x="1147" y="832"/>
                  </a:cubicBezTo>
                  <a:cubicBezTo>
                    <a:pt x="1123" y="776"/>
                    <a:pt x="1072" y="608"/>
                    <a:pt x="1051" y="544"/>
                  </a:cubicBezTo>
                  <a:cubicBezTo>
                    <a:pt x="1030" y="480"/>
                    <a:pt x="1022" y="457"/>
                    <a:pt x="1019" y="448"/>
                  </a:cubicBezTo>
                  <a:cubicBezTo>
                    <a:pt x="1016" y="439"/>
                    <a:pt x="1008" y="424"/>
                    <a:pt x="1035" y="488"/>
                  </a:cubicBezTo>
                  <a:cubicBezTo>
                    <a:pt x="1062" y="552"/>
                    <a:pt x="1131" y="753"/>
                    <a:pt x="1179" y="832"/>
                  </a:cubicBezTo>
                  <a:cubicBezTo>
                    <a:pt x="1227" y="911"/>
                    <a:pt x="1248" y="928"/>
                    <a:pt x="1323" y="960"/>
                  </a:cubicBezTo>
                  <a:cubicBezTo>
                    <a:pt x="1398" y="992"/>
                    <a:pt x="1550" y="1015"/>
                    <a:pt x="1627" y="1024"/>
                  </a:cubicBezTo>
                  <a:cubicBezTo>
                    <a:pt x="1704" y="1033"/>
                    <a:pt x="1730" y="1028"/>
                    <a:pt x="1787" y="1016"/>
                  </a:cubicBezTo>
                  <a:cubicBezTo>
                    <a:pt x="1844" y="1004"/>
                    <a:pt x="1942" y="967"/>
                    <a:pt x="1971" y="952"/>
                  </a:cubicBezTo>
                  <a:cubicBezTo>
                    <a:pt x="2000" y="937"/>
                    <a:pt x="1958" y="941"/>
                    <a:pt x="1963" y="928"/>
                  </a:cubicBezTo>
                  <a:cubicBezTo>
                    <a:pt x="1968" y="915"/>
                    <a:pt x="1995" y="896"/>
                    <a:pt x="2003" y="872"/>
                  </a:cubicBezTo>
                  <a:cubicBezTo>
                    <a:pt x="2011" y="848"/>
                    <a:pt x="2010" y="815"/>
                    <a:pt x="2011" y="784"/>
                  </a:cubicBezTo>
                  <a:cubicBezTo>
                    <a:pt x="2012" y="753"/>
                    <a:pt x="2026" y="699"/>
                    <a:pt x="2011" y="688"/>
                  </a:cubicBezTo>
                  <a:cubicBezTo>
                    <a:pt x="1996" y="677"/>
                    <a:pt x="1971" y="728"/>
                    <a:pt x="1923" y="720"/>
                  </a:cubicBezTo>
                  <a:cubicBezTo>
                    <a:pt x="1875" y="712"/>
                    <a:pt x="1780" y="661"/>
                    <a:pt x="1723" y="640"/>
                  </a:cubicBezTo>
                  <a:cubicBezTo>
                    <a:pt x="1666" y="619"/>
                    <a:pt x="1611" y="601"/>
                    <a:pt x="1579" y="592"/>
                  </a:cubicBezTo>
                  <a:cubicBezTo>
                    <a:pt x="1547" y="583"/>
                    <a:pt x="1550" y="587"/>
                    <a:pt x="1531" y="584"/>
                  </a:cubicBezTo>
                  <a:cubicBezTo>
                    <a:pt x="1512" y="581"/>
                    <a:pt x="1487" y="593"/>
                    <a:pt x="1467" y="576"/>
                  </a:cubicBezTo>
                  <a:cubicBezTo>
                    <a:pt x="1447" y="559"/>
                    <a:pt x="1435" y="535"/>
                    <a:pt x="1411" y="480"/>
                  </a:cubicBezTo>
                  <a:cubicBezTo>
                    <a:pt x="1387" y="425"/>
                    <a:pt x="1343" y="301"/>
                    <a:pt x="1323" y="248"/>
                  </a:cubicBezTo>
                  <a:cubicBezTo>
                    <a:pt x="1303" y="195"/>
                    <a:pt x="1283" y="141"/>
                    <a:pt x="1291" y="160"/>
                  </a:cubicBezTo>
                  <a:cubicBezTo>
                    <a:pt x="1299" y="179"/>
                    <a:pt x="1347" y="303"/>
                    <a:pt x="1371" y="360"/>
                  </a:cubicBezTo>
                  <a:cubicBezTo>
                    <a:pt x="1395" y="417"/>
                    <a:pt x="1420" y="471"/>
                    <a:pt x="1435" y="504"/>
                  </a:cubicBezTo>
                  <a:cubicBezTo>
                    <a:pt x="1450" y="537"/>
                    <a:pt x="1442" y="547"/>
                    <a:pt x="1459" y="560"/>
                  </a:cubicBezTo>
                  <a:cubicBezTo>
                    <a:pt x="1476" y="573"/>
                    <a:pt x="1496" y="572"/>
                    <a:pt x="1539" y="584"/>
                  </a:cubicBezTo>
                  <a:cubicBezTo>
                    <a:pt x="1582" y="596"/>
                    <a:pt x="1658" y="624"/>
                    <a:pt x="1715" y="632"/>
                  </a:cubicBezTo>
                  <a:cubicBezTo>
                    <a:pt x="1772" y="640"/>
                    <a:pt x="1842" y="635"/>
                    <a:pt x="1883" y="632"/>
                  </a:cubicBezTo>
                  <a:cubicBezTo>
                    <a:pt x="1924" y="629"/>
                    <a:pt x="1950" y="632"/>
                    <a:pt x="1963" y="616"/>
                  </a:cubicBezTo>
                  <a:cubicBezTo>
                    <a:pt x="1976" y="600"/>
                    <a:pt x="1959" y="561"/>
                    <a:pt x="1963" y="536"/>
                  </a:cubicBezTo>
                  <a:cubicBezTo>
                    <a:pt x="1967" y="511"/>
                    <a:pt x="1980" y="484"/>
                    <a:pt x="1987" y="464"/>
                  </a:cubicBezTo>
                  <a:cubicBezTo>
                    <a:pt x="1994" y="444"/>
                    <a:pt x="2007" y="427"/>
                    <a:pt x="2003" y="416"/>
                  </a:cubicBezTo>
                  <a:cubicBezTo>
                    <a:pt x="1999" y="405"/>
                    <a:pt x="1986" y="403"/>
                    <a:pt x="1963" y="400"/>
                  </a:cubicBezTo>
                  <a:cubicBezTo>
                    <a:pt x="1940" y="397"/>
                    <a:pt x="1912" y="407"/>
                    <a:pt x="1867" y="400"/>
                  </a:cubicBezTo>
                  <a:cubicBezTo>
                    <a:pt x="1822" y="393"/>
                    <a:pt x="1731" y="368"/>
                    <a:pt x="1691" y="360"/>
                  </a:cubicBezTo>
                  <a:cubicBezTo>
                    <a:pt x="1651" y="352"/>
                    <a:pt x="1642" y="355"/>
                    <a:pt x="1627" y="352"/>
                  </a:cubicBezTo>
                  <a:cubicBezTo>
                    <a:pt x="1612" y="349"/>
                    <a:pt x="1614" y="348"/>
                    <a:pt x="1603" y="344"/>
                  </a:cubicBezTo>
                  <a:cubicBezTo>
                    <a:pt x="1592" y="340"/>
                    <a:pt x="1583" y="343"/>
                    <a:pt x="1563" y="328"/>
                  </a:cubicBezTo>
                  <a:cubicBezTo>
                    <a:pt x="1543" y="313"/>
                    <a:pt x="1504" y="281"/>
                    <a:pt x="1483" y="256"/>
                  </a:cubicBezTo>
                  <a:cubicBezTo>
                    <a:pt x="1462" y="231"/>
                    <a:pt x="1451" y="197"/>
                    <a:pt x="1435" y="176"/>
                  </a:cubicBezTo>
                  <a:cubicBezTo>
                    <a:pt x="1419" y="155"/>
                    <a:pt x="1399" y="143"/>
                    <a:pt x="1387" y="128"/>
                  </a:cubicBezTo>
                  <a:cubicBezTo>
                    <a:pt x="1375" y="113"/>
                    <a:pt x="1371" y="99"/>
                    <a:pt x="1363" y="88"/>
                  </a:cubicBezTo>
                  <a:cubicBezTo>
                    <a:pt x="1355" y="77"/>
                    <a:pt x="1359" y="68"/>
                    <a:pt x="1339" y="64"/>
                  </a:cubicBezTo>
                  <a:cubicBezTo>
                    <a:pt x="1319" y="60"/>
                    <a:pt x="1267" y="64"/>
                    <a:pt x="1243" y="64"/>
                  </a:cubicBezTo>
                  <a:cubicBezTo>
                    <a:pt x="1219" y="64"/>
                    <a:pt x="1219" y="56"/>
                    <a:pt x="1195" y="64"/>
                  </a:cubicBezTo>
                  <a:cubicBezTo>
                    <a:pt x="1171" y="72"/>
                    <a:pt x="1131" y="104"/>
                    <a:pt x="1099" y="112"/>
                  </a:cubicBezTo>
                  <a:cubicBezTo>
                    <a:pt x="1067" y="120"/>
                    <a:pt x="1035" y="120"/>
                    <a:pt x="1003" y="112"/>
                  </a:cubicBezTo>
                  <a:cubicBezTo>
                    <a:pt x="971" y="104"/>
                    <a:pt x="931" y="72"/>
                    <a:pt x="907" y="64"/>
                  </a:cubicBezTo>
                  <a:cubicBezTo>
                    <a:pt x="883" y="56"/>
                    <a:pt x="875" y="72"/>
                    <a:pt x="859" y="64"/>
                  </a:cubicBezTo>
                  <a:cubicBezTo>
                    <a:pt x="843" y="56"/>
                    <a:pt x="827" y="24"/>
                    <a:pt x="811" y="16"/>
                  </a:cubicBezTo>
                  <a:cubicBezTo>
                    <a:pt x="795" y="8"/>
                    <a:pt x="795" y="0"/>
                    <a:pt x="763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005" name="Group 213"/>
            <p:cNvGrpSpPr>
              <a:grpSpLocks/>
            </p:cNvGrpSpPr>
            <p:nvPr/>
          </p:nvGrpSpPr>
          <p:grpSpPr bwMode="auto">
            <a:xfrm>
              <a:off x="4400" y="2342"/>
              <a:ext cx="282" cy="319"/>
              <a:chOff x="1488" y="2736"/>
              <a:chExt cx="473" cy="414"/>
            </a:xfrm>
          </p:grpSpPr>
          <p:sp>
            <p:nvSpPr>
              <p:cNvPr id="34006" name="Freeform 214"/>
              <p:cNvSpPr>
                <a:spLocks/>
              </p:cNvSpPr>
              <p:nvPr/>
            </p:nvSpPr>
            <p:spPr bwMode="auto">
              <a:xfrm>
                <a:off x="1488" y="2736"/>
                <a:ext cx="473" cy="414"/>
              </a:xfrm>
              <a:custGeom>
                <a:avLst/>
                <a:gdLst>
                  <a:gd name="T0" fmla="*/ 24 w 473"/>
                  <a:gd name="T1" fmla="*/ 251 h 414"/>
                  <a:gd name="T2" fmla="*/ 157 w 473"/>
                  <a:gd name="T3" fmla="*/ 392 h 414"/>
                  <a:gd name="T4" fmla="*/ 215 w 473"/>
                  <a:gd name="T5" fmla="*/ 383 h 414"/>
                  <a:gd name="T6" fmla="*/ 253 w 473"/>
                  <a:gd name="T7" fmla="*/ 344 h 414"/>
                  <a:gd name="T8" fmla="*/ 314 w 473"/>
                  <a:gd name="T9" fmla="*/ 333 h 414"/>
                  <a:gd name="T10" fmla="*/ 349 w 473"/>
                  <a:gd name="T11" fmla="*/ 296 h 414"/>
                  <a:gd name="T12" fmla="*/ 429 w 473"/>
                  <a:gd name="T13" fmla="*/ 276 h 414"/>
                  <a:gd name="T14" fmla="*/ 470 w 473"/>
                  <a:gd name="T15" fmla="*/ 202 h 414"/>
                  <a:gd name="T16" fmla="*/ 445 w 473"/>
                  <a:gd name="T17" fmla="*/ 200 h 414"/>
                  <a:gd name="T18" fmla="*/ 355 w 473"/>
                  <a:gd name="T19" fmla="*/ 169 h 414"/>
                  <a:gd name="T20" fmla="*/ 279 w 473"/>
                  <a:gd name="T21" fmla="*/ 144 h 414"/>
                  <a:gd name="T22" fmla="*/ 246 w 473"/>
                  <a:gd name="T23" fmla="*/ 94 h 414"/>
                  <a:gd name="T24" fmla="*/ 349 w 473"/>
                  <a:gd name="T25" fmla="*/ 56 h 414"/>
                  <a:gd name="T26" fmla="*/ 349 w 473"/>
                  <a:gd name="T27" fmla="*/ 8 h 414"/>
                  <a:gd name="T28" fmla="*/ 301 w 473"/>
                  <a:gd name="T29" fmla="*/ 8 h 414"/>
                  <a:gd name="T30" fmla="*/ 157 w 473"/>
                  <a:gd name="T31" fmla="*/ 8 h 414"/>
                  <a:gd name="T32" fmla="*/ 61 w 473"/>
                  <a:gd name="T33" fmla="*/ 56 h 414"/>
                  <a:gd name="T34" fmla="*/ 109 w 473"/>
                  <a:gd name="T35" fmla="*/ 104 h 414"/>
                  <a:gd name="T36" fmla="*/ 98 w 473"/>
                  <a:gd name="T37" fmla="*/ 210 h 414"/>
                  <a:gd name="T38" fmla="*/ 61 w 473"/>
                  <a:gd name="T39" fmla="*/ 248 h 414"/>
                  <a:gd name="T40" fmla="*/ 13 w 473"/>
                  <a:gd name="T41" fmla="*/ 296 h 414"/>
                  <a:gd name="T42" fmla="*/ 24 w 473"/>
                  <a:gd name="T43" fmla="*/ 251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3" h="414">
                    <a:moveTo>
                      <a:pt x="24" y="251"/>
                    </a:moveTo>
                    <a:cubicBezTo>
                      <a:pt x="48" y="267"/>
                      <a:pt x="125" y="370"/>
                      <a:pt x="157" y="392"/>
                    </a:cubicBezTo>
                    <a:cubicBezTo>
                      <a:pt x="189" y="414"/>
                      <a:pt x="199" y="391"/>
                      <a:pt x="215" y="383"/>
                    </a:cubicBezTo>
                    <a:cubicBezTo>
                      <a:pt x="231" y="375"/>
                      <a:pt x="237" y="352"/>
                      <a:pt x="253" y="344"/>
                    </a:cubicBezTo>
                    <a:cubicBezTo>
                      <a:pt x="269" y="336"/>
                      <a:pt x="298" y="341"/>
                      <a:pt x="314" y="333"/>
                    </a:cubicBezTo>
                    <a:cubicBezTo>
                      <a:pt x="330" y="325"/>
                      <a:pt x="330" y="305"/>
                      <a:pt x="349" y="296"/>
                    </a:cubicBezTo>
                    <a:cubicBezTo>
                      <a:pt x="368" y="287"/>
                      <a:pt x="409" y="292"/>
                      <a:pt x="429" y="276"/>
                    </a:cubicBezTo>
                    <a:cubicBezTo>
                      <a:pt x="449" y="260"/>
                      <a:pt x="467" y="215"/>
                      <a:pt x="470" y="202"/>
                    </a:cubicBezTo>
                    <a:cubicBezTo>
                      <a:pt x="473" y="189"/>
                      <a:pt x="464" y="205"/>
                      <a:pt x="445" y="200"/>
                    </a:cubicBezTo>
                    <a:cubicBezTo>
                      <a:pt x="426" y="195"/>
                      <a:pt x="383" y="178"/>
                      <a:pt x="355" y="169"/>
                    </a:cubicBezTo>
                    <a:cubicBezTo>
                      <a:pt x="327" y="160"/>
                      <a:pt x="297" y="156"/>
                      <a:pt x="279" y="144"/>
                    </a:cubicBezTo>
                    <a:cubicBezTo>
                      <a:pt x="261" y="132"/>
                      <a:pt x="234" y="109"/>
                      <a:pt x="246" y="94"/>
                    </a:cubicBezTo>
                    <a:cubicBezTo>
                      <a:pt x="258" y="79"/>
                      <a:pt x="332" y="70"/>
                      <a:pt x="349" y="56"/>
                    </a:cubicBezTo>
                    <a:cubicBezTo>
                      <a:pt x="366" y="42"/>
                      <a:pt x="357" y="16"/>
                      <a:pt x="349" y="8"/>
                    </a:cubicBezTo>
                    <a:cubicBezTo>
                      <a:pt x="341" y="0"/>
                      <a:pt x="333" y="8"/>
                      <a:pt x="301" y="8"/>
                    </a:cubicBezTo>
                    <a:cubicBezTo>
                      <a:pt x="269" y="8"/>
                      <a:pt x="197" y="0"/>
                      <a:pt x="157" y="8"/>
                    </a:cubicBezTo>
                    <a:cubicBezTo>
                      <a:pt x="117" y="16"/>
                      <a:pt x="69" y="40"/>
                      <a:pt x="61" y="56"/>
                    </a:cubicBezTo>
                    <a:cubicBezTo>
                      <a:pt x="53" y="72"/>
                      <a:pt x="103" y="78"/>
                      <a:pt x="109" y="104"/>
                    </a:cubicBezTo>
                    <a:cubicBezTo>
                      <a:pt x="115" y="130"/>
                      <a:pt x="106" y="186"/>
                      <a:pt x="98" y="210"/>
                    </a:cubicBezTo>
                    <a:cubicBezTo>
                      <a:pt x="90" y="234"/>
                      <a:pt x="75" y="234"/>
                      <a:pt x="61" y="248"/>
                    </a:cubicBezTo>
                    <a:cubicBezTo>
                      <a:pt x="47" y="262"/>
                      <a:pt x="19" y="296"/>
                      <a:pt x="13" y="296"/>
                    </a:cubicBezTo>
                    <a:cubicBezTo>
                      <a:pt x="7" y="296"/>
                      <a:pt x="0" y="235"/>
                      <a:pt x="24" y="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CC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7" name="Freeform 215"/>
              <p:cNvSpPr>
                <a:spLocks/>
              </p:cNvSpPr>
              <p:nvPr/>
            </p:nvSpPr>
            <p:spPr bwMode="auto">
              <a:xfrm>
                <a:off x="1728" y="2928"/>
                <a:ext cx="181" cy="75"/>
              </a:xfrm>
              <a:custGeom>
                <a:avLst/>
                <a:gdLst>
                  <a:gd name="T0" fmla="*/ 0 w 181"/>
                  <a:gd name="T1" fmla="*/ 0 h 75"/>
                  <a:gd name="T2" fmla="*/ 123 w 181"/>
                  <a:gd name="T3" fmla="*/ 59 h 75"/>
                  <a:gd name="T4" fmla="*/ 181 w 181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75">
                    <a:moveTo>
                      <a:pt x="0" y="0"/>
                    </a:moveTo>
                    <a:cubicBezTo>
                      <a:pt x="20" y="10"/>
                      <a:pt x="93" y="46"/>
                      <a:pt x="123" y="59"/>
                    </a:cubicBezTo>
                    <a:cubicBezTo>
                      <a:pt x="153" y="72"/>
                      <a:pt x="169" y="72"/>
                      <a:pt x="181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8" name="Freeform 216"/>
              <p:cNvSpPr>
                <a:spLocks/>
              </p:cNvSpPr>
              <p:nvPr/>
            </p:nvSpPr>
            <p:spPr bwMode="auto">
              <a:xfrm>
                <a:off x="1680" y="2976"/>
                <a:ext cx="133" cy="47"/>
              </a:xfrm>
              <a:custGeom>
                <a:avLst/>
                <a:gdLst>
                  <a:gd name="T0" fmla="*/ 0 w 181"/>
                  <a:gd name="T1" fmla="*/ 0 h 75"/>
                  <a:gd name="T2" fmla="*/ 123 w 181"/>
                  <a:gd name="T3" fmla="*/ 59 h 75"/>
                  <a:gd name="T4" fmla="*/ 181 w 181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75">
                    <a:moveTo>
                      <a:pt x="0" y="0"/>
                    </a:moveTo>
                    <a:cubicBezTo>
                      <a:pt x="20" y="10"/>
                      <a:pt x="93" y="46"/>
                      <a:pt x="123" y="59"/>
                    </a:cubicBezTo>
                    <a:cubicBezTo>
                      <a:pt x="153" y="72"/>
                      <a:pt x="169" y="72"/>
                      <a:pt x="181" y="7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9" name="Freeform 217"/>
              <p:cNvSpPr>
                <a:spLocks/>
              </p:cNvSpPr>
              <p:nvPr/>
            </p:nvSpPr>
            <p:spPr bwMode="auto">
              <a:xfrm>
                <a:off x="1632" y="3024"/>
                <a:ext cx="133" cy="48"/>
              </a:xfrm>
              <a:custGeom>
                <a:avLst/>
                <a:gdLst>
                  <a:gd name="T0" fmla="*/ 0 w 181"/>
                  <a:gd name="T1" fmla="*/ 0 h 75"/>
                  <a:gd name="T2" fmla="*/ 123 w 181"/>
                  <a:gd name="T3" fmla="*/ 59 h 75"/>
                  <a:gd name="T4" fmla="*/ 181 w 181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75">
                    <a:moveTo>
                      <a:pt x="0" y="0"/>
                    </a:moveTo>
                    <a:cubicBezTo>
                      <a:pt x="20" y="10"/>
                      <a:pt x="93" y="46"/>
                      <a:pt x="123" y="59"/>
                    </a:cubicBezTo>
                    <a:cubicBezTo>
                      <a:pt x="153" y="72"/>
                      <a:pt x="169" y="72"/>
                      <a:pt x="181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10" name="Freeform 218"/>
            <p:cNvSpPr>
              <a:spLocks/>
            </p:cNvSpPr>
            <p:nvPr/>
          </p:nvSpPr>
          <p:spPr bwMode="auto">
            <a:xfrm>
              <a:off x="3604" y="1824"/>
              <a:ext cx="1100" cy="1480"/>
            </a:xfrm>
            <a:custGeom>
              <a:avLst/>
              <a:gdLst>
                <a:gd name="T0" fmla="*/ 772 w 1844"/>
                <a:gd name="T1" fmla="*/ 144 h 1921"/>
                <a:gd name="T2" fmla="*/ 676 w 1844"/>
                <a:gd name="T3" fmla="*/ 144 h 1921"/>
                <a:gd name="T4" fmla="*/ 536 w 1844"/>
                <a:gd name="T5" fmla="*/ 191 h 1921"/>
                <a:gd name="T6" fmla="*/ 413 w 1844"/>
                <a:gd name="T7" fmla="*/ 347 h 1921"/>
                <a:gd name="T8" fmla="*/ 388 w 1844"/>
                <a:gd name="T9" fmla="*/ 528 h 1921"/>
                <a:gd name="T10" fmla="*/ 436 w 1844"/>
                <a:gd name="T11" fmla="*/ 624 h 1921"/>
                <a:gd name="T12" fmla="*/ 497 w 1844"/>
                <a:gd name="T13" fmla="*/ 629 h 1921"/>
                <a:gd name="T14" fmla="*/ 529 w 1844"/>
                <a:gd name="T15" fmla="*/ 572 h 1921"/>
                <a:gd name="T16" fmla="*/ 595 w 1844"/>
                <a:gd name="T17" fmla="*/ 704 h 1921"/>
                <a:gd name="T18" fmla="*/ 645 w 1844"/>
                <a:gd name="T19" fmla="*/ 843 h 1921"/>
                <a:gd name="T20" fmla="*/ 676 w 1844"/>
                <a:gd name="T21" fmla="*/ 912 h 1921"/>
                <a:gd name="T22" fmla="*/ 628 w 1844"/>
                <a:gd name="T23" fmla="*/ 960 h 1921"/>
                <a:gd name="T24" fmla="*/ 628 w 1844"/>
                <a:gd name="T25" fmla="*/ 1008 h 1921"/>
                <a:gd name="T26" fmla="*/ 719 w 1844"/>
                <a:gd name="T27" fmla="*/ 1066 h 1921"/>
                <a:gd name="T28" fmla="*/ 868 w 1844"/>
                <a:gd name="T29" fmla="*/ 1152 h 1921"/>
                <a:gd name="T30" fmla="*/ 1252 w 1844"/>
                <a:gd name="T31" fmla="*/ 1248 h 1921"/>
                <a:gd name="T32" fmla="*/ 1492 w 1844"/>
                <a:gd name="T33" fmla="*/ 1392 h 1921"/>
                <a:gd name="T34" fmla="*/ 1780 w 1844"/>
                <a:gd name="T35" fmla="*/ 1680 h 1921"/>
                <a:gd name="T36" fmla="*/ 1828 w 1844"/>
                <a:gd name="T37" fmla="*/ 1776 h 1921"/>
                <a:gd name="T38" fmla="*/ 1684 w 1844"/>
                <a:gd name="T39" fmla="*/ 1776 h 1921"/>
                <a:gd name="T40" fmla="*/ 1444 w 1844"/>
                <a:gd name="T41" fmla="*/ 1872 h 1921"/>
                <a:gd name="T42" fmla="*/ 1396 w 1844"/>
                <a:gd name="T43" fmla="*/ 1920 h 1921"/>
                <a:gd name="T44" fmla="*/ 1361 w 1844"/>
                <a:gd name="T45" fmla="*/ 1864 h 1921"/>
                <a:gd name="T46" fmla="*/ 1311 w 1844"/>
                <a:gd name="T47" fmla="*/ 1806 h 1921"/>
                <a:gd name="T48" fmla="*/ 1114 w 1844"/>
                <a:gd name="T49" fmla="*/ 1781 h 1921"/>
                <a:gd name="T50" fmla="*/ 1038 w 1844"/>
                <a:gd name="T51" fmla="*/ 1754 h 1921"/>
                <a:gd name="T52" fmla="*/ 924 w 1844"/>
                <a:gd name="T53" fmla="*/ 1773 h 1921"/>
                <a:gd name="T54" fmla="*/ 772 w 1844"/>
                <a:gd name="T55" fmla="*/ 1728 h 1921"/>
                <a:gd name="T56" fmla="*/ 668 w 1844"/>
                <a:gd name="T57" fmla="*/ 1688 h 1921"/>
                <a:gd name="T58" fmla="*/ 546 w 1844"/>
                <a:gd name="T59" fmla="*/ 1650 h 1921"/>
                <a:gd name="T60" fmla="*/ 447 w 1844"/>
                <a:gd name="T61" fmla="*/ 1584 h 1921"/>
                <a:gd name="T62" fmla="*/ 340 w 1844"/>
                <a:gd name="T63" fmla="*/ 1440 h 1921"/>
                <a:gd name="T64" fmla="*/ 244 w 1844"/>
                <a:gd name="T65" fmla="*/ 1344 h 1921"/>
                <a:gd name="T66" fmla="*/ 158 w 1844"/>
                <a:gd name="T67" fmla="*/ 1162 h 1921"/>
                <a:gd name="T68" fmla="*/ 125 w 1844"/>
                <a:gd name="T69" fmla="*/ 989 h 1921"/>
                <a:gd name="T70" fmla="*/ 52 w 1844"/>
                <a:gd name="T71" fmla="*/ 912 h 1921"/>
                <a:gd name="T72" fmla="*/ 244 w 1844"/>
                <a:gd name="T73" fmla="*/ 864 h 1921"/>
                <a:gd name="T74" fmla="*/ 244 w 1844"/>
                <a:gd name="T75" fmla="*/ 720 h 1921"/>
                <a:gd name="T76" fmla="*/ 196 w 1844"/>
                <a:gd name="T77" fmla="*/ 672 h 1921"/>
                <a:gd name="T78" fmla="*/ 196 w 1844"/>
                <a:gd name="T79" fmla="*/ 624 h 1921"/>
                <a:gd name="T80" fmla="*/ 148 w 1844"/>
                <a:gd name="T81" fmla="*/ 624 h 1921"/>
                <a:gd name="T82" fmla="*/ 75 w 1844"/>
                <a:gd name="T83" fmla="*/ 693 h 1921"/>
                <a:gd name="T84" fmla="*/ 52 w 1844"/>
                <a:gd name="T85" fmla="*/ 768 h 1921"/>
                <a:gd name="T86" fmla="*/ 4 w 1844"/>
                <a:gd name="T87" fmla="*/ 816 h 1921"/>
                <a:gd name="T88" fmla="*/ 28 w 1844"/>
                <a:gd name="T89" fmla="*/ 704 h 1921"/>
                <a:gd name="T90" fmla="*/ 4 w 1844"/>
                <a:gd name="T91" fmla="*/ 480 h 1921"/>
                <a:gd name="T92" fmla="*/ 34 w 1844"/>
                <a:gd name="T93" fmla="*/ 248 h 1921"/>
                <a:gd name="T94" fmla="*/ 125 w 1844"/>
                <a:gd name="T95" fmla="*/ 322 h 1921"/>
                <a:gd name="T96" fmla="*/ 273 w 1844"/>
                <a:gd name="T97" fmla="*/ 339 h 1921"/>
                <a:gd name="T98" fmla="*/ 340 w 1844"/>
                <a:gd name="T99" fmla="*/ 336 h 1921"/>
                <a:gd name="T100" fmla="*/ 340 w 1844"/>
                <a:gd name="T101" fmla="*/ 288 h 1921"/>
                <a:gd name="T102" fmla="*/ 436 w 1844"/>
                <a:gd name="T103" fmla="*/ 144 h 1921"/>
                <a:gd name="T104" fmla="*/ 580 w 1844"/>
                <a:gd name="T105" fmla="*/ 48 h 1921"/>
                <a:gd name="T106" fmla="*/ 676 w 1844"/>
                <a:gd name="T107" fmla="*/ 0 h 1921"/>
                <a:gd name="T108" fmla="*/ 743 w 1844"/>
                <a:gd name="T109" fmla="*/ 45 h 1921"/>
                <a:gd name="T110" fmla="*/ 772 w 1844"/>
                <a:gd name="T111" fmla="*/ 144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4" h="1921">
                  <a:moveTo>
                    <a:pt x="772" y="144"/>
                  </a:moveTo>
                  <a:cubicBezTo>
                    <a:pt x="764" y="160"/>
                    <a:pt x="715" y="136"/>
                    <a:pt x="676" y="144"/>
                  </a:cubicBezTo>
                  <a:cubicBezTo>
                    <a:pt x="637" y="152"/>
                    <a:pt x="580" y="157"/>
                    <a:pt x="536" y="191"/>
                  </a:cubicBezTo>
                  <a:cubicBezTo>
                    <a:pt x="492" y="225"/>
                    <a:pt x="438" y="291"/>
                    <a:pt x="413" y="347"/>
                  </a:cubicBezTo>
                  <a:cubicBezTo>
                    <a:pt x="388" y="403"/>
                    <a:pt x="384" y="482"/>
                    <a:pt x="388" y="528"/>
                  </a:cubicBezTo>
                  <a:cubicBezTo>
                    <a:pt x="392" y="574"/>
                    <a:pt x="418" y="607"/>
                    <a:pt x="436" y="624"/>
                  </a:cubicBezTo>
                  <a:cubicBezTo>
                    <a:pt x="454" y="641"/>
                    <a:pt x="482" y="638"/>
                    <a:pt x="497" y="629"/>
                  </a:cubicBezTo>
                  <a:cubicBezTo>
                    <a:pt x="512" y="620"/>
                    <a:pt x="513" y="560"/>
                    <a:pt x="529" y="572"/>
                  </a:cubicBezTo>
                  <a:cubicBezTo>
                    <a:pt x="545" y="584"/>
                    <a:pt x="576" y="659"/>
                    <a:pt x="595" y="704"/>
                  </a:cubicBezTo>
                  <a:cubicBezTo>
                    <a:pt x="614" y="749"/>
                    <a:pt x="632" y="808"/>
                    <a:pt x="645" y="843"/>
                  </a:cubicBezTo>
                  <a:cubicBezTo>
                    <a:pt x="658" y="878"/>
                    <a:pt x="679" y="893"/>
                    <a:pt x="676" y="912"/>
                  </a:cubicBezTo>
                  <a:cubicBezTo>
                    <a:pt x="673" y="931"/>
                    <a:pt x="636" y="944"/>
                    <a:pt x="628" y="960"/>
                  </a:cubicBezTo>
                  <a:cubicBezTo>
                    <a:pt x="620" y="976"/>
                    <a:pt x="613" y="991"/>
                    <a:pt x="628" y="1008"/>
                  </a:cubicBezTo>
                  <a:cubicBezTo>
                    <a:pt x="643" y="1025"/>
                    <a:pt x="679" y="1042"/>
                    <a:pt x="719" y="1066"/>
                  </a:cubicBezTo>
                  <a:cubicBezTo>
                    <a:pt x="759" y="1090"/>
                    <a:pt x="779" y="1122"/>
                    <a:pt x="868" y="1152"/>
                  </a:cubicBezTo>
                  <a:cubicBezTo>
                    <a:pt x="957" y="1182"/>
                    <a:pt x="1148" y="1208"/>
                    <a:pt x="1252" y="1248"/>
                  </a:cubicBezTo>
                  <a:cubicBezTo>
                    <a:pt x="1356" y="1288"/>
                    <a:pt x="1404" y="1320"/>
                    <a:pt x="1492" y="1392"/>
                  </a:cubicBezTo>
                  <a:cubicBezTo>
                    <a:pt x="1580" y="1464"/>
                    <a:pt x="1724" y="1616"/>
                    <a:pt x="1780" y="1680"/>
                  </a:cubicBezTo>
                  <a:cubicBezTo>
                    <a:pt x="1836" y="1744"/>
                    <a:pt x="1844" y="1760"/>
                    <a:pt x="1828" y="1776"/>
                  </a:cubicBezTo>
                  <a:cubicBezTo>
                    <a:pt x="1812" y="1792"/>
                    <a:pt x="1748" y="1760"/>
                    <a:pt x="1684" y="1776"/>
                  </a:cubicBezTo>
                  <a:cubicBezTo>
                    <a:pt x="1620" y="1792"/>
                    <a:pt x="1492" y="1848"/>
                    <a:pt x="1444" y="1872"/>
                  </a:cubicBezTo>
                  <a:cubicBezTo>
                    <a:pt x="1396" y="1896"/>
                    <a:pt x="1410" y="1921"/>
                    <a:pt x="1396" y="1920"/>
                  </a:cubicBezTo>
                  <a:cubicBezTo>
                    <a:pt x="1382" y="1919"/>
                    <a:pt x="1375" y="1883"/>
                    <a:pt x="1361" y="1864"/>
                  </a:cubicBezTo>
                  <a:cubicBezTo>
                    <a:pt x="1347" y="1845"/>
                    <a:pt x="1352" y="1820"/>
                    <a:pt x="1311" y="1806"/>
                  </a:cubicBezTo>
                  <a:cubicBezTo>
                    <a:pt x="1270" y="1792"/>
                    <a:pt x="1159" y="1790"/>
                    <a:pt x="1114" y="1781"/>
                  </a:cubicBezTo>
                  <a:cubicBezTo>
                    <a:pt x="1069" y="1772"/>
                    <a:pt x="1070" y="1755"/>
                    <a:pt x="1038" y="1754"/>
                  </a:cubicBezTo>
                  <a:cubicBezTo>
                    <a:pt x="1006" y="1753"/>
                    <a:pt x="968" y="1777"/>
                    <a:pt x="924" y="1773"/>
                  </a:cubicBezTo>
                  <a:cubicBezTo>
                    <a:pt x="880" y="1769"/>
                    <a:pt x="815" y="1742"/>
                    <a:pt x="772" y="1728"/>
                  </a:cubicBezTo>
                  <a:cubicBezTo>
                    <a:pt x="729" y="1714"/>
                    <a:pt x="706" y="1701"/>
                    <a:pt x="668" y="1688"/>
                  </a:cubicBezTo>
                  <a:cubicBezTo>
                    <a:pt x="630" y="1675"/>
                    <a:pt x="583" y="1667"/>
                    <a:pt x="546" y="1650"/>
                  </a:cubicBezTo>
                  <a:cubicBezTo>
                    <a:pt x="509" y="1633"/>
                    <a:pt x="481" y="1619"/>
                    <a:pt x="447" y="1584"/>
                  </a:cubicBezTo>
                  <a:cubicBezTo>
                    <a:pt x="413" y="1549"/>
                    <a:pt x="374" y="1480"/>
                    <a:pt x="340" y="1440"/>
                  </a:cubicBezTo>
                  <a:cubicBezTo>
                    <a:pt x="306" y="1400"/>
                    <a:pt x="274" y="1390"/>
                    <a:pt x="244" y="1344"/>
                  </a:cubicBezTo>
                  <a:cubicBezTo>
                    <a:pt x="214" y="1298"/>
                    <a:pt x="178" y="1221"/>
                    <a:pt x="158" y="1162"/>
                  </a:cubicBezTo>
                  <a:cubicBezTo>
                    <a:pt x="138" y="1103"/>
                    <a:pt x="143" y="1031"/>
                    <a:pt x="125" y="989"/>
                  </a:cubicBezTo>
                  <a:cubicBezTo>
                    <a:pt x="107" y="947"/>
                    <a:pt x="32" y="933"/>
                    <a:pt x="52" y="912"/>
                  </a:cubicBezTo>
                  <a:cubicBezTo>
                    <a:pt x="72" y="891"/>
                    <a:pt x="212" y="896"/>
                    <a:pt x="244" y="864"/>
                  </a:cubicBezTo>
                  <a:cubicBezTo>
                    <a:pt x="276" y="832"/>
                    <a:pt x="252" y="752"/>
                    <a:pt x="244" y="720"/>
                  </a:cubicBezTo>
                  <a:cubicBezTo>
                    <a:pt x="236" y="688"/>
                    <a:pt x="204" y="688"/>
                    <a:pt x="196" y="672"/>
                  </a:cubicBezTo>
                  <a:cubicBezTo>
                    <a:pt x="188" y="656"/>
                    <a:pt x="204" y="632"/>
                    <a:pt x="196" y="624"/>
                  </a:cubicBezTo>
                  <a:cubicBezTo>
                    <a:pt x="188" y="616"/>
                    <a:pt x="168" y="613"/>
                    <a:pt x="148" y="624"/>
                  </a:cubicBezTo>
                  <a:cubicBezTo>
                    <a:pt x="128" y="635"/>
                    <a:pt x="91" y="669"/>
                    <a:pt x="75" y="693"/>
                  </a:cubicBezTo>
                  <a:cubicBezTo>
                    <a:pt x="59" y="717"/>
                    <a:pt x="64" y="747"/>
                    <a:pt x="52" y="768"/>
                  </a:cubicBezTo>
                  <a:cubicBezTo>
                    <a:pt x="40" y="789"/>
                    <a:pt x="8" y="827"/>
                    <a:pt x="4" y="816"/>
                  </a:cubicBezTo>
                  <a:cubicBezTo>
                    <a:pt x="0" y="805"/>
                    <a:pt x="28" y="760"/>
                    <a:pt x="28" y="704"/>
                  </a:cubicBezTo>
                  <a:cubicBezTo>
                    <a:pt x="28" y="648"/>
                    <a:pt x="3" y="556"/>
                    <a:pt x="4" y="480"/>
                  </a:cubicBezTo>
                  <a:cubicBezTo>
                    <a:pt x="5" y="404"/>
                    <a:pt x="14" y="274"/>
                    <a:pt x="34" y="248"/>
                  </a:cubicBezTo>
                  <a:cubicBezTo>
                    <a:pt x="54" y="222"/>
                    <a:pt x="85" y="307"/>
                    <a:pt x="125" y="322"/>
                  </a:cubicBezTo>
                  <a:cubicBezTo>
                    <a:pt x="165" y="337"/>
                    <a:pt x="237" y="337"/>
                    <a:pt x="273" y="339"/>
                  </a:cubicBezTo>
                  <a:cubicBezTo>
                    <a:pt x="309" y="341"/>
                    <a:pt x="329" y="344"/>
                    <a:pt x="340" y="336"/>
                  </a:cubicBezTo>
                  <a:cubicBezTo>
                    <a:pt x="351" y="328"/>
                    <a:pt x="324" y="320"/>
                    <a:pt x="340" y="288"/>
                  </a:cubicBezTo>
                  <a:cubicBezTo>
                    <a:pt x="356" y="256"/>
                    <a:pt x="396" y="184"/>
                    <a:pt x="436" y="144"/>
                  </a:cubicBezTo>
                  <a:cubicBezTo>
                    <a:pt x="476" y="104"/>
                    <a:pt x="540" y="72"/>
                    <a:pt x="580" y="48"/>
                  </a:cubicBezTo>
                  <a:cubicBezTo>
                    <a:pt x="620" y="24"/>
                    <a:pt x="649" y="0"/>
                    <a:pt x="676" y="0"/>
                  </a:cubicBezTo>
                  <a:cubicBezTo>
                    <a:pt x="703" y="0"/>
                    <a:pt x="727" y="21"/>
                    <a:pt x="743" y="45"/>
                  </a:cubicBezTo>
                  <a:cubicBezTo>
                    <a:pt x="759" y="69"/>
                    <a:pt x="766" y="124"/>
                    <a:pt x="772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Freeform 219"/>
            <p:cNvSpPr>
              <a:spLocks/>
            </p:cNvSpPr>
            <p:nvPr/>
          </p:nvSpPr>
          <p:spPr bwMode="auto">
            <a:xfrm rot="-913976">
              <a:off x="3402" y="2268"/>
              <a:ext cx="429" cy="696"/>
            </a:xfrm>
            <a:custGeom>
              <a:avLst/>
              <a:gdLst>
                <a:gd name="T0" fmla="*/ 432 w 720"/>
                <a:gd name="T1" fmla="*/ 216 h 904"/>
                <a:gd name="T2" fmla="*/ 576 w 720"/>
                <a:gd name="T3" fmla="*/ 72 h 904"/>
                <a:gd name="T4" fmla="*/ 624 w 720"/>
                <a:gd name="T5" fmla="*/ 72 h 904"/>
                <a:gd name="T6" fmla="*/ 672 w 720"/>
                <a:gd name="T7" fmla="*/ 168 h 904"/>
                <a:gd name="T8" fmla="*/ 720 w 720"/>
                <a:gd name="T9" fmla="*/ 264 h 904"/>
                <a:gd name="T10" fmla="*/ 672 w 720"/>
                <a:gd name="T11" fmla="*/ 312 h 904"/>
                <a:gd name="T12" fmla="*/ 624 w 720"/>
                <a:gd name="T13" fmla="*/ 360 h 904"/>
                <a:gd name="T14" fmla="*/ 480 w 720"/>
                <a:gd name="T15" fmla="*/ 360 h 904"/>
                <a:gd name="T16" fmla="*/ 432 w 720"/>
                <a:gd name="T17" fmla="*/ 312 h 904"/>
                <a:gd name="T18" fmla="*/ 432 w 720"/>
                <a:gd name="T19" fmla="*/ 408 h 904"/>
                <a:gd name="T20" fmla="*/ 432 w 720"/>
                <a:gd name="T21" fmla="*/ 552 h 904"/>
                <a:gd name="T22" fmla="*/ 336 w 720"/>
                <a:gd name="T23" fmla="*/ 696 h 904"/>
                <a:gd name="T24" fmla="*/ 288 w 720"/>
                <a:gd name="T25" fmla="*/ 792 h 904"/>
                <a:gd name="T26" fmla="*/ 192 w 720"/>
                <a:gd name="T27" fmla="*/ 888 h 904"/>
                <a:gd name="T28" fmla="*/ 240 w 720"/>
                <a:gd name="T29" fmla="*/ 696 h 904"/>
                <a:gd name="T30" fmla="*/ 240 w 720"/>
                <a:gd name="T31" fmla="*/ 600 h 904"/>
                <a:gd name="T32" fmla="*/ 336 w 720"/>
                <a:gd name="T33" fmla="*/ 360 h 904"/>
                <a:gd name="T34" fmla="*/ 288 w 720"/>
                <a:gd name="T35" fmla="*/ 360 h 904"/>
                <a:gd name="T36" fmla="*/ 144 w 720"/>
                <a:gd name="T37" fmla="*/ 456 h 904"/>
                <a:gd name="T38" fmla="*/ 48 w 720"/>
                <a:gd name="T39" fmla="*/ 600 h 904"/>
                <a:gd name="T40" fmla="*/ 0 w 720"/>
                <a:gd name="T41" fmla="*/ 696 h 904"/>
                <a:gd name="T42" fmla="*/ 48 w 720"/>
                <a:gd name="T43" fmla="*/ 504 h 904"/>
                <a:gd name="T44" fmla="*/ 96 w 720"/>
                <a:gd name="T45" fmla="*/ 360 h 904"/>
                <a:gd name="T46" fmla="*/ 192 w 720"/>
                <a:gd name="T47" fmla="*/ 312 h 904"/>
                <a:gd name="T48" fmla="*/ 336 w 720"/>
                <a:gd name="T49" fmla="*/ 312 h 904"/>
                <a:gd name="T50" fmla="*/ 288 w 720"/>
                <a:gd name="T51" fmla="*/ 264 h 904"/>
                <a:gd name="T52" fmla="*/ 192 w 720"/>
                <a:gd name="T53" fmla="*/ 216 h 904"/>
                <a:gd name="T54" fmla="*/ 144 w 720"/>
                <a:gd name="T55" fmla="*/ 168 h 904"/>
                <a:gd name="T56" fmla="*/ 192 w 720"/>
                <a:gd name="T57" fmla="*/ 24 h 904"/>
                <a:gd name="T58" fmla="*/ 288 w 720"/>
                <a:gd name="T59" fmla="*/ 24 h 904"/>
                <a:gd name="T60" fmla="*/ 288 w 720"/>
                <a:gd name="T61" fmla="*/ 120 h 904"/>
                <a:gd name="T62" fmla="*/ 384 w 720"/>
                <a:gd name="T63" fmla="*/ 24 h 904"/>
                <a:gd name="T64" fmla="*/ 384 w 720"/>
                <a:gd name="T65" fmla="*/ 72 h 904"/>
                <a:gd name="T66" fmla="*/ 384 w 720"/>
                <a:gd name="T67" fmla="*/ 168 h 904"/>
                <a:gd name="T68" fmla="*/ 432 w 720"/>
                <a:gd name="T69" fmla="*/ 21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0" h="904">
                  <a:moveTo>
                    <a:pt x="432" y="216"/>
                  </a:moveTo>
                  <a:cubicBezTo>
                    <a:pt x="464" y="200"/>
                    <a:pt x="544" y="96"/>
                    <a:pt x="576" y="72"/>
                  </a:cubicBezTo>
                  <a:cubicBezTo>
                    <a:pt x="608" y="48"/>
                    <a:pt x="608" y="56"/>
                    <a:pt x="624" y="72"/>
                  </a:cubicBezTo>
                  <a:cubicBezTo>
                    <a:pt x="640" y="88"/>
                    <a:pt x="656" y="136"/>
                    <a:pt x="672" y="168"/>
                  </a:cubicBezTo>
                  <a:cubicBezTo>
                    <a:pt x="688" y="200"/>
                    <a:pt x="720" y="240"/>
                    <a:pt x="720" y="264"/>
                  </a:cubicBezTo>
                  <a:cubicBezTo>
                    <a:pt x="720" y="288"/>
                    <a:pt x="688" y="296"/>
                    <a:pt x="672" y="312"/>
                  </a:cubicBezTo>
                  <a:cubicBezTo>
                    <a:pt x="656" y="328"/>
                    <a:pt x="656" y="352"/>
                    <a:pt x="624" y="360"/>
                  </a:cubicBezTo>
                  <a:cubicBezTo>
                    <a:pt x="592" y="368"/>
                    <a:pt x="512" y="368"/>
                    <a:pt x="480" y="360"/>
                  </a:cubicBezTo>
                  <a:cubicBezTo>
                    <a:pt x="448" y="352"/>
                    <a:pt x="440" y="304"/>
                    <a:pt x="432" y="312"/>
                  </a:cubicBezTo>
                  <a:cubicBezTo>
                    <a:pt x="424" y="320"/>
                    <a:pt x="432" y="368"/>
                    <a:pt x="432" y="408"/>
                  </a:cubicBezTo>
                  <a:cubicBezTo>
                    <a:pt x="432" y="448"/>
                    <a:pt x="448" y="504"/>
                    <a:pt x="432" y="552"/>
                  </a:cubicBezTo>
                  <a:cubicBezTo>
                    <a:pt x="416" y="600"/>
                    <a:pt x="360" y="656"/>
                    <a:pt x="336" y="696"/>
                  </a:cubicBezTo>
                  <a:cubicBezTo>
                    <a:pt x="312" y="736"/>
                    <a:pt x="312" y="760"/>
                    <a:pt x="288" y="792"/>
                  </a:cubicBezTo>
                  <a:cubicBezTo>
                    <a:pt x="264" y="824"/>
                    <a:pt x="200" y="904"/>
                    <a:pt x="192" y="888"/>
                  </a:cubicBezTo>
                  <a:cubicBezTo>
                    <a:pt x="184" y="872"/>
                    <a:pt x="232" y="744"/>
                    <a:pt x="240" y="696"/>
                  </a:cubicBezTo>
                  <a:cubicBezTo>
                    <a:pt x="248" y="648"/>
                    <a:pt x="224" y="656"/>
                    <a:pt x="240" y="600"/>
                  </a:cubicBezTo>
                  <a:cubicBezTo>
                    <a:pt x="256" y="544"/>
                    <a:pt x="328" y="400"/>
                    <a:pt x="336" y="360"/>
                  </a:cubicBezTo>
                  <a:cubicBezTo>
                    <a:pt x="344" y="320"/>
                    <a:pt x="320" y="344"/>
                    <a:pt x="288" y="360"/>
                  </a:cubicBezTo>
                  <a:cubicBezTo>
                    <a:pt x="256" y="376"/>
                    <a:pt x="184" y="416"/>
                    <a:pt x="144" y="456"/>
                  </a:cubicBezTo>
                  <a:cubicBezTo>
                    <a:pt x="104" y="496"/>
                    <a:pt x="72" y="560"/>
                    <a:pt x="48" y="600"/>
                  </a:cubicBezTo>
                  <a:cubicBezTo>
                    <a:pt x="24" y="640"/>
                    <a:pt x="0" y="712"/>
                    <a:pt x="0" y="696"/>
                  </a:cubicBezTo>
                  <a:cubicBezTo>
                    <a:pt x="0" y="680"/>
                    <a:pt x="32" y="560"/>
                    <a:pt x="48" y="504"/>
                  </a:cubicBezTo>
                  <a:cubicBezTo>
                    <a:pt x="64" y="448"/>
                    <a:pt x="72" y="392"/>
                    <a:pt x="96" y="360"/>
                  </a:cubicBezTo>
                  <a:cubicBezTo>
                    <a:pt x="120" y="328"/>
                    <a:pt x="152" y="320"/>
                    <a:pt x="192" y="312"/>
                  </a:cubicBezTo>
                  <a:cubicBezTo>
                    <a:pt x="232" y="304"/>
                    <a:pt x="320" y="320"/>
                    <a:pt x="336" y="312"/>
                  </a:cubicBezTo>
                  <a:cubicBezTo>
                    <a:pt x="352" y="304"/>
                    <a:pt x="312" y="280"/>
                    <a:pt x="288" y="264"/>
                  </a:cubicBezTo>
                  <a:cubicBezTo>
                    <a:pt x="264" y="248"/>
                    <a:pt x="216" y="232"/>
                    <a:pt x="192" y="216"/>
                  </a:cubicBezTo>
                  <a:cubicBezTo>
                    <a:pt x="168" y="200"/>
                    <a:pt x="144" y="200"/>
                    <a:pt x="144" y="168"/>
                  </a:cubicBezTo>
                  <a:cubicBezTo>
                    <a:pt x="144" y="136"/>
                    <a:pt x="168" y="48"/>
                    <a:pt x="192" y="24"/>
                  </a:cubicBezTo>
                  <a:cubicBezTo>
                    <a:pt x="216" y="0"/>
                    <a:pt x="272" y="8"/>
                    <a:pt x="288" y="24"/>
                  </a:cubicBezTo>
                  <a:cubicBezTo>
                    <a:pt x="304" y="40"/>
                    <a:pt x="272" y="120"/>
                    <a:pt x="288" y="120"/>
                  </a:cubicBezTo>
                  <a:cubicBezTo>
                    <a:pt x="304" y="120"/>
                    <a:pt x="368" y="32"/>
                    <a:pt x="384" y="24"/>
                  </a:cubicBezTo>
                  <a:cubicBezTo>
                    <a:pt x="400" y="16"/>
                    <a:pt x="384" y="48"/>
                    <a:pt x="384" y="72"/>
                  </a:cubicBezTo>
                  <a:cubicBezTo>
                    <a:pt x="384" y="96"/>
                    <a:pt x="376" y="144"/>
                    <a:pt x="384" y="168"/>
                  </a:cubicBezTo>
                  <a:cubicBezTo>
                    <a:pt x="392" y="192"/>
                    <a:pt x="400" y="232"/>
                    <a:pt x="432" y="2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012" name="Group 220"/>
            <p:cNvGrpSpPr>
              <a:grpSpLocks/>
            </p:cNvGrpSpPr>
            <p:nvPr/>
          </p:nvGrpSpPr>
          <p:grpSpPr bwMode="auto">
            <a:xfrm rot="3444324">
              <a:off x="3399" y="3314"/>
              <a:ext cx="416" cy="467"/>
              <a:chOff x="2832" y="3120"/>
              <a:chExt cx="540" cy="784"/>
            </a:xfrm>
          </p:grpSpPr>
          <p:sp>
            <p:nvSpPr>
              <p:cNvPr id="34013" name="Freeform 221"/>
              <p:cNvSpPr>
                <a:spLocks/>
              </p:cNvSpPr>
              <p:nvPr/>
            </p:nvSpPr>
            <p:spPr bwMode="auto">
              <a:xfrm>
                <a:off x="2976" y="3120"/>
                <a:ext cx="396" cy="612"/>
              </a:xfrm>
              <a:custGeom>
                <a:avLst/>
                <a:gdLst>
                  <a:gd name="T0" fmla="*/ 128 w 396"/>
                  <a:gd name="T1" fmla="*/ 25 h 612"/>
                  <a:gd name="T2" fmla="*/ 64 w 396"/>
                  <a:gd name="T3" fmla="*/ 177 h 612"/>
                  <a:gd name="T4" fmla="*/ 16 w 396"/>
                  <a:gd name="T5" fmla="*/ 257 h 612"/>
                  <a:gd name="T6" fmla="*/ 0 w 396"/>
                  <a:gd name="T7" fmla="*/ 345 h 612"/>
                  <a:gd name="T8" fmla="*/ 16 w 396"/>
                  <a:gd name="T9" fmla="*/ 521 h 612"/>
                  <a:gd name="T10" fmla="*/ 88 w 396"/>
                  <a:gd name="T11" fmla="*/ 593 h 612"/>
                  <a:gd name="T12" fmla="*/ 136 w 396"/>
                  <a:gd name="T13" fmla="*/ 585 h 612"/>
                  <a:gd name="T14" fmla="*/ 128 w 396"/>
                  <a:gd name="T15" fmla="*/ 433 h 612"/>
                  <a:gd name="T16" fmla="*/ 176 w 396"/>
                  <a:gd name="T17" fmla="*/ 329 h 612"/>
                  <a:gd name="T18" fmla="*/ 264 w 396"/>
                  <a:gd name="T19" fmla="*/ 201 h 612"/>
                  <a:gd name="T20" fmla="*/ 352 w 396"/>
                  <a:gd name="T21" fmla="*/ 113 h 612"/>
                  <a:gd name="T22" fmla="*/ 376 w 396"/>
                  <a:gd name="T23" fmla="*/ 33 h 612"/>
                  <a:gd name="T24" fmla="*/ 232 w 396"/>
                  <a:gd name="T25" fmla="*/ 1 h 612"/>
                  <a:gd name="T26" fmla="*/ 128 w 396"/>
                  <a:gd name="T27" fmla="*/ 2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6" h="612">
                    <a:moveTo>
                      <a:pt x="128" y="25"/>
                    </a:moveTo>
                    <a:cubicBezTo>
                      <a:pt x="100" y="54"/>
                      <a:pt x="83" y="138"/>
                      <a:pt x="64" y="177"/>
                    </a:cubicBezTo>
                    <a:cubicBezTo>
                      <a:pt x="45" y="216"/>
                      <a:pt x="27" y="229"/>
                      <a:pt x="16" y="257"/>
                    </a:cubicBezTo>
                    <a:cubicBezTo>
                      <a:pt x="5" y="285"/>
                      <a:pt x="0" y="301"/>
                      <a:pt x="0" y="345"/>
                    </a:cubicBezTo>
                    <a:cubicBezTo>
                      <a:pt x="0" y="389"/>
                      <a:pt x="1" y="480"/>
                      <a:pt x="16" y="521"/>
                    </a:cubicBezTo>
                    <a:cubicBezTo>
                      <a:pt x="31" y="562"/>
                      <a:pt x="68" y="582"/>
                      <a:pt x="88" y="593"/>
                    </a:cubicBezTo>
                    <a:cubicBezTo>
                      <a:pt x="108" y="604"/>
                      <a:pt x="129" y="612"/>
                      <a:pt x="136" y="585"/>
                    </a:cubicBezTo>
                    <a:cubicBezTo>
                      <a:pt x="143" y="558"/>
                      <a:pt x="121" y="476"/>
                      <a:pt x="128" y="433"/>
                    </a:cubicBezTo>
                    <a:cubicBezTo>
                      <a:pt x="135" y="390"/>
                      <a:pt x="153" y="368"/>
                      <a:pt x="176" y="329"/>
                    </a:cubicBezTo>
                    <a:cubicBezTo>
                      <a:pt x="199" y="290"/>
                      <a:pt x="235" y="237"/>
                      <a:pt x="264" y="201"/>
                    </a:cubicBezTo>
                    <a:cubicBezTo>
                      <a:pt x="293" y="165"/>
                      <a:pt x="333" y="141"/>
                      <a:pt x="352" y="113"/>
                    </a:cubicBezTo>
                    <a:cubicBezTo>
                      <a:pt x="371" y="85"/>
                      <a:pt x="396" y="52"/>
                      <a:pt x="376" y="33"/>
                    </a:cubicBezTo>
                    <a:cubicBezTo>
                      <a:pt x="356" y="14"/>
                      <a:pt x="273" y="2"/>
                      <a:pt x="232" y="1"/>
                    </a:cubicBezTo>
                    <a:cubicBezTo>
                      <a:pt x="191" y="0"/>
                      <a:pt x="150" y="20"/>
                      <a:pt x="128" y="25"/>
                    </a:cubicBez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  <a:effectLst>
                <a:prstShdw prst="shdw18" dist="17961" dir="13500000">
                  <a:srgbClr val="FFCC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4" name="Freeform 222"/>
              <p:cNvSpPr>
                <a:spLocks/>
              </p:cNvSpPr>
              <p:nvPr/>
            </p:nvSpPr>
            <p:spPr bwMode="auto">
              <a:xfrm rot="609458">
                <a:off x="2832" y="3360"/>
                <a:ext cx="337" cy="544"/>
              </a:xfrm>
              <a:custGeom>
                <a:avLst/>
                <a:gdLst>
                  <a:gd name="T0" fmla="*/ 112 w 337"/>
                  <a:gd name="T1" fmla="*/ 15 h 544"/>
                  <a:gd name="T2" fmla="*/ 64 w 337"/>
                  <a:gd name="T3" fmla="*/ 7 h 544"/>
                  <a:gd name="T4" fmla="*/ 8 w 337"/>
                  <a:gd name="T5" fmla="*/ 47 h 544"/>
                  <a:gd name="T6" fmla="*/ 16 w 337"/>
                  <a:gd name="T7" fmla="*/ 135 h 544"/>
                  <a:gd name="T8" fmla="*/ 56 w 337"/>
                  <a:gd name="T9" fmla="*/ 191 h 544"/>
                  <a:gd name="T10" fmla="*/ 80 w 337"/>
                  <a:gd name="T11" fmla="*/ 263 h 544"/>
                  <a:gd name="T12" fmla="*/ 104 w 337"/>
                  <a:gd name="T13" fmla="*/ 383 h 544"/>
                  <a:gd name="T14" fmla="*/ 136 w 337"/>
                  <a:gd name="T15" fmla="*/ 487 h 544"/>
                  <a:gd name="T16" fmla="*/ 200 w 337"/>
                  <a:gd name="T17" fmla="*/ 527 h 544"/>
                  <a:gd name="T18" fmla="*/ 272 w 337"/>
                  <a:gd name="T19" fmla="*/ 543 h 544"/>
                  <a:gd name="T20" fmla="*/ 328 w 337"/>
                  <a:gd name="T21" fmla="*/ 519 h 544"/>
                  <a:gd name="T22" fmla="*/ 328 w 337"/>
                  <a:gd name="T23" fmla="*/ 423 h 544"/>
                  <a:gd name="T24" fmla="*/ 320 w 337"/>
                  <a:gd name="T25" fmla="*/ 351 h 544"/>
                  <a:gd name="T26" fmla="*/ 280 w 337"/>
                  <a:gd name="T27" fmla="*/ 287 h 544"/>
                  <a:gd name="T28" fmla="*/ 200 w 337"/>
                  <a:gd name="T29" fmla="*/ 287 h 544"/>
                  <a:gd name="T30" fmla="*/ 152 w 337"/>
                  <a:gd name="T31" fmla="*/ 247 h 544"/>
                  <a:gd name="T32" fmla="*/ 152 w 337"/>
                  <a:gd name="T33" fmla="*/ 143 h 544"/>
                  <a:gd name="T34" fmla="*/ 136 w 337"/>
                  <a:gd name="T35" fmla="*/ 79 h 544"/>
                  <a:gd name="T36" fmla="*/ 112 w 337"/>
                  <a:gd name="T37" fmla="*/ 15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7" h="544">
                    <a:moveTo>
                      <a:pt x="112" y="15"/>
                    </a:moveTo>
                    <a:cubicBezTo>
                      <a:pt x="105" y="0"/>
                      <a:pt x="81" y="2"/>
                      <a:pt x="64" y="7"/>
                    </a:cubicBezTo>
                    <a:cubicBezTo>
                      <a:pt x="47" y="12"/>
                      <a:pt x="16" y="26"/>
                      <a:pt x="8" y="47"/>
                    </a:cubicBezTo>
                    <a:cubicBezTo>
                      <a:pt x="0" y="68"/>
                      <a:pt x="8" y="111"/>
                      <a:pt x="16" y="135"/>
                    </a:cubicBezTo>
                    <a:cubicBezTo>
                      <a:pt x="24" y="159"/>
                      <a:pt x="45" y="170"/>
                      <a:pt x="56" y="191"/>
                    </a:cubicBezTo>
                    <a:cubicBezTo>
                      <a:pt x="67" y="212"/>
                      <a:pt x="72" y="231"/>
                      <a:pt x="80" y="263"/>
                    </a:cubicBezTo>
                    <a:cubicBezTo>
                      <a:pt x="88" y="295"/>
                      <a:pt x="95" y="346"/>
                      <a:pt x="104" y="383"/>
                    </a:cubicBezTo>
                    <a:cubicBezTo>
                      <a:pt x="113" y="420"/>
                      <a:pt x="120" y="463"/>
                      <a:pt x="136" y="487"/>
                    </a:cubicBezTo>
                    <a:cubicBezTo>
                      <a:pt x="152" y="511"/>
                      <a:pt x="177" y="518"/>
                      <a:pt x="200" y="527"/>
                    </a:cubicBezTo>
                    <a:cubicBezTo>
                      <a:pt x="223" y="536"/>
                      <a:pt x="251" y="544"/>
                      <a:pt x="272" y="543"/>
                    </a:cubicBezTo>
                    <a:cubicBezTo>
                      <a:pt x="293" y="542"/>
                      <a:pt x="319" y="539"/>
                      <a:pt x="328" y="519"/>
                    </a:cubicBezTo>
                    <a:cubicBezTo>
                      <a:pt x="337" y="499"/>
                      <a:pt x="329" y="451"/>
                      <a:pt x="328" y="423"/>
                    </a:cubicBezTo>
                    <a:cubicBezTo>
                      <a:pt x="327" y="395"/>
                      <a:pt x="328" y="374"/>
                      <a:pt x="320" y="351"/>
                    </a:cubicBezTo>
                    <a:cubicBezTo>
                      <a:pt x="312" y="328"/>
                      <a:pt x="300" y="298"/>
                      <a:pt x="280" y="287"/>
                    </a:cubicBezTo>
                    <a:cubicBezTo>
                      <a:pt x="260" y="276"/>
                      <a:pt x="221" y="294"/>
                      <a:pt x="200" y="287"/>
                    </a:cubicBezTo>
                    <a:cubicBezTo>
                      <a:pt x="179" y="280"/>
                      <a:pt x="160" y="271"/>
                      <a:pt x="152" y="247"/>
                    </a:cubicBezTo>
                    <a:cubicBezTo>
                      <a:pt x="144" y="223"/>
                      <a:pt x="155" y="171"/>
                      <a:pt x="152" y="143"/>
                    </a:cubicBezTo>
                    <a:cubicBezTo>
                      <a:pt x="149" y="115"/>
                      <a:pt x="143" y="100"/>
                      <a:pt x="136" y="79"/>
                    </a:cubicBezTo>
                    <a:cubicBezTo>
                      <a:pt x="129" y="58"/>
                      <a:pt x="117" y="28"/>
                      <a:pt x="112" y="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00CC"/>
                  </a:gs>
                  <a:gs pos="100000">
                    <a:srgbClr val="66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6600CC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15" name="Freeform 223"/>
            <p:cNvSpPr>
              <a:spLocks/>
            </p:cNvSpPr>
            <p:nvPr/>
          </p:nvSpPr>
          <p:spPr bwMode="auto">
            <a:xfrm>
              <a:off x="3264" y="3064"/>
              <a:ext cx="680" cy="563"/>
            </a:xfrm>
            <a:custGeom>
              <a:avLst/>
              <a:gdLst>
                <a:gd name="T0" fmla="*/ 1125 w 1141"/>
                <a:gd name="T1" fmla="*/ 682 h 730"/>
                <a:gd name="T2" fmla="*/ 951 w 1141"/>
                <a:gd name="T3" fmla="*/ 406 h 730"/>
                <a:gd name="T4" fmla="*/ 759 w 1141"/>
                <a:gd name="T5" fmla="*/ 310 h 730"/>
                <a:gd name="T6" fmla="*/ 663 w 1141"/>
                <a:gd name="T7" fmla="*/ 262 h 730"/>
                <a:gd name="T8" fmla="*/ 459 w 1141"/>
                <a:gd name="T9" fmla="*/ 213 h 730"/>
                <a:gd name="T10" fmla="*/ 368 w 1141"/>
                <a:gd name="T11" fmla="*/ 97 h 730"/>
                <a:gd name="T12" fmla="*/ 278 w 1141"/>
                <a:gd name="T13" fmla="*/ 40 h 730"/>
                <a:gd name="T14" fmla="*/ 162 w 1141"/>
                <a:gd name="T15" fmla="*/ 15 h 730"/>
                <a:gd name="T16" fmla="*/ 23 w 1141"/>
                <a:gd name="T17" fmla="*/ 7 h 730"/>
                <a:gd name="T18" fmla="*/ 23 w 1141"/>
                <a:gd name="T19" fmla="*/ 56 h 730"/>
                <a:gd name="T20" fmla="*/ 87 w 1141"/>
                <a:gd name="T21" fmla="*/ 118 h 730"/>
                <a:gd name="T22" fmla="*/ 231 w 1141"/>
                <a:gd name="T23" fmla="*/ 214 h 730"/>
                <a:gd name="T24" fmla="*/ 327 w 1141"/>
                <a:gd name="T25" fmla="*/ 310 h 730"/>
                <a:gd name="T26" fmla="*/ 467 w 1141"/>
                <a:gd name="T27" fmla="*/ 361 h 730"/>
                <a:gd name="T28" fmla="*/ 567 w 1141"/>
                <a:gd name="T29" fmla="*/ 358 h 730"/>
                <a:gd name="T30" fmla="*/ 673 w 1141"/>
                <a:gd name="T31" fmla="*/ 435 h 730"/>
                <a:gd name="T32" fmla="*/ 711 w 1141"/>
                <a:gd name="T33" fmla="*/ 502 h 730"/>
                <a:gd name="T34" fmla="*/ 855 w 1141"/>
                <a:gd name="T35" fmla="*/ 550 h 730"/>
                <a:gd name="T36" fmla="*/ 928 w 1141"/>
                <a:gd name="T37" fmla="*/ 665 h 730"/>
                <a:gd name="T38" fmla="*/ 1047 w 1141"/>
                <a:gd name="T39" fmla="*/ 694 h 730"/>
                <a:gd name="T40" fmla="*/ 1125 w 1141"/>
                <a:gd name="T41" fmla="*/ 6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1" h="730">
                  <a:moveTo>
                    <a:pt x="1125" y="682"/>
                  </a:moveTo>
                  <a:cubicBezTo>
                    <a:pt x="1109" y="634"/>
                    <a:pt x="1012" y="468"/>
                    <a:pt x="951" y="406"/>
                  </a:cubicBezTo>
                  <a:cubicBezTo>
                    <a:pt x="890" y="344"/>
                    <a:pt x="807" y="334"/>
                    <a:pt x="759" y="310"/>
                  </a:cubicBezTo>
                  <a:cubicBezTo>
                    <a:pt x="711" y="286"/>
                    <a:pt x="713" y="278"/>
                    <a:pt x="663" y="262"/>
                  </a:cubicBezTo>
                  <a:cubicBezTo>
                    <a:pt x="613" y="246"/>
                    <a:pt x="508" y="240"/>
                    <a:pt x="459" y="213"/>
                  </a:cubicBezTo>
                  <a:cubicBezTo>
                    <a:pt x="410" y="186"/>
                    <a:pt x="398" y="126"/>
                    <a:pt x="368" y="97"/>
                  </a:cubicBezTo>
                  <a:cubicBezTo>
                    <a:pt x="338" y="68"/>
                    <a:pt x="312" y="54"/>
                    <a:pt x="278" y="40"/>
                  </a:cubicBezTo>
                  <a:cubicBezTo>
                    <a:pt x="244" y="26"/>
                    <a:pt x="204" y="20"/>
                    <a:pt x="162" y="15"/>
                  </a:cubicBezTo>
                  <a:cubicBezTo>
                    <a:pt x="120" y="10"/>
                    <a:pt x="46" y="0"/>
                    <a:pt x="23" y="7"/>
                  </a:cubicBezTo>
                  <a:cubicBezTo>
                    <a:pt x="0" y="14"/>
                    <a:pt x="12" y="37"/>
                    <a:pt x="23" y="56"/>
                  </a:cubicBezTo>
                  <a:cubicBezTo>
                    <a:pt x="34" y="75"/>
                    <a:pt x="52" y="92"/>
                    <a:pt x="87" y="118"/>
                  </a:cubicBezTo>
                  <a:cubicBezTo>
                    <a:pt x="122" y="144"/>
                    <a:pt x="191" y="182"/>
                    <a:pt x="231" y="214"/>
                  </a:cubicBezTo>
                  <a:cubicBezTo>
                    <a:pt x="271" y="246"/>
                    <a:pt x="288" y="286"/>
                    <a:pt x="327" y="310"/>
                  </a:cubicBezTo>
                  <a:cubicBezTo>
                    <a:pt x="366" y="334"/>
                    <a:pt x="427" y="353"/>
                    <a:pt x="467" y="361"/>
                  </a:cubicBezTo>
                  <a:cubicBezTo>
                    <a:pt x="507" y="369"/>
                    <a:pt x="533" y="346"/>
                    <a:pt x="567" y="358"/>
                  </a:cubicBezTo>
                  <a:cubicBezTo>
                    <a:pt x="601" y="370"/>
                    <a:pt x="649" y="411"/>
                    <a:pt x="673" y="435"/>
                  </a:cubicBezTo>
                  <a:cubicBezTo>
                    <a:pt x="697" y="459"/>
                    <a:pt x="681" y="483"/>
                    <a:pt x="711" y="502"/>
                  </a:cubicBezTo>
                  <a:cubicBezTo>
                    <a:pt x="741" y="521"/>
                    <a:pt x="819" y="523"/>
                    <a:pt x="855" y="550"/>
                  </a:cubicBezTo>
                  <a:cubicBezTo>
                    <a:pt x="891" y="577"/>
                    <a:pt x="896" y="641"/>
                    <a:pt x="928" y="665"/>
                  </a:cubicBezTo>
                  <a:cubicBezTo>
                    <a:pt x="960" y="689"/>
                    <a:pt x="1014" y="691"/>
                    <a:pt x="1047" y="694"/>
                  </a:cubicBezTo>
                  <a:cubicBezTo>
                    <a:pt x="1080" y="697"/>
                    <a:pt x="1141" y="730"/>
                    <a:pt x="1125" y="68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Freeform 224"/>
            <p:cNvSpPr>
              <a:spLocks/>
            </p:cNvSpPr>
            <p:nvPr/>
          </p:nvSpPr>
          <p:spPr bwMode="auto">
            <a:xfrm>
              <a:off x="4403" y="2138"/>
              <a:ext cx="34" cy="167"/>
            </a:xfrm>
            <a:custGeom>
              <a:avLst/>
              <a:gdLst>
                <a:gd name="T0" fmla="*/ 53 w 57"/>
                <a:gd name="T1" fmla="*/ 0 h 217"/>
                <a:gd name="T2" fmla="*/ 48 w 57"/>
                <a:gd name="T3" fmla="*/ 121 h 217"/>
                <a:gd name="T4" fmla="*/ 0 w 57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17">
                  <a:moveTo>
                    <a:pt x="53" y="0"/>
                  </a:moveTo>
                  <a:cubicBezTo>
                    <a:pt x="52" y="21"/>
                    <a:pt x="57" y="85"/>
                    <a:pt x="48" y="121"/>
                  </a:cubicBezTo>
                  <a:cubicBezTo>
                    <a:pt x="39" y="157"/>
                    <a:pt x="8" y="201"/>
                    <a:pt x="0" y="2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Freeform 225"/>
            <p:cNvSpPr>
              <a:spLocks/>
            </p:cNvSpPr>
            <p:nvPr/>
          </p:nvSpPr>
          <p:spPr bwMode="auto">
            <a:xfrm>
              <a:off x="4375" y="2379"/>
              <a:ext cx="57" cy="221"/>
            </a:xfrm>
            <a:custGeom>
              <a:avLst/>
              <a:gdLst>
                <a:gd name="T0" fmla="*/ 48 w 56"/>
                <a:gd name="T1" fmla="*/ 0 h 240"/>
                <a:gd name="T2" fmla="*/ 48 w 56"/>
                <a:gd name="T3" fmla="*/ 144 h 240"/>
                <a:gd name="T4" fmla="*/ 0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48" y="0"/>
                  </a:moveTo>
                  <a:cubicBezTo>
                    <a:pt x="52" y="52"/>
                    <a:pt x="56" y="104"/>
                    <a:pt x="48" y="144"/>
                  </a:cubicBezTo>
                  <a:cubicBezTo>
                    <a:pt x="40" y="184"/>
                    <a:pt x="8" y="224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Freeform 226"/>
            <p:cNvSpPr>
              <a:spLocks/>
            </p:cNvSpPr>
            <p:nvPr/>
          </p:nvSpPr>
          <p:spPr bwMode="auto">
            <a:xfrm>
              <a:off x="4102" y="2119"/>
              <a:ext cx="103" cy="272"/>
            </a:xfrm>
            <a:custGeom>
              <a:avLst/>
              <a:gdLst>
                <a:gd name="T0" fmla="*/ 0 w 173"/>
                <a:gd name="T1" fmla="*/ 0 h 353"/>
                <a:gd name="T2" fmla="*/ 33 w 173"/>
                <a:gd name="T3" fmla="*/ 107 h 353"/>
                <a:gd name="T4" fmla="*/ 74 w 173"/>
                <a:gd name="T5" fmla="*/ 230 h 353"/>
                <a:gd name="T6" fmla="*/ 107 w 173"/>
                <a:gd name="T7" fmla="*/ 321 h 353"/>
                <a:gd name="T8" fmla="*/ 173 w 173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53">
                  <a:moveTo>
                    <a:pt x="0" y="0"/>
                  </a:moveTo>
                  <a:cubicBezTo>
                    <a:pt x="7" y="18"/>
                    <a:pt x="21" y="69"/>
                    <a:pt x="33" y="107"/>
                  </a:cubicBezTo>
                  <a:cubicBezTo>
                    <a:pt x="45" y="145"/>
                    <a:pt x="62" y="194"/>
                    <a:pt x="74" y="230"/>
                  </a:cubicBezTo>
                  <a:cubicBezTo>
                    <a:pt x="86" y="266"/>
                    <a:pt x="91" y="301"/>
                    <a:pt x="107" y="321"/>
                  </a:cubicBezTo>
                  <a:cubicBezTo>
                    <a:pt x="123" y="341"/>
                    <a:pt x="159" y="346"/>
                    <a:pt x="173" y="3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Freeform 227"/>
            <p:cNvSpPr>
              <a:spLocks/>
            </p:cNvSpPr>
            <p:nvPr/>
          </p:nvSpPr>
          <p:spPr bwMode="auto">
            <a:xfrm>
              <a:off x="4174" y="2284"/>
              <a:ext cx="50" cy="21"/>
            </a:xfrm>
            <a:custGeom>
              <a:avLst/>
              <a:gdLst>
                <a:gd name="T0" fmla="*/ 84 w 84"/>
                <a:gd name="T1" fmla="*/ 0 h 27"/>
                <a:gd name="T2" fmla="*/ 0 w 84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" h="27">
                  <a:moveTo>
                    <a:pt x="84" y="0"/>
                  </a:moveTo>
                  <a:cubicBezTo>
                    <a:pt x="69" y="6"/>
                    <a:pt x="17" y="22"/>
                    <a:pt x="0" y="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Freeform 228"/>
            <p:cNvSpPr>
              <a:spLocks/>
            </p:cNvSpPr>
            <p:nvPr/>
          </p:nvSpPr>
          <p:spPr bwMode="auto">
            <a:xfrm>
              <a:off x="4146" y="2100"/>
              <a:ext cx="108" cy="57"/>
            </a:xfrm>
            <a:custGeom>
              <a:avLst/>
              <a:gdLst>
                <a:gd name="T0" fmla="*/ 181 w 181"/>
                <a:gd name="T1" fmla="*/ 0 h 74"/>
                <a:gd name="T2" fmla="*/ 48 w 181"/>
                <a:gd name="T3" fmla="*/ 26 h 74"/>
                <a:gd name="T4" fmla="*/ 0 w 181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4">
                  <a:moveTo>
                    <a:pt x="181" y="0"/>
                  </a:moveTo>
                  <a:cubicBezTo>
                    <a:pt x="159" y="6"/>
                    <a:pt x="78" y="14"/>
                    <a:pt x="48" y="26"/>
                  </a:cubicBezTo>
                  <a:cubicBezTo>
                    <a:pt x="18" y="38"/>
                    <a:pt x="8" y="58"/>
                    <a:pt x="0" y="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Freeform 229"/>
            <p:cNvSpPr>
              <a:spLocks/>
            </p:cNvSpPr>
            <p:nvPr/>
          </p:nvSpPr>
          <p:spPr bwMode="auto">
            <a:xfrm>
              <a:off x="4117" y="2063"/>
              <a:ext cx="102" cy="20"/>
            </a:xfrm>
            <a:custGeom>
              <a:avLst/>
              <a:gdLst>
                <a:gd name="T0" fmla="*/ 171 w 171"/>
                <a:gd name="T1" fmla="*/ 15 h 26"/>
                <a:gd name="T2" fmla="*/ 36 w 171"/>
                <a:gd name="T3" fmla="*/ 2 h 26"/>
                <a:gd name="T4" fmla="*/ 0 w 17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26">
                  <a:moveTo>
                    <a:pt x="171" y="15"/>
                  </a:moveTo>
                  <a:cubicBezTo>
                    <a:pt x="149" y="14"/>
                    <a:pt x="64" y="0"/>
                    <a:pt x="36" y="2"/>
                  </a:cubicBezTo>
                  <a:cubicBezTo>
                    <a:pt x="8" y="4"/>
                    <a:pt x="6" y="18"/>
                    <a:pt x="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2" name="Freeform 230"/>
            <p:cNvSpPr>
              <a:spLocks/>
            </p:cNvSpPr>
            <p:nvPr/>
          </p:nvSpPr>
          <p:spPr bwMode="auto">
            <a:xfrm>
              <a:off x="3855" y="2120"/>
              <a:ext cx="62" cy="148"/>
            </a:xfrm>
            <a:custGeom>
              <a:avLst/>
              <a:gdLst>
                <a:gd name="T0" fmla="*/ 104 w 104"/>
                <a:gd name="T1" fmla="*/ 192 h 192"/>
                <a:gd name="T2" fmla="*/ 56 w 104"/>
                <a:gd name="T3" fmla="*/ 144 h 192"/>
                <a:gd name="T4" fmla="*/ 8 w 104"/>
                <a:gd name="T5" fmla="*/ 48 h 192"/>
                <a:gd name="T6" fmla="*/ 8 w 10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2">
                  <a:moveTo>
                    <a:pt x="104" y="192"/>
                  </a:moveTo>
                  <a:cubicBezTo>
                    <a:pt x="88" y="180"/>
                    <a:pt x="72" y="168"/>
                    <a:pt x="56" y="144"/>
                  </a:cubicBezTo>
                  <a:cubicBezTo>
                    <a:pt x="40" y="120"/>
                    <a:pt x="16" y="72"/>
                    <a:pt x="8" y="48"/>
                  </a:cubicBezTo>
                  <a:cubicBezTo>
                    <a:pt x="0" y="24"/>
                    <a:pt x="4" y="12"/>
                    <a:pt x="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Freeform 231"/>
            <p:cNvSpPr>
              <a:spLocks/>
            </p:cNvSpPr>
            <p:nvPr/>
          </p:nvSpPr>
          <p:spPr bwMode="auto">
            <a:xfrm>
              <a:off x="3573" y="3118"/>
              <a:ext cx="430" cy="123"/>
            </a:xfrm>
            <a:custGeom>
              <a:avLst/>
              <a:gdLst>
                <a:gd name="T0" fmla="*/ 720 w 720"/>
                <a:gd name="T1" fmla="*/ 0 h 160"/>
                <a:gd name="T2" fmla="*/ 528 w 720"/>
                <a:gd name="T3" fmla="*/ 48 h 160"/>
                <a:gd name="T4" fmla="*/ 480 w 720"/>
                <a:gd name="T5" fmla="*/ 96 h 160"/>
                <a:gd name="T6" fmla="*/ 240 w 720"/>
                <a:gd name="T7" fmla="*/ 48 h 160"/>
                <a:gd name="T8" fmla="*/ 144 w 720"/>
                <a:gd name="T9" fmla="*/ 144 h 160"/>
                <a:gd name="T10" fmla="*/ 0 w 720"/>
                <a:gd name="T1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60">
                  <a:moveTo>
                    <a:pt x="720" y="0"/>
                  </a:moveTo>
                  <a:cubicBezTo>
                    <a:pt x="644" y="16"/>
                    <a:pt x="568" y="32"/>
                    <a:pt x="528" y="48"/>
                  </a:cubicBezTo>
                  <a:cubicBezTo>
                    <a:pt x="488" y="64"/>
                    <a:pt x="528" y="96"/>
                    <a:pt x="480" y="96"/>
                  </a:cubicBezTo>
                  <a:cubicBezTo>
                    <a:pt x="432" y="96"/>
                    <a:pt x="296" y="40"/>
                    <a:pt x="240" y="48"/>
                  </a:cubicBezTo>
                  <a:cubicBezTo>
                    <a:pt x="184" y="56"/>
                    <a:pt x="184" y="128"/>
                    <a:pt x="144" y="144"/>
                  </a:cubicBezTo>
                  <a:cubicBezTo>
                    <a:pt x="104" y="160"/>
                    <a:pt x="24" y="144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4" name="Freeform 232"/>
            <p:cNvSpPr>
              <a:spLocks/>
            </p:cNvSpPr>
            <p:nvPr/>
          </p:nvSpPr>
          <p:spPr bwMode="auto">
            <a:xfrm>
              <a:off x="4000" y="3192"/>
              <a:ext cx="403" cy="222"/>
            </a:xfrm>
            <a:custGeom>
              <a:avLst/>
              <a:gdLst>
                <a:gd name="T0" fmla="*/ 480 w 480"/>
                <a:gd name="T1" fmla="*/ 0 h 296"/>
                <a:gd name="T2" fmla="*/ 384 w 480"/>
                <a:gd name="T3" fmla="*/ 144 h 296"/>
                <a:gd name="T4" fmla="*/ 240 w 480"/>
                <a:gd name="T5" fmla="*/ 240 h 296"/>
                <a:gd name="T6" fmla="*/ 96 w 480"/>
                <a:gd name="T7" fmla="*/ 288 h 296"/>
                <a:gd name="T8" fmla="*/ 0 w 480"/>
                <a:gd name="T9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296">
                  <a:moveTo>
                    <a:pt x="480" y="0"/>
                  </a:moveTo>
                  <a:cubicBezTo>
                    <a:pt x="452" y="52"/>
                    <a:pt x="424" y="104"/>
                    <a:pt x="384" y="144"/>
                  </a:cubicBezTo>
                  <a:cubicBezTo>
                    <a:pt x="344" y="184"/>
                    <a:pt x="288" y="216"/>
                    <a:pt x="240" y="240"/>
                  </a:cubicBezTo>
                  <a:cubicBezTo>
                    <a:pt x="192" y="264"/>
                    <a:pt x="136" y="280"/>
                    <a:pt x="96" y="288"/>
                  </a:cubicBezTo>
                  <a:cubicBezTo>
                    <a:pt x="56" y="296"/>
                    <a:pt x="28" y="29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Freeform 233"/>
            <p:cNvSpPr>
              <a:spLocks/>
            </p:cNvSpPr>
            <p:nvPr/>
          </p:nvSpPr>
          <p:spPr bwMode="auto">
            <a:xfrm>
              <a:off x="3971" y="3155"/>
              <a:ext cx="232" cy="222"/>
            </a:xfrm>
            <a:custGeom>
              <a:avLst/>
              <a:gdLst>
                <a:gd name="T0" fmla="*/ 480 w 480"/>
                <a:gd name="T1" fmla="*/ 0 h 296"/>
                <a:gd name="T2" fmla="*/ 384 w 480"/>
                <a:gd name="T3" fmla="*/ 144 h 296"/>
                <a:gd name="T4" fmla="*/ 240 w 480"/>
                <a:gd name="T5" fmla="*/ 240 h 296"/>
                <a:gd name="T6" fmla="*/ 96 w 480"/>
                <a:gd name="T7" fmla="*/ 288 h 296"/>
                <a:gd name="T8" fmla="*/ 0 w 480"/>
                <a:gd name="T9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296">
                  <a:moveTo>
                    <a:pt x="480" y="0"/>
                  </a:moveTo>
                  <a:cubicBezTo>
                    <a:pt x="452" y="52"/>
                    <a:pt x="424" y="104"/>
                    <a:pt x="384" y="144"/>
                  </a:cubicBezTo>
                  <a:cubicBezTo>
                    <a:pt x="344" y="184"/>
                    <a:pt x="288" y="216"/>
                    <a:pt x="240" y="240"/>
                  </a:cubicBezTo>
                  <a:cubicBezTo>
                    <a:pt x="192" y="264"/>
                    <a:pt x="136" y="280"/>
                    <a:pt x="96" y="288"/>
                  </a:cubicBezTo>
                  <a:cubicBezTo>
                    <a:pt x="56" y="296"/>
                    <a:pt x="28" y="29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Freeform 234"/>
            <p:cNvSpPr>
              <a:spLocks/>
            </p:cNvSpPr>
            <p:nvPr/>
          </p:nvSpPr>
          <p:spPr bwMode="auto">
            <a:xfrm>
              <a:off x="3268" y="2933"/>
              <a:ext cx="560" cy="148"/>
            </a:xfrm>
            <a:custGeom>
              <a:avLst/>
              <a:gdLst>
                <a:gd name="T0" fmla="*/ 32 w 800"/>
                <a:gd name="T1" fmla="*/ 192 h 192"/>
                <a:gd name="T2" fmla="*/ 32 w 800"/>
                <a:gd name="T3" fmla="*/ 144 h 192"/>
                <a:gd name="T4" fmla="*/ 224 w 800"/>
                <a:gd name="T5" fmla="*/ 48 h 192"/>
                <a:gd name="T6" fmla="*/ 368 w 800"/>
                <a:gd name="T7" fmla="*/ 48 h 192"/>
                <a:gd name="T8" fmla="*/ 512 w 800"/>
                <a:gd name="T9" fmla="*/ 48 h 192"/>
                <a:gd name="T10" fmla="*/ 608 w 800"/>
                <a:gd name="T11" fmla="*/ 48 h 192"/>
                <a:gd name="T12" fmla="*/ 704 w 800"/>
                <a:gd name="T13" fmla="*/ 0 h 192"/>
                <a:gd name="T14" fmla="*/ 800 w 800"/>
                <a:gd name="T15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192">
                  <a:moveTo>
                    <a:pt x="32" y="192"/>
                  </a:moveTo>
                  <a:cubicBezTo>
                    <a:pt x="16" y="180"/>
                    <a:pt x="0" y="168"/>
                    <a:pt x="32" y="144"/>
                  </a:cubicBezTo>
                  <a:cubicBezTo>
                    <a:pt x="64" y="120"/>
                    <a:pt x="168" y="64"/>
                    <a:pt x="224" y="48"/>
                  </a:cubicBezTo>
                  <a:cubicBezTo>
                    <a:pt x="280" y="32"/>
                    <a:pt x="320" y="48"/>
                    <a:pt x="368" y="48"/>
                  </a:cubicBezTo>
                  <a:cubicBezTo>
                    <a:pt x="416" y="48"/>
                    <a:pt x="472" y="48"/>
                    <a:pt x="512" y="48"/>
                  </a:cubicBezTo>
                  <a:cubicBezTo>
                    <a:pt x="552" y="48"/>
                    <a:pt x="576" y="56"/>
                    <a:pt x="608" y="48"/>
                  </a:cubicBezTo>
                  <a:cubicBezTo>
                    <a:pt x="640" y="40"/>
                    <a:pt x="672" y="0"/>
                    <a:pt x="704" y="0"/>
                  </a:cubicBezTo>
                  <a:cubicBezTo>
                    <a:pt x="736" y="0"/>
                    <a:pt x="784" y="40"/>
                    <a:pt x="80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7" name="Freeform 235"/>
            <p:cNvSpPr>
              <a:spLocks/>
            </p:cNvSpPr>
            <p:nvPr/>
          </p:nvSpPr>
          <p:spPr bwMode="auto">
            <a:xfrm>
              <a:off x="4026" y="3007"/>
              <a:ext cx="492" cy="167"/>
            </a:xfrm>
            <a:custGeom>
              <a:avLst/>
              <a:gdLst>
                <a:gd name="T0" fmla="*/ 824 w 824"/>
                <a:gd name="T1" fmla="*/ 96 h 216"/>
                <a:gd name="T2" fmla="*/ 632 w 824"/>
                <a:gd name="T3" fmla="*/ 192 h 216"/>
                <a:gd name="T4" fmla="*/ 344 w 824"/>
                <a:gd name="T5" fmla="*/ 192 h 216"/>
                <a:gd name="T6" fmla="*/ 56 w 824"/>
                <a:gd name="T7" fmla="*/ 48 h 216"/>
                <a:gd name="T8" fmla="*/ 8 w 824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216">
                  <a:moveTo>
                    <a:pt x="824" y="96"/>
                  </a:moveTo>
                  <a:cubicBezTo>
                    <a:pt x="768" y="136"/>
                    <a:pt x="712" y="176"/>
                    <a:pt x="632" y="192"/>
                  </a:cubicBezTo>
                  <a:cubicBezTo>
                    <a:pt x="552" y="208"/>
                    <a:pt x="440" y="216"/>
                    <a:pt x="344" y="192"/>
                  </a:cubicBezTo>
                  <a:cubicBezTo>
                    <a:pt x="248" y="168"/>
                    <a:pt x="112" y="80"/>
                    <a:pt x="56" y="48"/>
                  </a:cubicBezTo>
                  <a:cubicBezTo>
                    <a:pt x="0" y="16"/>
                    <a:pt x="4" y="8"/>
                    <a:pt x="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8" name="Freeform 236"/>
            <p:cNvSpPr>
              <a:spLocks/>
            </p:cNvSpPr>
            <p:nvPr/>
          </p:nvSpPr>
          <p:spPr bwMode="auto">
            <a:xfrm>
              <a:off x="4232" y="3007"/>
              <a:ext cx="282" cy="92"/>
            </a:xfrm>
            <a:custGeom>
              <a:avLst/>
              <a:gdLst>
                <a:gd name="T0" fmla="*/ 545 w 666"/>
                <a:gd name="T1" fmla="*/ 133 h 215"/>
                <a:gd name="T2" fmla="*/ 629 w 666"/>
                <a:gd name="T3" fmla="*/ 192 h 215"/>
                <a:gd name="T4" fmla="*/ 323 w 666"/>
                <a:gd name="T5" fmla="*/ 191 h 215"/>
                <a:gd name="T6" fmla="*/ 53 w 666"/>
                <a:gd name="T7" fmla="*/ 48 h 215"/>
                <a:gd name="T8" fmla="*/ 5 w 666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215">
                  <a:moveTo>
                    <a:pt x="545" y="133"/>
                  </a:moveTo>
                  <a:cubicBezTo>
                    <a:pt x="557" y="143"/>
                    <a:pt x="666" y="182"/>
                    <a:pt x="629" y="192"/>
                  </a:cubicBezTo>
                  <a:cubicBezTo>
                    <a:pt x="592" y="202"/>
                    <a:pt x="419" y="215"/>
                    <a:pt x="323" y="191"/>
                  </a:cubicBezTo>
                  <a:cubicBezTo>
                    <a:pt x="227" y="167"/>
                    <a:pt x="106" y="80"/>
                    <a:pt x="53" y="48"/>
                  </a:cubicBezTo>
                  <a:cubicBezTo>
                    <a:pt x="0" y="16"/>
                    <a:pt x="1" y="8"/>
                    <a:pt x="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9" name="Freeform 237"/>
            <p:cNvSpPr>
              <a:spLocks/>
            </p:cNvSpPr>
            <p:nvPr/>
          </p:nvSpPr>
          <p:spPr bwMode="auto">
            <a:xfrm rot="-913976">
              <a:off x="3427" y="2268"/>
              <a:ext cx="430" cy="696"/>
            </a:xfrm>
            <a:custGeom>
              <a:avLst/>
              <a:gdLst>
                <a:gd name="T0" fmla="*/ 432 w 720"/>
                <a:gd name="T1" fmla="*/ 216 h 904"/>
                <a:gd name="T2" fmla="*/ 576 w 720"/>
                <a:gd name="T3" fmla="*/ 72 h 904"/>
                <a:gd name="T4" fmla="*/ 624 w 720"/>
                <a:gd name="T5" fmla="*/ 72 h 904"/>
                <a:gd name="T6" fmla="*/ 672 w 720"/>
                <a:gd name="T7" fmla="*/ 168 h 904"/>
                <a:gd name="T8" fmla="*/ 720 w 720"/>
                <a:gd name="T9" fmla="*/ 264 h 904"/>
                <a:gd name="T10" fmla="*/ 672 w 720"/>
                <a:gd name="T11" fmla="*/ 312 h 904"/>
                <a:gd name="T12" fmla="*/ 624 w 720"/>
                <a:gd name="T13" fmla="*/ 360 h 904"/>
                <a:gd name="T14" fmla="*/ 480 w 720"/>
                <a:gd name="T15" fmla="*/ 360 h 904"/>
                <a:gd name="T16" fmla="*/ 432 w 720"/>
                <a:gd name="T17" fmla="*/ 312 h 904"/>
                <a:gd name="T18" fmla="*/ 432 w 720"/>
                <a:gd name="T19" fmla="*/ 408 h 904"/>
                <a:gd name="T20" fmla="*/ 432 w 720"/>
                <a:gd name="T21" fmla="*/ 552 h 904"/>
                <a:gd name="T22" fmla="*/ 336 w 720"/>
                <a:gd name="T23" fmla="*/ 696 h 904"/>
                <a:gd name="T24" fmla="*/ 288 w 720"/>
                <a:gd name="T25" fmla="*/ 792 h 904"/>
                <a:gd name="T26" fmla="*/ 192 w 720"/>
                <a:gd name="T27" fmla="*/ 888 h 904"/>
                <a:gd name="T28" fmla="*/ 240 w 720"/>
                <a:gd name="T29" fmla="*/ 696 h 904"/>
                <a:gd name="T30" fmla="*/ 240 w 720"/>
                <a:gd name="T31" fmla="*/ 600 h 904"/>
                <a:gd name="T32" fmla="*/ 336 w 720"/>
                <a:gd name="T33" fmla="*/ 360 h 904"/>
                <a:gd name="T34" fmla="*/ 288 w 720"/>
                <a:gd name="T35" fmla="*/ 360 h 904"/>
                <a:gd name="T36" fmla="*/ 144 w 720"/>
                <a:gd name="T37" fmla="*/ 456 h 904"/>
                <a:gd name="T38" fmla="*/ 48 w 720"/>
                <a:gd name="T39" fmla="*/ 600 h 904"/>
                <a:gd name="T40" fmla="*/ 0 w 720"/>
                <a:gd name="T41" fmla="*/ 696 h 904"/>
                <a:gd name="T42" fmla="*/ 48 w 720"/>
                <a:gd name="T43" fmla="*/ 504 h 904"/>
                <a:gd name="T44" fmla="*/ 96 w 720"/>
                <a:gd name="T45" fmla="*/ 360 h 904"/>
                <a:gd name="T46" fmla="*/ 192 w 720"/>
                <a:gd name="T47" fmla="*/ 312 h 904"/>
                <a:gd name="T48" fmla="*/ 336 w 720"/>
                <a:gd name="T49" fmla="*/ 312 h 904"/>
                <a:gd name="T50" fmla="*/ 288 w 720"/>
                <a:gd name="T51" fmla="*/ 264 h 904"/>
                <a:gd name="T52" fmla="*/ 192 w 720"/>
                <a:gd name="T53" fmla="*/ 216 h 904"/>
                <a:gd name="T54" fmla="*/ 144 w 720"/>
                <a:gd name="T55" fmla="*/ 168 h 904"/>
                <a:gd name="T56" fmla="*/ 192 w 720"/>
                <a:gd name="T57" fmla="*/ 24 h 904"/>
                <a:gd name="T58" fmla="*/ 288 w 720"/>
                <a:gd name="T59" fmla="*/ 24 h 904"/>
                <a:gd name="T60" fmla="*/ 288 w 720"/>
                <a:gd name="T61" fmla="*/ 120 h 904"/>
                <a:gd name="T62" fmla="*/ 384 w 720"/>
                <a:gd name="T63" fmla="*/ 24 h 904"/>
                <a:gd name="T64" fmla="*/ 384 w 720"/>
                <a:gd name="T65" fmla="*/ 72 h 904"/>
                <a:gd name="T66" fmla="*/ 384 w 720"/>
                <a:gd name="T67" fmla="*/ 168 h 904"/>
                <a:gd name="T68" fmla="*/ 432 w 720"/>
                <a:gd name="T69" fmla="*/ 21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0" h="904">
                  <a:moveTo>
                    <a:pt x="432" y="216"/>
                  </a:moveTo>
                  <a:cubicBezTo>
                    <a:pt x="464" y="200"/>
                    <a:pt x="544" y="96"/>
                    <a:pt x="576" y="72"/>
                  </a:cubicBezTo>
                  <a:cubicBezTo>
                    <a:pt x="608" y="48"/>
                    <a:pt x="608" y="56"/>
                    <a:pt x="624" y="72"/>
                  </a:cubicBezTo>
                  <a:cubicBezTo>
                    <a:pt x="640" y="88"/>
                    <a:pt x="656" y="136"/>
                    <a:pt x="672" y="168"/>
                  </a:cubicBezTo>
                  <a:cubicBezTo>
                    <a:pt x="688" y="200"/>
                    <a:pt x="720" y="240"/>
                    <a:pt x="720" y="264"/>
                  </a:cubicBezTo>
                  <a:cubicBezTo>
                    <a:pt x="720" y="288"/>
                    <a:pt x="688" y="296"/>
                    <a:pt x="672" y="312"/>
                  </a:cubicBezTo>
                  <a:cubicBezTo>
                    <a:pt x="656" y="328"/>
                    <a:pt x="656" y="352"/>
                    <a:pt x="624" y="360"/>
                  </a:cubicBezTo>
                  <a:cubicBezTo>
                    <a:pt x="592" y="368"/>
                    <a:pt x="512" y="368"/>
                    <a:pt x="480" y="360"/>
                  </a:cubicBezTo>
                  <a:cubicBezTo>
                    <a:pt x="448" y="352"/>
                    <a:pt x="440" y="304"/>
                    <a:pt x="432" y="312"/>
                  </a:cubicBezTo>
                  <a:cubicBezTo>
                    <a:pt x="424" y="320"/>
                    <a:pt x="432" y="368"/>
                    <a:pt x="432" y="408"/>
                  </a:cubicBezTo>
                  <a:cubicBezTo>
                    <a:pt x="432" y="448"/>
                    <a:pt x="448" y="504"/>
                    <a:pt x="432" y="552"/>
                  </a:cubicBezTo>
                  <a:cubicBezTo>
                    <a:pt x="416" y="600"/>
                    <a:pt x="360" y="656"/>
                    <a:pt x="336" y="696"/>
                  </a:cubicBezTo>
                  <a:cubicBezTo>
                    <a:pt x="312" y="736"/>
                    <a:pt x="312" y="760"/>
                    <a:pt x="288" y="792"/>
                  </a:cubicBezTo>
                  <a:cubicBezTo>
                    <a:pt x="264" y="824"/>
                    <a:pt x="200" y="904"/>
                    <a:pt x="192" y="888"/>
                  </a:cubicBezTo>
                  <a:cubicBezTo>
                    <a:pt x="184" y="872"/>
                    <a:pt x="232" y="744"/>
                    <a:pt x="240" y="696"/>
                  </a:cubicBezTo>
                  <a:cubicBezTo>
                    <a:pt x="248" y="648"/>
                    <a:pt x="224" y="656"/>
                    <a:pt x="240" y="600"/>
                  </a:cubicBezTo>
                  <a:cubicBezTo>
                    <a:pt x="256" y="544"/>
                    <a:pt x="328" y="400"/>
                    <a:pt x="336" y="360"/>
                  </a:cubicBezTo>
                  <a:cubicBezTo>
                    <a:pt x="344" y="320"/>
                    <a:pt x="320" y="344"/>
                    <a:pt x="288" y="360"/>
                  </a:cubicBezTo>
                  <a:cubicBezTo>
                    <a:pt x="256" y="376"/>
                    <a:pt x="184" y="416"/>
                    <a:pt x="144" y="456"/>
                  </a:cubicBezTo>
                  <a:cubicBezTo>
                    <a:pt x="104" y="496"/>
                    <a:pt x="72" y="560"/>
                    <a:pt x="48" y="600"/>
                  </a:cubicBezTo>
                  <a:cubicBezTo>
                    <a:pt x="24" y="640"/>
                    <a:pt x="0" y="712"/>
                    <a:pt x="0" y="696"/>
                  </a:cubicBezTo>
                  <a:cubicBezTo>
                    <a:pt x="0" y="680"/>
                    <a:pt x="32" y="560"/>
                    <a:pt x="48" y="504"/>
                  </a:cubicBezTo>
                  <a:cubicBezTo>
                    <a:pt x="64" y="448"/>
                    <a:pt x="72" y="392"/>
                    <a:pt x="96" y="360"/>
                  </a:cubicBezTo>
                  <a:cubicBezTo>
                    <a:pt x="120" y="328"/>
                    <a:pt x="152" y="320"/>
                    <a:pt x="192" y="312"/>
                  </a:cubicBezTo>
                  <a:cubicBezTo>
                    <a:pt x="232" y="304"/>
                    <a:pt x="320" y="320"/>
                    <a:pt x="336" y="312"/>
                  </a:cubicBezTo>
                  <a:cubicBezTo>
                    <a:pt x="352" y="304"/>
                    <a:pt x="312" y="280"/>
                    <a:pt x="288" y="264"/>
                  </a:cubicBezTo>
                  <a:cubicBezTo>
                    <a:pt x="264" y="248"/>
                    <a:pt x="216" y="232"/>
                    <a:pt x="192" y="216"/>
                  </a:cubicBezTo>
                  <a:cubicBezTo>
                    <a:pt x="168" y="200"/>
                    <a:pt x="144" y="200"/>
                    <a:pt x="144" y="168"/>
                  </a:cubicBezTo>
                  <a:cubicBezTo>
                    <a:pt x="144" y="136"/>
                    <a:pt x="168" y="48"/>
                    <a:pt x="192" y="24"/>
                  </a:cubicBezTo>
                  <a:cubicBezTo>
                    <a:pt x="216" y="0"/>
                    <a:pt x="272" y="8"/>
                    <a:pt x="288" y="24"/>
                  </a:cubicBezTo>
                  <a:cubicBezTo>
                    <a:pt x="304" y="40"/>
                    <a:pt x="272" y="120"/>
                    <a:pt x="288" y="120"/>
                  </a:cubicBezTo>
                  <a:cubicBezTo>
                    <a:pt x="304" y="120"/>
                    <a:pt x="368" y="32"/>
                    <a:pt x="384" y="24"/>
                  </a:cubicBezTo>
                  <a:cubicBezTo>
                    <a:pt x="400" y="16"/>
                    <a:pt x="384" y="48"/>
                    <a:pt x="384" y="72"/>
                  </a:cubicBezTo>
                  <a:cubicBezTo>
                    <a:pt x="384" y="96"/>
                    <a:pt x="376" y="144"/>
                    <a:pt x="384" y="168"/>
                  </a:cubicBezTo>
                  <a:cubicBezTo>
                    <a:pt x="392" y="192"/>
                    <a:pt x="400" y="232"/>
                    <a:pt x="432" y="21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Freeform 238"/>
            <p:cNvSpPr>
              <a:spLocks/>
            </p:cNvSpPr>
            <p:nvPr/>
          </p:nvSpPr>
          <p:spPr bwMode="auto">
            <a:xfrm>
              <a:off x="3570" y="2453"/>
              <a:ext cx="77" cy="98"/>
            </a:xfrm>
            <a:custGeom>
              <a:avLst/>
              <a:gdLst>
                <a:gd name="T0" fmla="*/ 16 w 128"/>
                <a:gd name="T1" fmla="*/ 112 h 128"/>
                <a:gd name="T2" fmla="*/ 16 w 128"/>
                <a:gd name="T3" fmla="*/ 16 h 128"/>
                <a:gd name="T4" fmla="*/ 112 w 128"/>
                <a:gd name="T5" fmla="*/ 16 h 128"/>
                <a:gd name="T6" fmla="*/ 112 w 128"/>
                <a:gd name="T7" fmla="*/ 64 h 128"/>
                <a:gd name="T8" fmla="*/ 112 w 128"/>
                <a:gd name="T9" fmla="*/ 112 h 128"/>
                <a:gd name="T10" fmla="*/ 16 w 128"/>
                <a:gd name="T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6" y="112"/>
                  </a:moveTo>
                  <a:cubicBezTo>
                    <a:pt x="0" y="96"/>
                    <a:pt x="0" y="32"/>
                    <a:pt x="16" y="16"/>
                  </a:cubicBezTo>
                  <a:cubicBezTo>
                    <a:pt x="32" y="0"/>
                    <a:pt x="96" y="8"/>
                    <a:pt x="112" y="16"/>
                  </a:cubicBezTo>
                  <a:cubicBezTo>
                    <a:pt x="128" y="24"/>
                    <a:pt x="112" y="48"/>
                    <a:pt x="112" y="64"/>
                  </a:cubicBezTo>
                  <a:cubicBezTo>
                    <a:pt x="112" y="80"/>
                    <a:pt x="128" y="104"/>
                    <a:pt x="112" y="112"/>
                  </a:cubicBezTo>
                  <a:cubicBezTo>
                    <a:pt x="96" y="120"/>
                    <a:pt x="32" y="128"/>
                    <a:pt x="16" y="1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4031" name="Freeform 239"/>
            <p:cNvSpPr>
              <a:spLocks/>
            </p:cNvSpPr>
            <p:nvPr/>
          </p:nvSpPr>
          <p:spPr bwMode="auto">
            <a:xfrm>
              <a:off x="3628" y="1824"/>
              <a:ext cx="1099" cy="1480"/>
            </a:xfrm>
            <a:custGeom>
              <a:avLst/>
              <a:gdLst>
                <a:gd name="T0" fmla="*/ 772 w 1844"/>
                <a:gd name="T1" fmla="*/ 144 h 1921"/>
                <a:gd name="T2" fmla="*/ 676 w 1844"/>
                <a:gd name="T3" fmla="*/ 144 h 1921"/>
                <a:gd name="T4" fmla="*/ 536 w 1844"/>
                <a:gd name="T5" fmla="*/ 191 h 1921"/>
                <a:gd name="T6" fmla="*/ 413 w 1844"/>
                <a:gd name="T7" fmla="*/ 347 h 1921"/>
                <a:gd name="T8" fmla="*/ 388 w 1844"/>
                <a:gd name="T9" fmla="*/ 528 h 1921"/>
                <a:gd name="T10" fmla="*/ 436 w 1844"/>
                <a:gd name="T11" fmla="*/ 624 h 1921"/>
                <a:gd name="T12" fmla="*/ 497 w 1844"/>
                <a:gd name="T13" fmla="*/ 629 h 1921"/>
                <a:gd name="T14" fmla="*/ 529 w 1844"/>
                <a:gd name="T15" fmla="*/ 572 h 1921"/>
                <a:gd name="T16" fmla="*/ 595 w 1844"/>
                <a:gd name="T17" fmla="*/ 704 h 1921"/>
                <a:gd name="T18" fmla="*/ 645 w 1844"/>
                <a:gd name="T19" fmla="*/ 843 h 1921"/>
                <a:gd name="T20" fmla="*/ 676 w 1844"/>
                <a:gd name="T21" fmla="*/ 912 h 1921"/>
                <a:gd name="T22" fmla="*/ 628 w 1844"/>
                <a:gd name="T23" fmla="*/ 960 h 1921"/>
                <a:gd name="T24" fmla="*/ 628 w 1844"/>
                <a:gd name="T25" fmla="*/ 1008 h 1921"/>
                <a:gd name="T26" fmla="*/ 719 w 1844"/>
                <a:gd name="T27" fmla="*/ 1066 h 1921"/>
                <a:gd name="T28" fmla="*/ 868 w 1844"/>
                <a:gd name="T29" fmla="*/ 1152 h 1921"/>
                <a:gd name="T30" fmla="*/ 1252 w 1844"/>
                <a:gd name="T31" fmla="*/ 1248 h 1921"/>
                <a:gd name="T32" fmla="*/ 1492 w 1844"/>
                <a:gd name="T33" fmla="*/ 1392 h 1921"/>
                <a:gd name="T34" fmla="*/ 1780 w 1844"/>
                <a:gd name="T35" fmla="*/ 1680 h 1921"/>
                <a:gd name="T36" fmla="*/ 1828 w 1844"/>
                <a:gd name="T37" fmla="*/ 1776 h 1921"/>
                <a:gd name="T38" fmla="*/ 1684 w 1844"/>
                <a:gd name="T39" fmla="*/ 1776 h 1921"/>
                <a:gd name="T40" fmla="*/ 1444 w 1844"/>
                <a:gd name="T41" fmla="*/ 1872 h 1921"/>
                <a:gd name="T42" fmla="*/ 1396 w 1844"/>
                <a:gd name="T43" fmla="*/ 1920 h 1921"/>
                <a:gd name="T44" fmla="*/ 1361 w 1844"/>
                <a:gd name="T45" fmla="*/ 1864 h 1921"/>
                <a:gd name="T46" fmla="*/ 1311 w 1844"/>
                <a:gd name="T47" fmla="*/ 1806 h 1921"/>
                <a:gd name="T48" fmla="*/ 1114 w 1844"/>
                <a:gd name="T49" fmla="*/ 1781 h 1921"/>
                <a:gd name="T50" fmla="*/ 1038 w 1844"/>
                <a:gd name="T51" fmla="*/ 1754 h 1921"/>
                <a:gd name="T52" fmla="*/ 924 w 1844"/>
                <a:gd name="T53" fmla="*/ 1773 h 1921"/>
                <a:gd name="T54" fmla="*/ 772 w 1844"/>
                <a:gd name="T55" fmla="*/ 1728 h 1921"/>
                <a:gd name="T56" fmla="*/ 668 w 1844"/>
                <a:gd name="T57" fmla="*/ 1688 h 1921"/>
                <a:gd name="T58" fmla="*/ 546 w 1844"/>
                <a:gd name="T59" fmla="*/ 1650 h 1921"/>
                <a:gd name="T60" fmla="*/ 447 w 1844"/>
                <a:gd name="T61" fmla="*/ 1584 h 1921"/>
                <a:gd name="T62" fmla="*/ 340 w 1844"/>
                <a:gd name="T63" fmla="*/ 1440 h 1921"/>
                <a:gd name="T64" fmla="*/ 244 w 1844"/>
                <a:gd name="T65" fmla="*/ 1344 h 1921"/>
                <a:gd name="T66" fmla="*/ 158 w 1844"/>
                <a:gd name="T67" fmla="*/ 1162 h 1921"/>
                <a:gd name="T68" fmla="*/ 125 w 1844"/>
                <a:gd name="T69" fmla="*/ 989 h 1921"/>
                <a:gd name="T70" fmla="*/ 52 w 1844"/>
                <a:gd name="T71" fmla="*/ 912 h 1921"/>
                <a:gd name="T72" fmla="*/ 244 w 1844"/>
                <a:gd name="T73" fmla="*/ 864 h 1921"/>
                <a:gd name="T74" fmla="*/ 244 w 1844"/>
                <a:gd name="T75" fmla="*/ 720 h 1921"/>
                <a:gd name="T76" fmla="*/ 196 w 1844"/>
                <a:gd name="T77" fmla="*/ 672 h 1921"/>
                <a:gd name="T78" fmla="*/ 196 w 1844"/>
                <a:gd name="T79" fmla="*/ 624 h 1921"/>
                <a:gd name="T80" fmla="*/ 148 w 1844"/>
                <a:gd name="T81" fmla="*/ 624 h 1921"/>
                <a:gd name="T82" fmla="*/ 75 w 1844"/>
                <a:gd name="T83" fmla="*/ 693 h 1921"/>
                <a:gd name="T84" fmla="*/ 52 w 1844"/>
                <a:gd name="T85" fmla="*/ 768 h 1921"/>
                <a:gd name="T86" fmla="*/ 4 w 1844"/>
                <a:gd name="T87" fmla="*/ 816 h 1921"/>
                <a:gd name="T88" fmla="*/ 28 w 1844"/>
                <a:gd name="T89" fmla="*/ 704 h 1921"/>
                <a:gd name="T90" fmla="*/ 4 w 1844"/>
                <a:gd name="T91" fmla="*/ 480 h 1921"/>
                <a:gd name="T92" fmla="*/ 34 w 1844"/>
                <a:gd name="T93" fmla="*/ 248 h 1921"/>
                <a:gd name="T94" fmla="*/ 125 w 1844"/>
                <a:gd name="T95" fmla="*/ 322 h 1921"/>
                <a:gd name="T96" fmla="*/ 273 w 1844"/>
                <a:gd name="T97" fmla="*/ 339 h 1921"/>
                <a:gd name="T98" fmla="*/ 340 w 1844"/>
                <a:gd name="T99" fmla="*/ 336 h 1921"/>
                <a:gd name="T100" fmla="*/ 340 w 1844"/>
                <a:gd name="T101" fmla="*/ 288 h 1921"/>
                <a:gd name="T102" fmla="*/ 436 w 1844"/>
                <a:gd name="T103" fmla="*/ 144 h 1921"/>
                <a:gd name="T104" fmla="*/ 580 w 1844"/>
                <a:gd name="T105" fmla="*/ 48 h 1921"/>
                <a:gd name="T106" fmla="*/ 676 w 1844"/>
                <a:gd name="T107" fmla="*/ 0 h 1921"/>
                <a:gd name="T108" fmla="*/ 743 w 1844"/>
                <a:gd name="T109" fmla="*/ 45 h 1921"/>
                <a:gd name="T110" fmla="*/ 772 w 1844"/>
                <a:gd name="T111" fmla="*/ 144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4" h="1921">
                  <a:moveTo>
                    <a:pt x="772" y="144"/>
                  </a:moveTo>
                  <a:cubicBezTo>
                    <a:pt x="764" y="160"/>
                    <a:pt x="715" y="136"/>
                    <a:pt x="676" y="144"/>
                  </a:cubicBezTo>
                  <a:cubicBezTo>
                    <a:pt x="637" y="152"/>
                    <a:pt x="580" y="157"/>
                    <a:pt x="536" y="191"/>
                  </a:cubicBezTo>
                  <a:cubicBezTo>
                    <a:pt x="492" y="225"/>
                    <a:pt x="438" y="291"/>
                    <a:pt x="413" y="347"/>
                  </a:cubicBezTo>
                  <a:cubicBezTo>
                    <a:pt x="388" y="403"/>
                    <a:pt x="384" y="482"/>
                    <a:pt x="388" y="528"/>
                  </a:cubicBezTo>
                  <a:cubicBezTo>
                    <a:pt x="392" y="574"/>
                    <a:pt x="418" y="607"/>
                    <a:pt x="436" y="624"/>
                  </a:cubicBezTo>
                  <a:cubicBezTo>
                    <a:pt x="454" y="641"/>
                    <a:pt x="482" y="638"/>
                    <a:pt x="497" y="629"/>
                  </a:cubicBezTo>
                  <a:cubicBezTo>
                    <a:pt x="512" y="620"/>
                    <a:pt x="513" y="560"/>
                    <a:pt x="529" y="572"/>
                  </a:cubicBezTo>
                  <a:cubicBezTo>
                    <a:pt x="545" y="584"/>
                    <a:pt x="576" y="659"/>
                    <a:pt x="595" y="704"/>
                  </a:cubicBezTo>
                  <a:cubicBezTo>
                    <a:pt x="614" y="749"/>
                    <a:pt x="632" y="808"/>
                    <a:pt x="645" y="843"/>
                  </a:cubicBezTo>
                  <a:cubicBezTo>
                    <a:pt x="658" y="878"/>
                    <a:pt x="679" y="893"/>
                    <a:pt x="676" y="912"/>
                  </a:cubicBezTo>
                  <a:cubicBezTo>
                    <a:pt x="673" y="931"/>
                    <a:pt x="636" y="944"/>
                    <a:pt x="628" y="960"/>
                  </a:cubicBezTo>
                  <a:cubicBezTo>
                    <a:pt x="620" y="976"/>
                    <a:pt x="613" y="991"/>
                    <a:pt x="628" y="1008"/>
                  </a:cubicBezTo>
                  <a:cubicBezTo>
                    <a:pt x="643" y="1025"/>
                    <a:pt x="679" y="1042"/>
                    <a:pt x="719" y="1066"/>
                  </a:cubicBezTo>
                  <a:cubicBezTo>
                    <a:pt x="759" y="1090"/>
                    <a:pt x="779" y="1122"/>
                    <a:pt x="868" y="1152"/>
                  </a:cubicBezTo>
                  <a:cubicBezTo>
                    <a:pt x="957" y="1182"/>
                    <a:pt x="1148" y="1208"/>
                    <a:pt x="1252" y="1248"/>
                  </a:cubicBezTo>
                  <a:cubicBezTo>
                    <a:pt x="1356" y="1288"/>
                    <a:pt x="1404" y="1320"/>
                    <a:pt x="1492" y="1392"/>
                  </a:cubicBezTo>
                  <a:cubicBezTo>
                    <a:pt x="1580" y="1464"/>
                    <a:pt x="1724" y="1616"/>
                    <a:pt x="1780" y="1680"/>
                  </a:cubicBezTo>
                  <a:cubicBezTo>
                    <a:pt x="1836" y="1744"/>
                    <a:pt x="1844" y="1760"/>
                    <a:pt x="1828" y="1776"/>
                  </a:cubicBezTo>
                  <a:cubicBezTo>
                    <a:pt x="1812" y="1792"/>
                    <a:pt x="1748" y="1760"/>
                    <a:pt x="1684" y="1776"/>
                  </a:cubicBezTo>
                  <a:cubicBezTo>
                    <a:pt x="1620" y="1792"/>
                    <a:pt x="1492" y="1848"/>
                    <a:pt x="1444" y="1872"/>
                  </a:cubicBezTo>
                  <a:cubicBezTo>
                    <a:pt x="1396" y="1896"/>
                    <a:pt x="1410" y="1921"/>
                    <a:pt x="1396" y="1920"/>
                  </a:cubicBezTo>
                  <a:cubicBezTo>
                    <a:pt x="1382" y="1919"/>
                    <a:pt x="1375" y="1883"/>
                    <a:pt x="1361" y="1864"/>
                  </a:cubicBezTo>
                  <a:cubicBezTo>
                    <a:pt x="1347" y="1845"/>
                    <a:pt x="1352" y="1820"/>
                    <a:pt x="1311" y="1806"/>
                  </a:cubicBezTo>
                  <a:cubicBezTo>
                    <a:pt x="1270" y="1792"/>
                    <a:pt x="1159" y="1790"/>
                    <a:pt x="1114" y="1781"/>
                  </a:cubicBezTo>
                  <a:cubicBezTo>
                    <a:pt x="1069" y="1772"/>
                    <a:pt x="1070" y="1755"/>
                    <a:pt x="1038" y="1754"/>
                  </a:cubicBezTo>
                  <a:cubicBezTo>
                    <a:pt x="1006" y="1753"/>
                    <a:pt x="968" y="1777"/>
                    <a:pt x="924" y="1773"/>
                  </a:cubicBezTo>
                  <a:cubicBezTo>
                    <a:pt x="880" y="1769"/>
                    <a:pt x="815" y="1742"/>
                    <a:pt x="772" y="1728"/>
                  </a:cubicBezTo>
                  <a:cubicBezTo>
                    <a:pt x="729" y="1714"/>
                    <a:pt x="706" y="1701"/>
                    <a:pt x="668" y="1688"/>
                  </a:cubicBezTo>
                  <a:cubicBezTo>
                    <a:pt x="630" y="1675"/>
                    <a:pt x="583" y="1667"/>
                    <a:pt x="546" y="1650"/>
                  </a:cubicBezTo>
                  <a:cubicBezTo>
                    <a:pt x="509" y="1633"/>
                    <a:pt x="481" y="1619"/>
                    <a:pt x="447" y="1584"/>
                  </a:cubicBezTo>
                  <a:cubicBezTo>
                    <a:pt x="413" y="1549"/>
                    <a:pt x="374" y="1480"/>
                    <a:pt x="340" y="1440"/>
                  </a:cubicBezTo>
                  <a:cubicBezTo>
                    <a:pt x="306" y="1400"/>
                    <a:pt x="274" y="1390"/>
                    <a:pt x="244" y="1344"/>
                  </a:cubicBezTo>
                  <a:cubicBezTo>
                    <a:pt x="214" y="1298"/>
                    <a:pt x="178" y="1221"/>
                    <a:pt x="158" y="1162"/>
                  </a:cubicBezTo>
                  <a:cubicBezTo>
                    <a:pt x="138" y="1103"/>
                    <a:pt x="143" y="1031"/>
                    <a:pt x="125" y="989"/>
                  </a:cubicBezTo>
                  <a:cubicBezTo>
                    <a:pt x="107" y="947"/>
                    <a:pt x="32" y="933"/>
                    <a:pt x="52" y="912"/>
                  </a:cubicBezTo>
                  <a:cubicBezTo>
                    <a:pt x="72" y="891"/>
                    <a:pt x="212" y="896"/>
                    <a:pt x="244" y="864"/>
                  </a:cubicBezTo>
                  <a:cubicBezTo>
                    <a:pt x="276" y="832"/>
                    <a:pt x="252" y="752"/>
                    <a:pt x="244" y="720"/>
                  </a:cubicBezTo>
                  <a:cubicBezTo>
                    <a:pt x="236" y="688"/>
                    <a:pt x="204" y="688"/>
                    <a:pt x="196" y="672"/>
                  </a:cubicBezTo>
                  <a:cubicBezTo>
                    <a:pt x="188" y="656"/>
                    <a:pt x="204" y="632"/>
                    <a:pt x="196" y="624"/>
                  </a:cubicBezTo>
                  <a:cubicBezTo>
                    <a:pt x="188" y="616"/>
                    <a:pt x="168" y="613"/>
                    <a:pt x="148" y="624"/>
                  </a:cubicBezTo>
                  <a:cubicBezTo>
                    <a:pt x="128" y="635"/>
                    <a:pt x="91" y="669"/>
                    <a:pt x="75" y="693"/>
                  </a:cubicBezTo>
                  <a:cubicBezTo>
                    <a:pt x="59" y="717"/>
                    <a:pt x="64" y="747"/>
                    <a:pt x="52" y="768"/>
                  </a:cubicBezTo>
                  <a:cubicBezTo>
                    <a:pt x="40" y="789"/>
                    <a:pt x="8" y="827"/>
                    <a:pt x="4" y="816"/>
                  </a:cubicBezTo>
                  <a:cubicBezTo>
                    <a:pt x="0" y="805"/>
                    <a:pt x="28" y="760"/>
                    <a:pt x="28" y="704"/>
                  </a:cubicBezTo>
                  <a:cubicBezTo>
                    <a:pt x="28" y="648"/>
                    <a:pt x="3" y="556"/>
                    <a:pt x="4" y="480"/>
                  </a:cubicBezTo>
                  <a:cubicBezTo>
                    <a:pt x="5" y="404"/>
                    <a:pt x="14" y="274"/>
                    <a:pt x="34" y="248"/>
                  </a:cubicBezTo>
                  <a:cubicBezTo>
                    <a:pt x="54" y="222"/>
                    <a:pt x="85" y="307"/>
                    <a:pt x="125" y="322"/>
                  </a:cubicBezTo>
                  <a:cubicBezTo>
                    <a:pt x="165" y="337"/>
                    <a:pt x="237" y="337"/>
                    <a:pt x="273" y="339"/>
                  </a:cubicBezTo>
                  <a:cubicBezTo>
                    <a:pt x="309" y="341"/>
                    <a:pt x="329" y="344"/>
                    <a:pt x="340" y="336"/>
                  </a:cubicBezTo>
                  <a:cubicBezTo>
                    <a:pt x="351" y="328"/>
                    <a:pt x="324" y="320"/>
                    <a:pt x="340" y="288"/>
                  </a:cubicBezTo>
                  <a:cubicBezTo>
                    <a:pt x="356" y="256"/>
                    <a:pt x="396" y="184"/>
                    <a:pt x="436" y="144"/>
                  </a:cubicBezTo>
                  <a:cubicBezTo>
                    <a:pt x="476" y="104"/>
                    <a:pt x="540" y="72"/>
                    <a:pt x="580" y="48"/>
                  </a:cubicBezTo>
                  <a:cubicBezTo>
                    <a:pt x="620" y="24"/>
                    <a:pt x="649" y="0"/>
                    <a:pt x="676" y="0"/>
                  </a:cubicBezTo>
                  <a:cubicBezTo>
                    <a:pt x="703" y="0"/>
                    <a:pt x="727" y="21"/>
                    <a:pt x="743" y="45"/>
                  </a:cubicBezTo>
                  <a:cubicBezTo>
                    <a:pt x="759" y="69"/>
                    <a:pt x="766" y="124"/>
                    <a:pt x="772" y="1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032" name="Group 240"/>
          <p:cNvGrpSpPr>
            <a:grpSpLocks/>
          </p:cNvGrpSpPr>
          <p:nvPr/>
        </p:nvGrpSpPr>
        <p:grpSpPr bwMode="auto">
          <a:xfrm rot="773161">
            <a:off x="914400" y="3429000"/>
            <a:ext cx="1600200" cy="1673225"/>
            <a:chOff x="3312" y="0"/>
            <a:chExt cx="1257" cy="1308"/>
          </a:xfrm>
        </p:grpSpPr>
        <p:sp>
          <p:nvSpPr>
            <p:cNvPr id="34033" name="Freeform 241"/>
            <p:cNvSpPr>
              <a:spLocks/>
            </p:cNvSpPr>
            <p:nvPr/>
          </p:nvSpPr>
          <p:spPr bwMode="auto">
            <a:xfrm rot="-240157">
              <a:off x="4135" y="321"/>
              <a:ext cx="351" cy="871"/>
            </a:xfrm>
            <a:custGeom>
              <a:avLst/>
              <a:gdLst>
                <a:gd name="T0" fmla="*/ 303 w 351"/>
                <a:gd name="T1" fmla="*/ 44 h 871"/>
                <a:gd name="T2" fmla="*/ 343 w 351"/>
                <a:gd name="T3" fmla="*/ 292 h 871"/>
                <a:gd name="T4" fmla="*/ 327 w 351"/>
                <a:gd name="T5" fmla="*/ 436 h 871"/>
                <a:gd name="T6" fmla="*/ 343 w 351"/>
                <a:gd name="T7" fmla="*/ 532 h 871"/>
                <a:gd name="T8" fmla="*/ 343 w 351"/>
                <a:gd name="T9" fmla="*/ 628 h 871"/>
                <a:gd name="T10" fmla="*/ 295 w 351"/>
                <a:gd name="T11" fmla="*/ 724 h 871"/>
                <a:gd name="T12" fmla="*/ 183 w 351"/>
                <a:gd name="T13" fmla="*/ 768 h 871"/>
                <a:gd name="T14" fmla="*/ 151 w 351"/>
                <a:gd name="T15" fmla="*/ 820 h 871"/>
                <a:gd name="T16" fmla="*/ 71 w 351"/>
                <a:gd name="T17" fmla="*/ 856 h 871"/>
                <a:gd name="T18" fmla="*/ 7 w 351"/>
                <a:gd name="T19" fmla="*/ 732 h 871"/>
                <a:gd name="T20" fmla="*/ 31 w 351"/>
                <a:gd name="T21" fmla="*/ 756 h 871"/>
                <a:gd name="T22" fmla="*/ 55 w 351"/>
                <a:gd name="T23" fmla="*/ 628 h 871"/>
                <a:gd name="T24" fmla="*/ 55 w 351"/>
                <a:gd name="T25" fmla="*/ 532 h 871"/>
                <a:gd name="T26" fmla="*/ 55 w 351"/>
                <a:gd name="T27" fmla="*/ 484 h 871"/>
                <a:gd name="T28" fmla="*/ 7 w 351"/>
                <a:gd name="T29" fmla="*/ 220 h 871"/>
                <a:gd name="T30" fmla="*/ 55 w 351"/>
                <a:gd name="T31" fmla="*/ 244 h 871"/>
                <a:gd name="T32" fmla="*/ 79 w 351"/>
                <a:gd name="T33" fmla="*/ 236 h 871"/>
                <a:gd name="T34" fmla="*/ 199 w 351"/>
                <a:gd name="T35" fmla="*/ 140 h 871"/>
                <a:gd name="T36" fmla="*/ 247 w 351"/>
                <a:gd name="T37" fmla="*/ 28 h 871"/>
                <a:gd name="T38" fmla="*/ 303 w 351"/>
                <a:gd name="T39" fmla="*/ 44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871">
                  <a:moveTo>
                    <a:pt x="303" y="44"/>
                  </a:moveTo>
                  <a:cubicBezTo>
                    <a:pt x="319" y="88"/>
                    <a:pt x="339" y="227"/>
                    <a:pt x="343" y="292"/>
                  </a:cubicBezTo>
                  <a:cubicBezTo>
                    <a:pt x="347" y="357"/>
                    <a:pt x="327" y="396"/>
                    <a:pt x="327" y="436"/>
                  </a:cubicBezTo>
                  <a:cubicBezTo>
                    <a:pt x="327" y="476"/>
                    <a:pt x="340" y="500"/>
                    <a:pt x="343" y="532"/>
                  </a:cubicBezTo>
                  <a:cubicBezTo>
                    <a:pt x="346" y="564"/>
                    <a:pt x="351" y="596"/>
                    <a:pt x="343" y="628"/>
                  </a:cubicBezTo>
                  <a:cubicBezTo>
                    <a:pt x="335" y="660"/>
                    <a:pt x="322" y="701"/>
                    <a:pt x="295" y="724"/>
                  </a:cubicBezTo>
                  <a:cubicBezTo>
                    <a:pt x="268" y="747"/>
                    <a:pt x="207" y="752"/>
                    <a:pt x="183" y="768"/>
                  </a:cubicBezTo>
                  <a:cubicBezTo>
                    <a:pt x="159" y="784"/>
                    <a:pt x="170" y="805"/>
                    <a:pt x="151" y="820"/>
                  </a:cubicBezTo>
                  <a:cubicBezTo>
                    <a:pt x="132" y="835"/>
                    <a:pt x="95" y="871"/>
                    <a:pt x="71" y="856"/>
                  </a:cubicBezTo>
                  <a:cubicBezTo>
                    <a:pt x="47" y="841"/>
                    <a:pt x="14" y="749"/>
                    <a:pt x="7" y="732"/>
                  </a:cubicBezTo>
                  <a:cubicBezTo>
                    <a:pt x="0" y="715"/>
                    <a:pt x="23" y="773"/>
                    <a:pt x="31" y="756"/>
                  </a:cubicBezTo>
                  <a:cubicBezTo>
                    <a:pt x="39" y="739"/>
                    <a:pt x="51" y="665"/>
                    <a:pt x="55" y="628"/>
                  </a:cubicBezTo>
                  <a:cubicBezTo>
                    <a:pt x="59" y="591"/>
                    <a:pt x="55" y="556"/>
                    <a:pt x="55" y="532"/>
                  </a:cubicBezTo>
                  <a:cubicBezTo>
                    <a:pt x="55" y="508"/>
                    <a:pt x="63" y="536"/>
                    <a:pt x="55" y="484"/>
                  </a:cubicBezTo>
                  <a:cubicBezTo>
                    <a:pt x="47" y="432"/>
                    <a:pt x="7" y="260"/>
                    <a:pt x="7" y="220"/>
                  </a:cubicBezTo>
                  <a:cubicBezTo>
                    <a:pt x="7" y="180"/>
                    <a:pt x="43" y="241"/>
                    <a:pt x="55" y="244"/>
                  </a:cubicBezTo>
                  <a:cubicBezTo>
                    <a:pt x="67" y="247"/>
                    <a:pt x="55" y="253"/>
                    <a:pt x="79" y="236"/>
                  </a:cubicBezTo>
                  <a:cubicBezTo>
                    <a:pt x="103" y="219"/>
                    <a:pt x="171" y="175"/>
                    <a:pt x="199" y="140"/>
                  </a:cubicBezTo>
                  <a:cubicBezTo>
                    <a:pt x="227" y="105"/>
                    <a:pt x="230" y="44"/>
                    <a:pt x="247" y="28"/>
                  </a:cubicBezTo>
                  <a:cubicBezTo>
                    <a:pt x="264" y="12"/>
                    <a:pt x="287" y="0"/>
                    <a:pt x="303" y="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18900000" scaled="1"/>
            </a:gradFill>
            <a:ln>
              <a:noFill/>
            </a:ln>
            <a:effectLst>
              <a:prstShdw prst="shdw17" dist="17961" dir="27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Freeform 242"/>
            <p:cNvSpPr>
              <a:spLocks/>
            </p:cNvSpPr>
            <p:nvPr/>
          </p:nvSpPr>
          <p:spPr bwMode="auto">
            <a:xfrm rot="-244091">
              <a:off x="3312" y="199"/>
              <a:ext cx="1257" cy="1109"/>
            </a:xfrm>
            <a:custGeom>
              <a:avLst/>
              <a:gdLst>
                <a:gd name="T0" fmla="*/ 976 w 1257"/>
                <a:gd name="T1" fmla="*/ 960 h 1109"/>
                <a:gd name="T2" fmla="*/ 904 w 1257"/>
                <a:gd name="T3" fmla="*/ 1000 h 1109"/>
                <a:gd name="T4" fmla="*/ 912 w 1257"/>
                <a:gd name="T5" fmla="*/ 1024 h 1109"/>
                <a:gd name="T6" fmla="*/ 864 w 1257"/>
                <a:gd name="T7" fmla="*/ 1040 h 1109"/>
                <a:gd name="T8" fmla="*/ 880 w 1257"/>
                <a:gd name="T9" fmla="*/ 1040 h 1109"/>
                <a:gd name="T10" fmla="*/ 872 w 1257"/>
                <a:gd name="T11" fmla="*/ 1048 h 1109"/>
                <a:gd name="T12" fmla="*/ 840 w 1257"/>
                <a:gd name="T13" fmla="*/ 1016 h 1109"/>
                <a:gd name="T14" fmla="*/ 853 w 1257"/>
                <a:gd name="T15" fmla="*/ 1016 h 1109"/>
                <a:gd name="T16" fmla="*/ 792 w 1257"/>
                <a:gd name="T17" fmla="*/ 1048 h 1109"/>
                <a:gd name="T18" fmla="*/ 725 w 1257"/>
                <a:gd name="T19" fmla="*/ 1008 h 1109"/>
                <a:gd name="T20" fmla="*/ 637 w 1257"/>
                <a:gd name="T21" fmla="*/ 1096 h 1109"/>
                <a:gd name="T22" fmla="*/ 525 w 1257"/>
                <a:gd name="T23" fmla="*/ 1088 h 1109"/>
                <a:gd name="T24" fmla="*/ 421 w 1257"/>
                <a:gd name="T25" fmla="*/ 1048 h 1109"/>
                <a:gd name="T26" fmla="*/ 277 w 1257"/>
                <a:gd name="T27" fmla="*/ 1072 h 1109"/>
                <a:gd name="T28" fmla="*/ 173 w 1257"/>
                <a:gd name="T29" fmla="*/ 1032 h 1109"/>
                <a:gd name="T30" fmla="*/ 117 w 1257"/>
                <a:gd name="T31" fmla="*/ 952 h 1109"/>
                <a:gd name="T32" fmla="*/ 149 w 1257"/>
                <a:gd name="T33" fmla="*/ 848 h 1109"/>
                <a:gd name="T34" fmla="*/ 53 w 1257"/>
                <a:gd name="T35" fmla="*/ 848 h 1109"/>
                <a:gd name="T36" fmla="*/ 29 w 1257"/>
                <a:gd name="T37" fmla="*/ 768 h 1109"/>
                <a:gd name="T38" fmla="*/ 21 w 1257"/>
                <a:gd name="T39" fmla="*/ 704 h 1109"/>
                <a:gd name="T40" fmla="*/ 21 w 1257"/>
                <a:gd name="T41" fmla="*/ 656 h 1109"/>
                <a:gd name="T42" fmla="*/ 149 w 1257"/>
                <a:gd name="T43" fmla="*/ 552 h 1109"/>
                <a:gd name="T44" fmla="*/ 245 w 1257"/>
                <a:gd name="T45" fmla="*/ 400 h 1109"/>
                <a:gd name="T46" fmla="*/ 333 w 1257"/>
                <a:gd name="T47" fmla="*/ 272 h 1109"/>
                <a:gd name="T48" fmla="*/ 461 w 1257"/>
                <a:gd name="T49" fmla="*/ 112 h 1109"/>
                <a:gd name="T50" fmla="*/ 629 w 1257"/>
                <a:gd name="T51" fmla="*/ 16 h 1109"/>
                <a:gd name="T52" fmla="*/ 781 w 1257"/>
                <a:gd name="T53" fmla="*/ 16 h 1109"/>
                <a:gd name="T54" fmla="*/ 861 w 1257"/>
                <a:gd name="T55" fmla="*/ 72 h 1109"/>
                <a:gd name="T56" fmla="*/ 1029 w 1257"/>
                <a:gd name="T57" fmla="*/ 48 h 1109"/>
                <a:gd name="T58" fmla="*/ 1157 w 1257"/>
                <a:gd name="T59" fmla="*/ 120 h 1109"/>
                <a:gd name="T60" fmla="*/ 1189 w 1257"/>
                <a:gd name="T61" fmla="*/ 208 h 1109"/>
                <a:gd name="T62" fmla="*/ 1245 w 1257"/>
                <a:gd name="T63" fmla="*/ 264 h 1109"/>
                <a:gd name="T64" fmla="*/ 1253 w 1257"/>
                <a:gd name="T65" fmla="*/ 272 h 1109"/>
                <a:gd name="T66" fmla="*/ 1221 w 1257"/>
                <a:gd name="T67" fmla="*/ 336 h 1109"/>
                <a:gd name="T68" fmla="*/ 1157 w 1257"/>
                <a:gd name="T69" fmla="*/ 368 h 1109"/>
                <a:gd name="T70" fmla="*/ 1141 w 1257"/>
                <a:gd name="T71" fmla="*/ 344 h 1109"/>
                <a:gd name="T72" fmla="*/ 1117 w 1257"/>
                <a:gd name="T73" fmla="*/ 304 h 1109"/>
                <a:gd name="T74" fmla="*/ 1117 w 1257"/>
                <a:gd name="T75" fmla="*/ 216 h 1109"/>
                <a:gd name="T76" fmla="*/ 1093 w 1257"/>
                <a:gd name="T77" fmla="*/ 264 h 1109"/>
                <a:gd name="T78" fmla="*/ 1093 w 1257"/>
                <a:gd name="T79" fmla="*/ 352 h 1109"/>
                <a:gd name="T80" fmla="*/ 1085 w 1257"/>
                <a:gd name="T81" fmla="*/ 368 h 1109"/>
                <a:gd name="T82" fmla="*/ 1037 w 1257"/>
                <a:gd name="T83" fmla="*/ 400 h 1109"/>
                <a:gd name="T84" fmla="*/ 965 w 1257"/>
                <a:gd name="T85" fmla="*/ 432 h 1109"/>
                <a:gd name="T86" fmla="*/ 885 w 1257"/>
                <a:gd name="T87" fmla="*/ 384 h 1109"/>
                <a:gd name="T88" fmla="*/ 869 w 1257"/>
                <a:gd name="T89" fmla="*/ 368 h 1109"/>
                <a:gd name="T90" fmla="*/ 877 w 1257"/>
                <a:gd name="T91" fmla="*/ 440 h 1109"/>
                <a:gd name="T92" fmla="*/ 893 w 1257"/>
                <a:gd name="T93" fmla="*/ 504 h 1109"/>
                <a:gd name="T94" fmla="*/ 877 w 1257"/>
                <a:gd name="T95" fmla="*/ 624 h 1109"/>
                <a:gd name="T96" fmla="*/ 869 w 1257"/>
                <a:gd name="T97" fmla="*/ 656 h 1109"/>
                <a:gd name="T98" fmla="*/ 869 w 1257"/>
                <a:gd name="T99" fmla="*/ 752 h 1109"/>
                <a:gd name="T100" fmla="*/ 917 w 1257"/>
                <a:gd name="T101" fmla="*/ 800 h 1109"/>
                <a:gd name="T102" fmla="*/ 960 w 1257"/>
                <a:gd name="T103" fmla="*/ 824 h 1109"/>
                <a:gd name="T104" fmla="*/ 949 w 1257"/>
                <a:gd name="T105" fmla="*/ 864 h 1109"/>
                <a:gd name="T106" fmla="*/ 968 w 1257"/>
                <a:gd name="T107" fmla="*/ 928 h 1109"/>
                <a:gd name="T108" fmla="*/ 968 w 1257"/>
                <a:gd name="T109" fmla="*/ 928 h 1109"/>
                <a:gd name="T110" fmla="*/ 965 w 1257"/>
                <a:gd name="T111" fmla="*/ 992 h 1109"/>
                <a:gd name="T112" fmla="*/ 920 w 1257"/>
                <a:gd name="T113" fmla="*/ 1040 h 1109"/>
                <a:gd name="T114" fmla="*/ 832 w 1257"/>
                <a:gd name="T115" fmla="*/ 1032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7" h="1109">
                  <a:moveTo>
                    <a:pt x="976" y="960"/>
                  </a:moveTo>
                  <a:cubicBezTo>
                    <a:pt x="964" y="967"/>
                    <a:pt x="915" y="989"/>
                    <a:pt x="904" y="1000"/>
                  </a:cubicBezTo>
                  <a:cubicBezTo>
                    <a:pt x="893" y="1011"/>
                    <a:pt x="919" y="1017"/>
                    <a:pt x="912" y="1024"/>
                  </a:cubicBezTo>
                  <a:cubicBezTo>
                    <a:pt x="905" y="1031"/>
                    <a:pt x="869" y="1037"/>
                    <a:pt x="864" y="1040"/>
                  </a:cubicBezTo>
                  <a:cubicBezTo>
                    <a:pt x="859" y="1043"/>
                    <a:pt x="879" y="1039"/>
                    <a:pt x="880" y="1040"/>
                  </a:cubicBezTo>
                  <a:cubicBezTo>
                    <a:pt x="881" y="1041"/>
                    <a:pt x="879" y="1052"/>
                    <a:pt x="872" y="1048"/>
                  </a:cubicBezTo>
                  <a:cubicBezTo>
                    <a:pt x="865" y="1044"/>
                    <a:pt x="843" y="1021"/>
                    <a:pt x="840" y="1016"/>
                  </a:cubicBezTo>
                  <a:cubicBezTo>
                    <a:pt x="837" y="1011"/>
                    <a:pt x="861" y="1011"/>
                    <a:pt x="853" y="1016"/>
                  </a:cubicBezTo>
                  <a:cubicBezTo>
                    <a:pt x="845" y="1021"/>
                    <a:pt x="813" y="1049"/>
                    <a:pt x="792" y="1048"/>
                  </a:cubicBezTo>
                  <a:cubicBezTo>
                    <a:pt x="771" y="1047"/>
                    <a:pt x="751" y="1000"/>
                    <a:pt x="725" y="1008"/>
                  </a:cubicBezTo>
                  <a:cubicBezTo>
                    <a:pt x="699" y="1016"/>
                    <a:pt x="670" y="1083"/>
                    <a:pt x="637" y="1096"/>
                  </a:cubicBezTo>
                  <a:cubicBezTo>
                    <a:pt x="604" y="1109"/>
                    <a:pt x="561" y="1096"/>
                    <a:pt x="525" y="1088"/>
                  </a:cubicBezTo>
                  <a:cubicBezTo>
                    <a:pt x="489" y="1080"/>
                    <a:pt x="462" y="1051"/>
                    <a:pt x="421" y="1048"/>
                  </a:cubicBezTo>
                  <a:cubicBezTo>
                    <a:pt x="380" y="1045"/>
                    <a:pt x="318" y="1075"/>
                    <a:pt x="277" y="1072"/>
                  </a:cubicBezTo>
                  <a:cubicBezTo>
                    <a:pt x="236" y="1069"/>
                    <a:pt x="200" y="1052"/>
                    <a:pt x="173" y="1032"/>
                  </a:cubicBezTo>
                  <a:cubicBezTo>
                    <a:pt x="146" y="1012"/>
                    <a:pt x="121" y="983"/>
                    <a:pt x="117" y="952"/>
                  </a:cubicBezTo>
                  <a:cubicBezTo>
                    <a:pt x="113" y="921"/>
                    <a:pt x="160" y="865"/>
                    <a:pt x="149" y="848"/>
                  </a:cubicBezTo>
                  <a:cubicBezTo>
                    <a:pt x="138" y="831"/>
                    <a:pt x="73" y="861"/>
                    <a:pt x="53" y="848"/>
                  </a:cubicBezTo>
                  <a:cubicBezTo>
                    <a:pt x="33" y="835"/>
                    <a:pt x="34" y="792"/>
                    <a:pt x="29" y="768"/>
                  </a:cubicBezTo>
                  <a:cubicBezTo>
                    <a:pt x="24" y="744"/>
                    <a:pt x="22" y="723"/>
                    <a:pt x="21" y="704"/>
                  </a:cubicBezTo>
                  <a:cubicBezTo>
                    <a:pt x="20" y="685"/>
                    <a:pt x="0" y="681"/>
                    <a:pt x="21" y="656"/>
                  </a:cubicBezTo>
                  <a:cubicBezTo>
                    <a:pt x="42" y="631"/>
                    <a:pt x="112" y="595"/>
                    <a:pt x="149" y="552"/>
                  </a:cubicBezTo>
                  <a:cubicBezTo>
                    <a:pt x="186" y="509"/>
                    <a:pt x="214" y="447"/>
                    <a:pt x="245" y="400"/>
                  </a:cubicBezTo>
                  <a:cubicBezTo>
                    <a:pt x="276" y="353"/>
                    <a:pt x="297" y="320"/>
                    <a:pt x="333" y="272"/>
                  </a:cubicBezTo>
                  <a:cubicBezTo>
                    <a:pt x="369" y="224"/>
                    <a:pt x="412" y="155"/>
                    <a:pt x="461" y="112"/>
                  </a:cubicBezTo>
                  <a:cubicBezTo>
                    <a:pt x="510" y="69"/>
                    <a:pt x="576" y="32"/>
                    <a:pt x="629" y="16"/>
                  </a:cubicBezTo>
                  <a:cubicBezTo>
                    <a:pt x="682" y="0"/>
                    <a:pt x="742" y="7"/>
                    <a:pt x="781" y="16"/>
                  </a:cubicBezTo>
                  <a:cubicBezTo>
                    <a:pt x="820" y="25"/>
                    <a:pt x="820" y="67"/>
                    <a:pt x="861" y="72"/>
                  </a:cubicBezTo>
                  <a:cubicBezTo>
                    <a:pt x="902" y="77"/>
                    <a:pt x="980" y="40"/>
                    <a:pt x="1029" y="48"/>
                  </a:cubicBezTo>
                  <a:cubicBezTo>
                    <a:pt x="1078" y="56"/>
                    <a:pt x="1130" y="93"/>
                    <a:pt x="1157" y="120"/>
                  </a:cubicBezTo>
                  <a:cubicBezTo>
                    <a:pt x="1184" y="147"/>
                    <a:pt x="1174" y="184"/>
                    <a:pt x="1189" y="208"/>
                  </a:cubicBezTo>
                  <a:cubicBezTo>
                    <a:pt x="1204" y="232"/>
                    <a:pt x="1234" y="253"/>
                    <a:pt x="1245" y="264"/>
                  </a:cubicBezTo>
                  <a:cubicBezTo>
                    <a:pt x="1256" y="275"/>
                    <a:pt x="1257" y="260"/>
                    <a:pt x="1253" y="272"/>
                  </a:cubicBezTo>
                  <a:cubicBezTo>
                    <a:pt x="1249" y="284"/>
                    <a:pt x="1237" y="320"/>
                    <a:pt x="1221" y="336"/>
                  </a:cubicBezTo>
                  <a:cubicBezTo>
                    <a:pt x="1205" y="352"/>
                    <a:pt x="1170" y="367"/>
                    <a:pt x="1157" y="368"/>
                  </a:cubicBezTo>
                  <a:cubicBezTo>
                    <a:pt x="1144" y="369"/>
                    <a:pt x="1148" y="355"/>
                    <a:pt x="1141" y="344"/>
                  </a:cubicBezTo>
                  <a:cubicBezTo>
                    <a:pt x="1134" y="333"/>
                    <a:pt x="1121" y="325"/>
                    <a:pt x="1117" y="304"/>
                  </a:cubicBezTo>
                  <a:cubicBezTo>
                    <a:pt x="1113" y="283"/>
                    <a:pt x="1121" y="223"/>
                    <a:pt x="1117" y="216"/>
                  </a:cubicBezTo>
                  <a:cubicBezTo>
                    <a:pt x="1113" y="209"/>
                    <a:pt x="1097" y="241"/>
                    <a:pt x="1093" y="264"/>
                  </a:cubicBezTo>
                  <a:cubicBezTo>
                    <a:pt x="1089" y="287"/>
                    <a:pt x="1094" y="335"/>
                    <a:pt x="1093" y="352"/>
                  </a:cubicBezTo>
                  <a:cubicBezTo>
                    <a:pt x="1092" y="369"/>
                    <a:pt x="1094" y="360"/>
                    <a:pt x="1085" y="368"/>
                  </a:cubicBezTo>
                  <a:cubicBezTo>
                    <a:pt x="1076" y="376"/>
                    <a:pt x="1057" y="389"/>
                    <a:pt x="1037" y="400"/>
                  </a:cubicBezTo>
                  <a:cubicBezTo>
                    <a:pt x="1017" y="411"/>
                    <a:pt x="990" y="435"/>
                    <a:pt x="965" y="432"/>
                  </a:cubicBezTo>
                  <a:cubicBezTo>
                    <a:pt x="940" y="429"/>
                    <a:pt x="901" y="395"/>
                    <a:pt x="885" y="384"/>
                  </a:cubicBezTo>
                  <a:cubicBezTo>
                    <a:pt x="869" y="373"/>
                    <a:pt x="870" y="359"/>
                    <a:pt x="869" y="368"/>
                  </a:cubicBezTo>
                  <a:cubicBezTo>
                    <a:pt x="868" y="377"/>
                    <a:pt x="873" y="417"/>
                    <a:pt x="877" y="440"/>
                  </a:cubicBezTo>
                  <a:cubicBezTo>
                    <a:pt x="881" y="463"/>
                    <a:pt x="893" y="473"/>
                    <a:pt x="893" y="504"/>
                  </a:cubicBezTo>
                  <a:cubicBezTo>
                    <a:pt x="893" y="535"/>
                    <a:pt x="881" y="599"/>
                    <a:pt x="877" y="624"/>
                  </a:cubicBezTo>
                  <a:cubicBezTo>
                    <a:pt x="873" y="649"/>
                    <a:pt x="870" y="635"/>
                    <a:pt x="869" y="656"/>
                  </a:cubicBezTo>
                  <a:cubicBezTo>
                    <a:pt x="868" y="677"/>
                    <a:pt x="861" y="728"/>
                    <a:pt x="869" y="752"/>
                  </a:cubicBezTo>
                  <a:cubicBezTo>
                    <a:pt x="877" y="776"/>
                    <a:pt x="902" y="788"/>
                    <a:pt x="917" y="800"/>
                  </a:cubicBezTo>
                  <a:cubicBezTo>
                    <a:pt x="932" y="812"/>
                    <a:pt x="955" y="813"/>
                    <a:pt x="960" y="824"/>
                  </a:cubicBezTo>
                  <a:cubicBezTo>
                    <a:pt x="965" y="835"/>
                    <a:pt x="948" y="847"/>
                    <a:pt x="949" y="864"/>
                  </a:cubicBezTo>
                  <a:cubicBezTo>
                    <a:pt x="950" y="881"/>
                    <a:pt x="965" y="917"/>
                    <a:pt x="968" y="928"/>
                  </a:cubicBezTo>
                  <a:cubicBezTo>
                    <a:pt x="971" y="939"/>
                    <a:pt x="968" y="917"/>
                    <a:pt x="968" y="928"/>
                  </a:cubicBezTo>
                  <a:cubicBezTo>
                    <a:pt x="968" y="939"/>
                    <a:pt x="973" y="973"/>
                    <a:pt x="965" y="992"/>
                  </a:cubicBezTo>
                  <a:cubicBezTo>
                    <a:pt x="957" y="1011"/>
                    <a:pt x="942" y="1033"/>
                    <a:pt x="920" y="1040"/>
                  </a:cubicBezTo>
                  <a:cubicBezTo>
                    <a:pt x="898" y="1047"/>
                    <a:pt x="850" y="1034"/>
                    <a:pt x="832" y="103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5" name="Freeform 243"/>
            <p:cNvSpPr>
              <a:spLocks/>
            </p:cNvSpPr>
            <p:nvPr/>
          </p:nvSpPr>
          <p:spPr bwMode="auto">
            <a:xfrm rot="-247190">
              <a:off x="3648" y="0"/>
              <a:ext cx="724" cy="740"/>
            </a:xfrm>
            <a:custGeom>
              <a:avLst/>
              <a:gdLst>
                <a:gd name="T0" fmla="*/ 283 w 724"/>
                <a:gd name="T1" fmla="*/ 392 h 740"/>
                <a:gd name="T2" fmla="*/ 227 w 724"/>
                <a:gd name="T3" fmla="*/ 392 h 740"/>
                <a:gd name="T4" fmla="*/ 163 w 724"/>
                <a:gd name="T5" fmla="*/ 384 h 740"/>
                <a:gd name="T6" fmla="*/ 35 w 724"/>
                <a:gd name="T7" fmla="*/ 344 h 740"/>
                <a:gd name="T8" fmla="*/ 3 w 724"/>
                <a:gd name="T9" fmla="*/ 280 h 740"/>
                <a:gd name="T10" fmla="*/ 51 w 724"/>
                <a:gd name="T11" fmla="*/ 208 h 740"/>
                <a:gd name="T12" fmla="*/ 115 w 724"/>
                <a:gd name="T13" fmla="*/ 152 h 740"/>
                <a:gd name="T14" fmla="*/ 131 w 724"/>
                <a:gd name="T15" fmla="*/ 56 h 740"/>
                <a:gd name="T16" fmla="*/ 179 w 724"/>
                <a:gd name="T17" fmla="*/ 24 h 740"/>
                <a:gd name="T18" fmla="*/ 275 w 724"/>
                <a:gd name="T19" fmla="*/ 56 h 740"/>
                <a:gd name="T20" fmla="*/ 371 w 724"/>
                <a:gd name="T21" fmla="*/ 200 h 740"/>
                <a:gd name="T22" fmla="*/ 275 w 724"/>
                <a:gd name="T23" fmla="*/ 176 h 740"/>
                <a:gd name="T24" fmla="*/ 179 w 724"/>
                <a:gd name="T25" fmla="*/ 200 h 740"/>
                <a:gd name="T26" fmla="*/ 211 w 724"/>
                <a:gd name="T27" fmla="*/ 272 h 740"/>
                <a:gd name="T28" fmla="*/ 259 w 724"/>
                <a:gd name="T29" fmla="*/ 280 h 740"/>
                <a:gd name="T30" fmla="*/ 347 w 724"/>
                <a:gd name="T31" fmla="*/ 264 h 740"/>
                <a:gd name="T32" fmla="*/ 384 w 724"/>
                <a:gd name="T33" fmla="*/ 216 h 740"/>
                <a:gd name="T34" fmla="*/ 408 w 724"/>
                <a:gd name="T35" fmla="*/ 224 h 740"/>
                <a:gd name="T36" fmla="*/ 403 w 724"/>
                <a:gd name="T37" fmla="*/ 232 h 740"/>
                <a:gd name="T38" fmla="*/ 539 w 724"/>
                <a:gd name="T39" fmla="*/ 160 h 740"/>
                <a:gd name="T40" fmla="*/ 507 w 724"/>
                <a:gd name="T41" fmla="*/ 88 h 740"/>
                <a:gd name="T42" fmla="*/ 371 w 724"/>
                <a:gd name="T43" fmla="*/ 200 h 740"/>
                <a:gd name="T44" fmla="*/ 419 w 724"/>
                <a:gd name="T45" fmla="*/ 104 h 740"/>
                <a:gd name="T46" fmla="*/ 419 w 724"/>
                <a:gd name="T47" fmla="*/ 56 h 740"/>
                <a:gd name="T48" fmla="*/ 515 w 724"/>
                <a:gd name="T49" fmla="*/ 8 h 740"/>
                <a:gd name="T50" fmla="*/ 611 w 724"/>
                <a:gd name="T51" fmla="*/ 8 h 740"/>
                <a:gd name="T52" fmla="*/ 707 w 724"/>
                <a:gd name="T53" fmla="*/ 56 h 740"/>
                <a:gd name="T54" fmla="*/ 715 w 724"/>
                <a:gd name="T55" fmla="*/ 144 h 740"/>
                <a:gd name="T56" fmla="*/ 667 w 724"/>
                <a:gd name="T57" fmla="*/ 192 h 740"/>
                <a:gd name="T58" fmla="*/ 611 w 724"/>
                <a:gd name="T59" fmla="*/ 216 h 740"/>
                <a:gd name="T60" fmla="*/ 515 w 724"/>
                <a:gd name="T61" fmla="*/ 248 h 740"/>
                <a:gd name="T62" fmla="*/ 515 w 724"/>
                <a:gd name="T63" fmla="*/ 264 h 740"/>
                <a:gd name="T64" fmla="*/ 515 w 724"/>
                <a:gd name="T65" fmla="*/ 248 h 740"/>
                <a:gd name="T66" fmla="*/ 563 w 724"/>
                <a:gd name="T67" fmla="*/ 296 h 740"/>
                <a:gd name="T68" fmla="*/ 515 w 724"/>
                <a:gd name="T69" fmla="*/ 288 h 740"/>
                <a:gd name="T70" fmla="*/ 443 w 724"/>
                <a:gd name="T71" fmla="*/ 304 h 740"/>
                <a:gd name="T72" fmla="*/ 387 w 724"/>
                <a:gd name="T73" fmla="*/ 352 h 740"/>
                <a:gd name="T74" fmla="*/ 371 w 724"/>
                <a:gd name="T75" fmla="*/ 440 h 740"/>
                <a:gd name="T76" fmla="*/ 371 w 724"/>
                <a:gd name="T77" fmla="*/ 536 h 740"/>
                <a:gd name="T78" fmla="*/ 395 w 724"/>
                <a:gd name="T79" fmla="*/ 704 h 740"/>
                <a:gd name="T80" fmla="*/ 371 w 724"/>
                <a:gd name="T81" fmla="*/ 728 h 740"/>
                <a:gd name="T82" fmla="*/ 371 w 724"/>
                <a:gd name="T83" fmla="*/ 680 h 740"/>
                <a:gd name="T84" fmla="*/ 363 w 724"/>
                <a:gd name="T85" fmla="*/ 720 h 740"/>
                <a:gd name="T86" fmla="*/ 291 w 724"/>
                <a:gd name="T87" fmla="*/ 560 h 740"/>
                <a:gd name="T88" fmla="*/ 275 w 724"/>
                <a:gd name="T89" fmla="*/ 424 h 740"/>
                <a:gd name="T90" fmla="*/ 304 w 724"/>
                <a:gd name="T91" fmla="*/ 416 h 740"/>
                <a:gd name="T92" fmla="*/ 299 w 724"/>
                <a:gd name="T93" fmla="*/ 368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4" h="740">
                  <a:moveTo>
                    <a:pt x="283" y="392"/>
                  </a:moveTo>
                  <a:cubicBezTo>
                    <a:pt x="274" y="391"/>
                    <a:pt x="247" y="393"/>
                    <a:pt x="227" y="392"/>
                  </a:cubicBezTo>
                  <a:cubicBezTo>
                    <a:pt x="207" y="391"/>
                    <a:pt x="195" y="392"/>
                    <a:pt x="163" y="384"/>
                  </a:cubicBezTo>
                  <a:cubicBezTo>
                    <a:pt x="131" y="376"/>
                    <a:pt x="62" y="361"/>
                    <a:pt x="35" y="344"/>
                  </a:cubicBezTo>
                  <a:cubicBezTo>
                    <a:pt x="8" y="327"/>
                    <a:pt x="0" y="303"/>
                    <a:pt x="3" y="280"/>
                  </a:cubicBezTo>
                  <a:cubicBezTo>
                    <a:pt x="6" y="257"/>
                    <a:pt x="32" y="229"/>
                    <a:pt x="51" y="208"/>
                  </a:cubicBezTo>
                  <a:cubicBezTo>
                    <a:pt x="70" y="187"/>
                    <a:pt x="102" y="177"/>
                    <a:pt x="115" y="152"/>
                  </a:cubicBezTo>
                  <a:cubicBezTo>
                    <a:pt x="128" y="127"/>
                    <a:pt x="120" y="77"/>
                    <a:pt x="131" y="56"/>
                  </a:cubicBezTo>
                  <a:cubicBezTo>
                    <a:pt x="142" y="35"/>
                    <a:pt x="155" y="24"/>
                    <a:pt x="179" y="24"/>
                  </a:cubicBezTo>
                  <a:cubicBezTo>
                    <a:pt x="203" y="24"/>
                    <a:pt x="243" y="27"/>
                    <a:pt x="275" y="56"/>
                  </a:cubicBezTo>
                  <a:cubicBezTo>
                    <a:pt x="307" y="85"/>
                    <a:pt x="371" y="180"/>
                    <a:pt x="371" y="200"/>
                  </a:cubicBezTo>
                  <a:cubicBezTo>
                    <a:pt x="371" y="220"/>
                    <a:pt x="307" y="176"/>
                    <a:pt x="275" y="176"/>
                  </a:cubicBezTo>
                  <a:cubicBezTo>
                    <a:pt x="243" y="176"/>
                    <a:pt x="190" y="184"/>
                    <a:pt x="179" y="200"/>
                  </a:cubicBezTo>
                  <a:cubicBezTo>
                    <a:pt x="168" y="216"/>
                    <a:pt x="198" y="259"/>
                    <a:pt x="211" y="272"/>
                  </a:cubicBezTo>
                  <a:cubicBezTo>
                    <a:pt x="224" y="285"/>
                    <a:pt x="236" y="281"/>
                    <a:pt x="259" y="280"/>
                  </a:cubicBezTo>
                  <a:cubicBezTo>
                    <a:pt x="282" y="279"/>
                    <a:pt x="326" y="275"/>
                    <a:pt x="347" y="264"/>
                  </a:cubicBezTo>
                  <a:cubicBezTo>
                    <a:pt x="368" y="253"/>
                    <a:pt x="374" y="223"/>
                    <a:pt x="384" y="216"/>
                  </a:cubicBezTo>
                  <a:cubicBezTo>
                    <a:pt x="394" y="209"/>
                    <a:pt x="405" y="221"/>
                    <a:pt x="408" y="224"/>
                  </a:cubicBezTo>
                  <a:cubicBezTo>
                    <a:pt x="411" y="227"/>
                    <a:pt x="381" y="243"/>
                    <a:pt x="403" y="232"/>
                  </a:cubicBezTo>
                  <a:cubicBezTo>
                    <a:pt x="425" y="221"/>
                    <a:pt x="522" y="184"/>
                    <a:pt x="539" y="160"/>
                  </a:cubicBezTo>
                  <a:cubicBezTo>
                    <a:pt x="556" y="136"/>
                    <a:pt x="535" y="81"/>
                    <a:pt x="507" y="88"/>
                  </a:cubicBezTo>
                  <a:cubicBezTo>
                    <a:pt x="479" y="95"/>
                    <a:pt x="386" y="197"/>
                    <a:pt x="371" y="200"/>
                  </a:cubicBezTo>
                  <a:cubicBezTo>
                    <a:pt x="356" y="203"/>
                    <a:pt x="411" y="128"/>
                    <a:pt x="419" y="104"/>
                  </a:cubicBezTo>
                  <a:cubicBezTo>
                    <a:pt x="427" y="80"/>
                    <a:pt x="403" y="72"/>
                    <a:pt x="419" y="56"/>
                  </a:cubicBezTo>
                  <a:cubicBezTo>
                    <a:pt x="435" y="40"/>
                    <a:pt x="483" y="16"/>
                    <a:pt x="515" y="8"/>
                  </a:cubicBezTo>
                  <a:cubicBezTo>
                    <a:pt x="547" y="0"/>
                    <a:pt x="579" y="0"/>
                    <a:pt x="611" y="8"/>
                  </a:cubicBezTo>
                  <a:cubicBezTo>
                    <a:pt x="643" y="16"/>
                    <a:pt x="690" y="33"/>
                    <a:pt x="707" y="56"/>
                  </a:cubicBezTo>
                  <a:cubicBezTo>
                    <a:pt x="724" y="79"/>
                    <a:pt x="722" y="121"/>
                    <a:pt x="715" y="144"/>
                  </a:cubicBezTo>
                  <a:cubicBezTo>
                    <a:pt x="708" y="167"/>
                    <a:pt x="684" y="180"/>
                    <a:pt x="667" y="192"/>
                  </a:cubicBezTo>
                  <a:cubicBezTo>
                    <a:pt x="650" y="204"/>
                    <a:pt x="636" y="207"/>
                    <a:pt x="611" y="216"/>
                  </a:cubicBezTo>
                  <a:cubicBezTo>
                    <a:pt x="586" y="225"/>
                    <a:pt x="531" y="240"/>
                    <a:pt x="515" y="248"/>
                  </a:cubicBezTo>
                  <a:cubicBezTo>
                    <a:pt x="499" y="256"/>
                    <a:pt x="515" y="264"/>
                    <a:pt x="515" y="264"/>
                  </a:cubicBezTo>
                  <a:cubicBezTo>
                    <a:pt x="515" y="264"/>
                    <a:pt x="507" y="243"/>
                    <a:pt x="515" y="248"/>
                  </a:cubicBezTo>
                  <a:cubicBezTo>
                    <a:pt x="523" y="253"/>
                    <a:pt x="563" y="289"/>
                    <a:pt x="563" y="296"/>
                  </a:cubicBezTo>
                  <a:cubicBezTo>
                    <a:pt x="563" y="303"/>
                    <a:pt x="535" y="287"/>
                    <a:pt x="515" y="288"/>
                  </a:cubicBezTo>
                  <a:cubicBezTo>
                    <a:pt x="495" y="289"/>
                    <a:pt x="464" y="293"/>
                    <a:pt x="443" y="304"/>
                  </a:cubicBezTo>
                  <a:cubicBezTo>
                    <a:pt x="422" y="315"/>
                    <a:pt x="399" y="330"/>
                    <a:pt x="387" y="352"/>
                  </a:cubicBezTo>
                  <a:cubicBezTo>
                    <a:pt x="375" y="374"/>
                    <a:pt x="374" y="409"/>
                    <a:pt x="371" y="440"/>
                  </a:cubicBezTo>
                  <a:cubicBezTo>
                    <a:pt x="368" y="471"/>
                    <a:pt x="367" y="492"/>
                    <a:pt x="371" y="536"/>
                  </a:cubicBezTo>
                  <a:cubicBezTo>
                    <a:pt x="375" y="580"/>
                    <a:pt x="395" y="672"/>
                    <a:pt x="395" y="704"/>
                  </a:cubicBezTo>
                  <a:cubicBezTo>
                    <a:pt x="395" y="736"/>
                    <a:pt x="375" y="732"/>
                    <a:pt x="371" y="728"/>
                  </a:cubicBezTo>
                  <a:cubicBezTo>
                    <a:pt x="367" y="724"/>
                    <a:pt x="372" y="681"/>
                    <a:pt x="371" y="680"/>
                  </a:cubicBezTo>
                  <a:cubicBezTo>
                    <a:pt x="370" y="679"/>
                    <a:pt x="376" y="740"/>
                    <a:pt x="363" y="720"/>
                  </a:cubicBezTo>
                  <a:cubicBezTo>
                    <a:pt x="350" y="700"/>
                    <a:pt x="306" y="609"/>
                    <a:pt x="291" y="560"/>
                  </a:cubicBezTo>
                  <a:cubicBezTo>
                    <a:pt x="276" y="511"/>
                    <a:pt x="273" y="448"/>
                    <a:pt x="275" y="424"/>
                  </a:cubicBezTo>
                  <a:cubicBezTo>
                    <a:pt x="277" y="400"/>
                    <a:pt x="300" y="425"/>
                    <a:pt x="304" y="416"/>
                  </a:cubicBezTo>
                  <a:cubicBezTo>
                    <a:pt x="308" y="407"/>
                    <a:pt x="300" y="378"/>
                    <a:pt x="299" y="368"/>
                  </a:cubicBezTo>
                </a:path>
              </a:pathLst>
            </a:cu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FF006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6" name="Freeform 244"/>
            <p:cNvSpPr>
              <a:spLocks/>
            </p:cNvSpPr>
            <p:nvPr/>
          </p:nvSpPr>
          <p:spPr bwMode="auto">
            <a:xfrm rot="-323461">
              <a:off x="4372" y="699"/>
              <a:ext cx="96" cy="56"/>
            </a:xfrm>
            <a:custGeom>
              <a:avLst/>
              <a:gdLst>
                <a:gd name="T0" fmla="*/ 96 w 96"/>
                <a:gd name="T1" fmla="*/ 0 h 56"/>
                <a:gd name="T2" fmla="*/ 48 w 96"/>
                <a:gd name="T3" fmla="*/ 48 h 56"/>
                <a:gd name="T4" fmla="*/ 0 w 96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6">
                  <a:moveTo>
                    <a:pt x="96" y="0"/>
                  </a:moveTo>
                  <a:cubicBezTo>
                    <a:pt x="80" y="20"/>
                    <a:pt x="64" y="40"/>
                    <a:pt x="48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7" name="Freeform 245"/>
            <p:cNvSpPr>
              <a:spLocks/>
            </p:cNvSpPr>
            <p:nvPr/>
          </p:nvSpPr>
          <p:spPr bwMode="auto">
            <a:xfrm rot="-343893">
              <a:off x="4465" y="647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0 w 48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28" y="20"/>
                    <a:pt x="8" y="40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Freeform 246"/>
            <p:cNvSpPr>
              <a:spLocks/>
            </p:cNvSpPr>
            <p:nvPr/>
          </p:nvSpPr>
          <p:spPr bwMode="auto">
            <a:xfrm rot="-323461">
              <a:off x="4420" y="697"/>
              <a:ext cx="56" cy="56"/>
            </a:xfrm>
            <a:custGeom>
              <a:avLst/>
              <a:gdLst>
                <a:gd name="T0" fmla="*/ 0 w 56"/>
                <a:gd name="T1" fmla="*/ 48 h 56"/>
                <a:gd name="T2" fmla="*/ 48 w 56"/>
                <a:gd name="T3" fmla="*/ 48 h 56"/>
                <a:gd name="T4" fmla="*/ 48 w 56"/>
                <a:gd name="T5" fmla="*/ 0 h 56"/>
                <a:gd name="T6" fmla="*/ 0 w 56"/>
                <a:gd name="T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0" y="48"/>
                  </a:moveTo>
                  <a:cubicBezTo>
                    <a:pt x="0" y="56"/>
                    <a:pt x="40" y="56"/>
                    <a:pt x="48" y="48"/>
                  </a:cubicBezTo>
                  <a:cubicBezTo>
                    <a:pt x="56" y="40"/>
                    <a:pt x="56" y="0"/>
                    <a:pt x="48" y="0"/>
                  </a:cubicBezTo>
                  <a:cubicBezTo>
                    <a:pt x="40" y="0"/>
                    <a:pt x="0" y="40"/>
                    <a:pt x="0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040" name="am thanh nuoc chay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5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300" fill="hold"/>
                                        <p:tgtEl>
                                          <p:spTgt spid="34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300" fill="hold"/>
                                        <p:tgtEl>
                                          <p:spTgt spid="34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34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34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C -0.00208 -0.00462 -0.00416 -0.00925 -0.00833 -0.0111 C -0.0125 -0.01295 -0.01944 -0.01479 -0.025 -0.0111 C -0.03055 -0.0074 -0.0375 0.0037 -0.04166 0.0111 C -0.04583 0.0185 -0.04583 0.02405 -0.05 0.0333 C -0.05416 0.04255 -0.0625 0.05549 -0.06666 0.06659 C -0.07083 0.07769 -0.06944 0.09249 -0.075 0.09989 C -0.08055 0.10729 -0.09305 0.10914 -0.1 0.11099 C -0.10694 0.11284 -0.11111 0.10914 -0.11666 0.11099 C -0.12222 0.11284 -0.13055 0.12208 -0.13333 0.12208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33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985"/>
                </p:tgtEl>
              </p:cMediaNode>
            </p:audio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986"/>
                </p:tgtEl>
              </p:cMediaNode>
            </p:video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04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3" descr="Templates Nature (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 Box 14"/>
          <p:cNvSpPr txBox="1">
            <a:spLocks noChangeArrowheads="1"/>
          </p:cNvSpPr>
          <p:nvPr/>
        </p:nvSpPr>
        <p:spPr bwMode="auto">
          <a:xfrm>
            <a:off x="827584" y="2782669"/>
            <a:ext cx="77768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2 : 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đàm</a:t>
            </a: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trích</a:t>
            </a: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dẫn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0" descr="Ảnh động (Bướm lượn) (16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4114992"/>
            <a:ext cx="27193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70" descr="Ảnh động (Bướm lượn) (16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5030" flipH="1">
            <a:off x="-94316" y="-419115"/>
            <a:ext cx="27193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70" descr="Ảnh động (Bướm lượn) (16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3199" flipH="1">
            <a:off x="6448121" y="4114992"/>
            <a:ext cx="27193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70" descr="Ảnh động (Bướm lượn) (16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4829" flipH="1">
            <a:off x="6618962" y="-273626"/>
            <a:ext cx="27193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7584" y="2782669"/>
            <a:ext cx="777686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2266 C 0.11267 -0.0548 0.15885 -0.08694 0.19357 -0.09249 C 0.2283 -0.09804 0.25555 -0.07214 0.27465 -0.05665 C 0.29375 -0.04116 0.30086 -0.03099 0.30798 0.00046 C 0.3151 0.0319 0.31614 0.08971 0.31736 0.13156 C 0.31857 0.17341 0.31128 0.21826 0.3158 0.25202 C 0.32031 0.28578 0.3309 0.31491 0.34444 0.33456 C 0.35798 0.35422 0.37916 0.36693 0.39687 0.3704 C 0.41458 0.37387 0.43385 0.3637 0.45069 0.3556 C 0.46753 0.34751 0.48142 0.3311 0.49843 0.32185 C 0.51545 0.3126 0.53975 0.30451 0.55243 0.30058 C 0.5651 0.29664 0.56979 0.29757 0.57465 0.29849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1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2266 C 0.11267 -0.0548 0.15885 -0.08694 0.19357 -0.09249 C 0.2283 -0.09804 0.25555 -0.07214 0.27465 -0.05665 C 0.29375 -0.04116 0.30086 -0.03099 0.30798 0.00046 C 0.3151 0.0319 0.31614 0.08971 0.31736 0.13156 C 0.31857 0.17341 0.31128 0.21826 0.3158 0.25202 C 0.32031 0.28578 0.3309 0.31491 0.34444 0.33456 C 0.35798 0.35422 0.37916 0.36693 0.39687 0.3704 C 0.41458 0.37387 0.43385 0.3637 0.45069 0.3556 C 0.46753 0.34751 0.48142 0.3311 0.49843 0.32185 C 0.51545 0.3126 0.53975 0.30451 0.55243 0.30058 C 0.5651 0.29664 0.56979 0.29757 0.57465 0.29849 " pathEditMode="relative" rAng="0" ptsTypes="aaaaaaaaaa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1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2266 C 0.11267 -0.0548 0.15885 -0.08694 0.19357 -0.09249 C 0.2283 -0.09804 0.25555 -0.07214 0.27465 -0.05665 C 0.29375 -0.04116 0.30086 -0.03099 0.30798 0.00046 C 0.3151 0.0319 0.31614 0.08971 0.31736 0.13156 C 0.31857 0.17341 0.31128 0.21826 0.3158 0.25202 C 0.32031 0.28578 0.3309 0.31491 0.34444 0.33456 C 0.35798 0.35422 0.37916 0.36693 0.39687 0.3704 C 0.41458 0.37387 0.43385 0.3637 0.45069 0.3556 C 0.46753 0.34751 0.48142 0.3311 0.49843 0.32185 C 0.51545 0.3126 0.53975 0.30451 0.55243 0.30058 C 0.5651 0.29664 0.56979 0.29757 0.57465 0.29849 " pathEditMode="relative" rAng="0" ptsTypes="aaaaaaaaaaaA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1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2266 C 0.11267 -0.0548 0.15885 -0.08694 0.19357 -0.09249 C 0.2283 -0.09804 0.25555 -0.07214 0.27465 -0.05665 C 0.29375 -0.04116 0.30086 -0.03099 0.30798 0.00046 C 0.3151 0.0319 0.31614 0.08971 0.31736 0.13156 C 0.31857 0.17341 0.31128 0.21826 0.3158 0.25202 C 0.32031 0.28578 0.3309 0.31491 0.34444 0.33456 C 0.35798 0.35422 0.37916 0.36693 0.39687 0.3704 C 0.41458 0.37387 0.43385 0.3637 0.45069 0.3556 C 0.46753 0.34751 0.48142 0.3311 0.49843 0.32185 C 0.51545 0.3126 0.53975 0.30451 0.55243 0.30058 C 0.5651 0.29664 0.56979 0.29757 0.57465 0.29849 " pathEditMode="relative" rAng="0" ptsTypes="aaaaaaaaaaaA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1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2204864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động4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endParaRPr lang="en-US" sz="4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1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frewrw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586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Templates Nature (4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2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 descr="Templates Nature (4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6" descr="frewrw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764"/>
            <a:ext cx="5867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Ảnh động (Bướm lượn) (16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1265" flipH="1">
            <a:off x="8369300" y="1536700"/>
            <a:ext cx="2447925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nhạc bettôv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2037 C -0.01823 0.19676 -0.03368 0.19006 -0.05469 0.17364 C -0.07569 0.15746 -0.09462 0.12578 -0.1283 0.10613 C -0.1618 0.08648 -0.22465 0.05804 -0.25555 0.05619 C -0.2868 0.0548 -0.29826 0.07769 -0.3151 0.09619 C -0.33125 0.11445 -0.33524 0.14937 -0.35434 0.16601 C -0.37361 0.18243 -0.40451 0.19607 -0.42951 0.19607 C -0.45469 0.19607 -0.47882 0.1785 -0.50486 0.16601 C -0.53107 0.1533 -0.55903 0.12971 -0.58576 0.12046 C -0.6125 0.11145 -0.63889 0.1089 -0.66458 0.11052 C -0.69028 0.11214 -0.72239 0.11885 -0.73993 0.13041 C -0.75764 0.14197 -0.76389 0.16439 -0.77031 0.18035 C -0.77691 0.19653 -0.77465 0.21526 -0.77934 0.22705 C -0.78403 0.23861 -0.79184 0.24439 -0.79913 0.25041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9" y="-5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311e9103edb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albutt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albutt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albutt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813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albutt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83" y="44196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7584" y="2782669"/>
            <a:ext cx="77768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4000" b="1" i="1" dirty="0">
                <a:solidFill>
                  <a:srgbClr val="C00000"/>
                </a:solidFill>
                <a:latin typeface="Algerian" panose="04020705040A02060702" pitchFamily="82" charset="0"/>
              </a:rPr>
              <a:t>* Hoạt động 1:</a:t>
            </a:r>
            <a:r>
              <a:rPr lang="it-IT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lgerian" panose="04020705040A02060702" pitchFamily="82" charset="0"/>
              </a:rPr>
              <a:t>Ổn</a:t>
            </a:r>
            <a:r>
              <a:rPr lang="en-GB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lgerian" panose="04020705040A02060702" pitchFamily="82" charset="0"/>
              </a:rPr>
              <a:t>định</a:t>
            </a:r>
            <a:r>
              <a:rPr lang="en-GB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tạo</a:t>
            </a:r>
            <a:r>
              <a:rPr lang="en-GB" sz="4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lgerian" panose="04020705040A02060702" pitchFamily="82" charset="0"/>
              </a:rPr>
              <a:t>hứng</a:t>
            </a:r>
            <a:r>
              <a:rPr lang="en-GB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lgerian" panose="04020705040A02060702" pitchFamily="82" charset="0"/>
              </a:rPr>
              <a:t>thú</a:t>
            </a:r>
            <a:r>
              <a:rPr lang="en-GB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 </a:t>
            </a:r>
            <a:endParaRPr lang="en-US" sz="4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447800" y="2514600"/>
            <a:ext cx="1066800" cy="1166813"/>
            <a:chOff x="816" y="1488"/>
            <a:chExt cx="1179" cy="1071"/>
          </a:xfrm>
        </p:grpSpPr>
        <p:grpSp>
          <p:nvGrpSpPr>
            <p:cNvPr id="9707" name="Group 1129"/>
            <p:cNvGrpSpPr>
              <a:grpSpLocks/>
            </p:cNvGrpSpPr>
            <p:nvPr/>
          </p:nvGrpSpPr>
          <p:grpSpPr bwMode="auto">
            <a:xfrm rot="291043">
              <a:off x="816" y="1488"/>
              <a:ext cx="1179" cy="1071"/>
              <a:chOff x="1680" y="1473"/>
              <a:chExt cx="2441" cy="2241"/>
            </a:xfrm>
          </p:grpSpPr>
          <p:sp>
            <p:nvSpPr>
              <p:cNvPr id="14340" name="Freeform 1130"/>
              <p:cNvSpPr>
                <a:spLocks/>
              </p:cNvSpPr>
              <p:nvPr/>
            </p:nvSpPr>
            <p:spPr bwMode="auto">
              <a:xfrm>
                <a:off x="2304" y="1728"/>
                <a:ext cx="543" cy="856"/>
              </a:xfrm>
              <a:custGeom>
                <a:avLst/>
                <a:gdLst>
                  <a:gd name="T0" fmla="*/ 1110 w 504"/>
                  <a:gd name="T1" fmla="*/ 1219 h 816"/>
                  <a:gd name="T2" fmla="*/ 782 w 504"/>
                  <a:gd name="T3" fmla="*/ 814 h 816"/>
                  <a:gd name="T4" fmla="*/ 238 w 504"/>
                  <a:gd name="T5" fmla="*/ 163 h 816"/>
                  <a:gd name="T6" fmla="*/ 19 w 504"/>
                  <a:gd name="T7" fmla="*/ 0 h 816"/>
                  <a:gd name="T8" fmla="*/ 126 w 504"/>
                  <a:gd name="T9" fmla="*/ 163 h 816"/>
                  <a:gd name="T10" fmla="*/ 453 w 504"/>
                  <a:gd name="T11" fmla="*/ 651 h 816"/>
                  <a:gd name="T12" fmla="*/ 889 w 504"/>
                  <a:gd name="T13" fmla="*/ 1219 h 816"/>
                  <a:gd name="T14" fmla="*/ 1001 w 504"/>
                  <a:gd name="T15" fmla="*/ 1382 h 816"/>
                  <a:gd name="T16" fmla="*/ 1110 w 504"/>
                  <a:gd name="T17" fmla="*/ 121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Freeform 1131"/>
              <p:cNvSpPr>
                <a:spLocks/>
              </p:cNvSpPr>
              <p:nvPr/>
            </p:nvSpPr>
            <p:spPr bwMode="auto">
              <a:xfrm rot="-8989644">
                <a:off x="2688" y="2688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1132"/>
              <p:cNvSpPr>
                <a:spLocks/>
              </p:cNvSpPr>
              <p:nvPr/>
            </p:nvSpPr>
            <p:spPr bwMode="auto">
              <a:xfrm rot="-7345272">
                <a:off x="2397" y="2777"/>
                <a:ext cx="529" cy="724"/>
              </a:xfrm>
              <a:custGeom>
                <a:avLst/>
                <a:gdLst>
                  <a:gd name="T0" fmla="*/ 830 w 504"/>
                  <a:gd name="T1" fmla="*/ 193 h 816"/>
                  <a:gd name="T2" fmla="*/ 587 w 504"/>
                  <a:gd name="T3" fmla="*/ 130 h 816"/>
                  <a:gd name="T4" fmla="*/ 177 w 504"/>
                  <a:gd name="T5" fmla="*/ 25 h 816"/>
                  <a:gd name="T6" fmla="*/ 8 w 504"/>
                  <a:gd name="T7" fmla="*/ 0 h 816"/>
                  <a:gd name="T8" fmla="*/ 96 w 504"/>
                  <a:gd name="T9" fmla="*/ 25 h 816"/>
                  <a:gd name="T10" fmla="*/ 340 w 504"/>
                  <a:gd name="T11" fmla="*/ 103 h 816"/>
                  <a:gd name="T12" fmla="*/ 666 w 504"/>
                  <a:gd name="T13" fmla="*/ 193 h 816"/>
                  <a:gd name="T14" fmla="*/ 749 w 504"/>
                  <a:gd name="T15" fmla="*/ 219 h 816"/>
                  <a:gd name="T16" fmla="*/ 830 w 504"/>
                  <a:gd name="T17" fmla="*/ 193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1133"/>
              <p:cNvSpPr>
                <a:spLocks/>
              </p:cNvSpPr>
              <p:nvPr/>
            </p:nvSpPr>
            <p:spPr bwMode="auto">
              <a:xfrm rot="-6580821">
                <a:off x="2287" y="265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1134"/>
              <p:cNvSpPr>
                <a:spLocks/>
              </p:cNvSpPr>
              <p:nvPr/>
            </p:nvSpPr>
            <p:spPr bwMode="auto">
              <a:xfrm rot="-5400000">
                <a:off x="1976" y="2392"/>
                <a:ext cx="672" cy="1167"/>
              </a:xfrm>
              <a:custGeom>
                <a:avLst/>
                <a:gdLst>
                  <a:gd name="T0" fmla="*/ 11557 w 504"/>
                  <a:gd name="T1" fmla="*/ 36871 h 816"/>
                  <a:gd name="T2" fmla="*/ 8155 w 504"/>
                  <a:gd name="T3" fmla="*/ 24548 h 816"/>
                  <a:gd name="T4" fmla="*/ 2465 w 504"/>
                  <a:gd name="T5" fmla="*/ 4894 h 816"/>
                  <a:gd name="T6" fmla="*/ 201 w 504"/>
                  <a:gd name="T7" fmla="*/ 0 h 816"/>
                  <a:gd name="T8" fmla="*/ 1328 w 504"/>
                  <a:gd name="T9" fmla="*/ 4894 h 816"/>
                  <a:gd name="T10" fmla="*/ 4741 w 504"/>
                  <a:gd name="T11" fmla="*/ 19653 h 816"/>
                  <a:gd name="T12" fmla="*/ 9281 w 504"/>
                  <a:gd name="T13" fmla="*/ 36871 h 816"/>
                  <a:gd name="T14" fmla="*/ 10431 w 504"/>
                  <a:gd name="T15" fmla="*/ 41780 h 816"/>
                  <a:gd name="T16" fmla="*/ 11557 w 504"/>
                  <a:gd name="T17" fmla="*/ 3687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1135"/>
              <p:cNvSpPr>
                <a:spLocks/>
              </p:cNvSpPr>
              <p:nvPr/>
            </p:nvSpPr>
            <p:spPr bwMode="auto">
              <a:xfrm rot="-4586155">
                <a:off x="2020" y="2204"/>
                <a:ext cx="480" cy="1159"/>
              </a:xfrm>
              <a:custGeom>
                <a:avLst/>
                <a:gdLst>
                  <a:gd name="T0" fmla="*/ 286 w 504"/>
                  <a:gd name="T1" fmla="*/ 34186 h 816"/>
                  <a:gd name="T2" fmla="*/ 201 w 504"/>
                  <a:gd name="T3" fmla="*/ 22782 h 816"/>
                  <a:gd name="T4" fmla="*/ 61 w 504"/>
                  <a:gd name="T5" fmla="*/ 4539 h 816"/>
                  <a:gd name="T6" fmla="*/ 8 w 504"/>
                  <a:gd name="T7" fmla="*/ 0 h 816"/>
                  <a:gd name="T8" fmla="*/ 32 w 504"/>
                  <a:gd name="T9" fmla="*/ 4539 h 816"/>
                  <a:gd name="T10" fmla="*/ 117 w 504"/>
                  <a:gd name="T11" fmla="*/ 18203 h 816"/>
                  <a:gd name="T12" fmla="*/ 229 w 504"/>
                  <a:gd name="T13" fmla="*/ 34186 h 816"/>
                  <a:gd name="T14" fmla="*/ 257 w 504"/>
                  <a:gd name="T15" fmla="*/ 38727 h 816"/>
                  <a:gd name="T16" fmla="*/ 286 w 504"/>
                  <a:gd name="T17" fmla="*/ 3418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136"/>
              <p:cNvSpPr>
                <a:spLocks/>
              </p:cNvSpPr>
              <p:nvPr/>
            </p:nvSpPr>
            <p:spPr bwMode="auto">
              <a:xfrm rot="-3017655">
                <a:off x="2064" y="2180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37"/>
              <p:cNvSpPr>
                <a:spLocks/>
              </p:cNvSpPr>
              <p:nvPr/>
            </p:nvSpPr>
            <p:spPr bwMode="auto">
              <a:xfrm rot="-1930594">
                <a:off x="1909" y="1930"/>
                <a:ext cx="753" cy="992"/>
              </a:xfrm>
              <a:custGeom>
                <a:avLst/>
                <a:gdLst>
                  <a:gd name="T0" fmla="*/ 40393 w 504"/>
                  <a:gd name="T1" fmla="*/ 6167 h 816"/>
                  <a:gd name="T2" fmla="*/ 28481 w 504"/>
                  <a:gd name="T3" fmla="*/ 4114 h 816"/>
                  <a:gd name="T4" fmla="*/ 8606 w 504"/>
                  <a:gd name="T5" fmla="*/ 823 h 816"/>
                  <a:gd name="T6" fmla="*/ 668 w 504"/>
                  <a:gd name="T7" fmla="*/ 0 h 816"/>
                  <a:gd name="T8" fmla="*/ 4672 w 504"/>
                  <a:gd name="T9" fmla="*/ 823 h 816"/>
                  <a:gd name="T10" fmla="*/ 16587 w 504"/>
                  <a:gd name="T11" fmla="*/ 3296 h 816"/>
                  <a:gd name="T12" fmla="*/ 32503 w 504"/>
                  <a:gd name="T13" fmla="*/ 6167 h 816"/>
                  <a:gd name="T14" fmla="*/ 36420 w 504"/>
                  <a:gd name="T15" fmla="*/ 6990 h 816"/>
                  <a:gd name="T16" fmla="*/ 40393 w 504"/>
                  <a:gd name="T17" fmla="*/ 616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138"/>
              <p:cNvSpPr>
                <a:spLocks/>
              </p:cNvSpPr>
              <p:nvPr/>
            </p:nvSpPr>
            <p:spPr bwMode="auto">
              <a:xfrm rot="-733789">
                <a:off x="2056" y="1893"/>
                <a:ext cx="767" cy="817"/>
              </a:xfrm>
              <a:custGeom>
                <a:avLst/>
                <a:gdLst>
                  <a:gd name="T0" fmla="*/ 49513 w 504"/>
                  <a:gd name="T1" fmla="*/ 731 h 816"/>
                  <a:gd name="T2" fmla="*/ 34897 w 504"/>
                  <a:gd name="T3" fmla="*/ 491 h 816"/>
                  <a:gd name="T4" fmla="*/ 10496 w 504"/>
                  <a:gd name="T5" fmla="*/ 96 h 816"/>
                  <a:gd name="T6" fmla="*/ 769 w 504"/>
                  <a:gd name="T7" fmla="*/ 0 h 816"/>
                  <a:gd name="T8" fmla="*/ 5641 w 504"/>
                  <a:gd name="T9" fmla="*/ 96 h 816"/>
                  <a:gd name="T10" fmla="*/ 20287 w 504"/>
                  <a:gd name="T11" fmla="*/ 384 h 816"/>
                  <a:gd name="T12" fmla="*/ 39781 w 504"/>
                  <a:gd name="T13" fmla="*/ 731 h 816"/>
                  <a:gd name="T14" fmla="*/ 44658 w 504"/>
                  <a:gd name="T15" fmla="*/ 827 h 816"/>
                  <a:gd name="T16" fmla="*/ 49513 w 504"/>
                  <a:gd name="T17" fmla="*/ 73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139"/>
              <p:cNvSpPr>
                <a:spLocks/>
              </p:cNvSpPr>
              <p:nvPr/>
            </p:nvSpPr>
            <p:spPr bwMode="auto">
              <a:xfrm rot="6771329">
                <a:off x="3241" y="2108"/>
                <a:ext cx="638" cy="979"/>
              </a:xfrm>
              <a:custGeom>
                <a:avLst/>
                <a:gdLst>
                  <a:gd name="T0" fmla="*/ 6528 w 504"/>
                  <a:gd name="T1" fmla="*/ 5340 h 816"/>
                  <a:gd name="T2" fmla="*/ 4596 w 504"/>
                  <a:gd name="T3" fmla="*/ 3561 h 816"/>
                  <a:gd name="T4" fmla="*/ 1391 w 504"/>
                  <a:gd name="T5" fmla="*/ 713 h 816"/>
                  <a:gd name="T6" fmla="*/ 106 w 504"/>
                  <a:gd name="T7" fmla="*/ 0 h 816"/>
                  <a:gd name="T8" fmla="*/ 747 w 504"/>
                  <a:gd name="T9" fmla="*/ 713 h 816"/>
                  <a:gd name="T10" fmla="*/ 2672 w 504"/>
                  <a:gd name="T11" fmla="*/ 2846 h 816"/>
                  <a:gd name="T12" fmla="*/ 5236 w 504"/>
                  <a:gd name="T13" fmla="*/ 5340 h 816"/>
                  <a:gd name="T14" fmla="*/ 5881 w 504"/>
                  <a:gd name="T15" fmla="*/ 6058 h 816"/>
                  <a:gd name="T16" fmla="*/ 6528 w 504"/>
                  <a:gd name="T17" fmla="*/ 534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140"/>
              <p:cNvSpPr>
                <a:spLocks/>
              </p:cNvSpPr>
              <p:nvPr/>
            </p:nvSpPr>
            <p:spPr bwMode="auto">
              <a:xfrm rot="7924494">
                <a:off x="3232" y="2220"/>
                <a:ext cx="721" cy="1056"/>
              </a:xfrm>
              <a:custGeom>
                <a:avLst/>
                <a:gdLst>
                  <a:gd name="T0" fmla="*/ 25062 w 504"/>
                  <a:gd name="T1" fmla="*/ 12279 h 816"/>
                  <a:gd name="T2" fmla="*/ 17663 w 504"/>
                  <a:gd name="T3" fmla="*/ 8181 h 816"/>
                  <a:gd name="T4" fmla="*/ 5349 w 504"/>
                  <a:gd name="T5" fmla="*/ 1629 h 816"/>
                  <a:gd name="T6" fmla="*/ 401 w 504"/>
                  <a:gd name="T7" fmla="*/ 0 h 816"/>
                  <a:gd name="T8" fmla="*/ 2851 w 504"/>
                  <a:gd name="T9" fmla="*/ 1629 h 816"/>
                  <a:gd name="T10" fmla="*/ 10256 w 504"/>
                  <a:gd name="T11" fmla="*/ 6550 h 816"/>
                  <a:gd name="T12" fmla="*/ 20162 w 504"/>
                  <a:gd name="T13" fmla="*/ 12279 h 816"/>
                  <a:gd name="T14" fmla="*/ 22597 w 504"/>
                  <a:gd name="T15" fmla="*/ 13912 h 816"/>
                  <a:gd name="T16" fmla="*/ 25062 w 504"/>
                  <a:gd name="T17" fmla="*/ 1227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141"/>
              <p:cNvSpPr>
                <a:spLocks/>
              </p:cNvSpPr>
              <p:nvPr/>
            </p:nvSpPr>
            <p:spPr bwMode="auto">
              <a:xfrm rot="8741481">
                <a:off x="3137" y="2403"/>
                <a:ext cx="672" cy="960"/>
              </a:xfrm>
              <a:custGeom>
                <a:avLst/>
                <a:gdLst>
                  <a:gd name="T0" fmla="*/ 11557 w 504"/>
                  <a:gd name="T1" fmla="*/ 4300 h 816"/>
                  <a:gd name="T2" fmla="*/ 8155 w 504"/>
                  <a:gd name="T3" fmla="*/ 2869 h 816"/>
                  <a:gd name="T4" fmla="*/ 2465 w 504"/>
                  <a:gd name="T5" fmla="*/ 573 h 816"/>
                  <a:gd name="T6" fmla="*/ 201 w 504"/>
                  <a:gd name="T7" fmla="*/ 0 h 816"/>
                  <a:gd name="T8" fmla="*/ 1328 w 504"/>
                  <a:gd name="T9" fmla="*/ 573 h 816"/>
                  <a:gd name="T10" fmla="*/ 4741 w 504"/>
                  <a:gd name="T11" fmla="*/ 2298 h 816"/>
                  <a:gd name="T12" fmla="*/ 9281 w 504"/>
                  <a:gd name="T13" fmla="*/ 4300 h 816"/>
                  <a:gd name="T14" fmla="*/ 10431 w 504"/>
                  <a:gd name="T15" fmla="*/ 4873 h 816"/>
                  <a:gd name="T16" fmla="*/ 11557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142"/>
              <p:cNvSpPr>
                <a:spLocks/>
              </p:cNvSpPr>
              <p:nvPr/>
            </p:nvSpPr>
            <p:spPr bwMode="auto">
              <a:xfrm rot="9527684">
                <a:off x="3024" y="2496"/>
                <a:ext cx="569" cy="957"/>
              </a:xfrm>
              <a:custGeom>
                <a:avLst/>
                <a:gdLst>
                  <a:gd name="T0" fmla="*/ 1852 w 504"/>
                  <a:gd name="T1" fmla="*/ 4156 h 816"/>
                  <a:gd name="T2" fmla="*/ 1305 w 504"/>
                  <a:gd name="T3" fmla="*/ 2771 h 816"/>
                  <a:gd name="T4" fmla="*/ 394 w 504"/>
                  <a:gd name="T5" fmla="*/ 559 h 816"/>
                  <a:gd name="T6" fmla="*/ 29 w 504"/>
                  <a:gd name="T7" fmla="*/ 0 h 816"/>
                  <a:gd name="T8" fmla="*/ 211 w 504"/>
                  <a:gd name="T9" fmla="*/ 559 h 816"/>
                  <a:gd name="T10" fmla="*/ 759 w 504"/>
                  <a:gd name="T11" fmla="*/ 2213 h 816"/>
                  <a:gd name="T12" fmla="*/ 1489 w 504"/>
                  <a:gd name="T13" fmla="*/ 4156 h 816"/>
                  <a:gd name="T14" fmla="*/ 1671 w 504"/>
                  <a:gd name="T15" fmla="*/ 4711 h 816"/>
                  <a:gd name="T16" fmla="*/ 1852 w 504"/>
                  <a:gd name="T17" fmla="*/ 415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143"/>
              <p:cNvSpPr>
                <a:spLocks/>
              </p:cNvSpPr>
              <p:nvPr/>
            </p:nvSpPr>
            <p:spPr bwMode="auto">
              <a:xfrm rot="-10473324">
                <a:off x="2880" y="2640"/>
                <a:ext cx="720" cy="960"/>
              </a:xfrm>
              <a:custGeom>
                <a:avLst/>
                <a:gdLst>
                  <a:gd name="T0" fmla="*/ 24686 w 504"/>
                  <a:gd name="T1" fmla="*/ 4300 h 816"/>
                  <a:gd name="T2" fmla="*/ 17367 w 504"/>
                  <a:gd name="T3" fmla="*/ 2869 h 816"/>
                  <a:gd name="T4" fmla="*/ 5273 w 504"/>
                  <a:gd name="T5" fmla="*/ 573 h 816"/>
                  <a:gd name="T6" fmla="*/ 400 w 504"/>
                  <a:gd name="T7" fmla="*/ 0 h 816"/>
                  <a:gd name="T8" fmla="*/ 2830 w 504"/>
                  <a:gd name="T9" fmla="*/ 573 h 816"/>
                  <a:gd name="T10" fmla="*/ 10120 w 504"/>
                  <a:gd name="T11" fmla="*/ 2298 h 816"/>
                  <a:gd name="T12" fmla="*/ 19829 w 504"/>
                  <a:gd name="T13" fmla="*/ 4300 h 816"/>
                  <a:gd name="T14" fmla="*/ 22271 w 504"/>
                  <a:gd name="T15" fmla="*/ 4873 h 816"/>
                  <a:gd name="T16" fmla="*/ 24686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144"/>
              <p:cNvSpPr>
                <a:spLocks/>
              </p:cNvSpPr>
              <p:nvPr/>
            </p:nvSpPr>
            <p:spPr bwMode="auto">
              <a:xfrm rot="-9838032">
                <a:off x="2821" y="2700"/>
                <a:ext cx="539" cy="881"/>
              </a:xfrm>
              <a:custGeom>
                <a:avLst/>
                <a:gdLst>
                  <a:gd name="T0" fmla="*/ 1020 w 504"/>
                  <a:gd name="T1" fmla="*/ 1672 h 816"/>
                  <a:gd name="T2" fmla="*/ 720 w 504"/>
                  <a:gd name="T3" fmla="*/ 1115 h 816"/>
                  <a:gd name="T4" fmla="*/ 217 w 504"/>
                  <a:gd name="T5" fmla="*/ 222 h 816"/>
                  <a:gd name="T6" fmla="*/ 19 w 504"/>
                  <a:gd name="T7" fmla="*/ 0 h 816"/>
                  <a:gd name="T8" fmla="*/ 117 w 504"/>
                  <a:gd name="T9" fmla="*/ 222 h 816"/>
                  <a:gd name="T10" fmla="*/ 418 w 504"/>
                  <a:gd name="T11" fmla="*/ 895 h 816"/>
                  <a:gd name="T12" fmla="*/ 821 w 504"/>
                  <a:gd name="T13" fmla="*/ 1672 h 816"/>
                  <a:gd name="T14" fmla="*/ 922 w 504"/>
                  <a:gd name="T15" fmla="*/ 1896 h 816"/>
                  <a:gd name="T16" fmla="*/ 1020 w 504"/>
                  <a:gd name="T17" fmla="*/ 167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145"/>
              <p:cNvSpPr>
                <a:spLocks/>
              </p:cNvSpPr>
              <p:nvPr/>
            </p:nvSpPr>
            <p:spPr bwMode="auto">
              <a:xfrm rot="3834454">
                <a:off x="3014" y="1735"/>
                <a:ext cx="517" cy="846"/>
              </a:xfrm>
              <a:custGeom>
                <a:avLst/>
                <a:gdLst>
                  <a:gd name="T0" fmla="*/ 646 w 504"/>
                  <a:gd name="T1" fmla="*/ 1070 h 816"/>
                  <a:gd name="T2" fmla="*/ 455 w 504"/>
                  <a:gd name="T3" fmla="*/ 714 h 816"/>
                  <a:gd name="T4" fmla="*/ 137 w 504"/>
                  <a:gd name="T5" fmla="*/ 144 h 816"/>
                  <a:gd name="T6" fmla="*/ 8 w 504"/>
                  <a:gd name="T7" fmla="*/ 0 h 816"/>
                  <a:gd name="T8" fmla="*/ 75 w 504"/>
                  <a:gd name="T9" fmla="*/ 144 h 816"/>
                  <a:gd name="T10" fmla="*/ 264 w 504"/>
                  <a:gd name="T11" fmla="*/ 572 h 816"/>
                  <a:gd name="T12" fmla="*/ 518 w 504"/>
                  <a:gd name="T13" fmla="*/ 1070 h 816"/>
                  <a:gd name="T14" fmla="*/ 583 w 504"/>
                  <a:gd name="T15" fmla="*/ 1214 h 816"/>
                  <a:gd name="T16" fmla="*/ 646 w 504"/>
                  <a:gd name="T17" fmla="*/ 107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1146"/>
              <p:cNvSpPr>
                <a:spLocks/>
              </p:cNvSpPr>
              <p:nvPr/>
            </p:nvSpPr>
            <p:spPr bwMode="auto">
              <a:xfrm rot="1202509">
                <a:off x="2496" y="1728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147"/>
              <p:cNvSpPr>
                <a:spLocks/>
              </p:cNvSpPr>
              <p:nvPr/>
            </p:nvSpPr>
            <p:spPr bwMode="auto">
              <a:xfrm rot="1820073">
                <a:off x="2586" y="1473"/>
                <a:ext cx="663" cy="1101"/>
              </a:xfrm>
              <a:custGeom>
                <a:avLst/>
                <a:gdLst>
                  <a:gd name="T0" fmla="*/ 9974 w 504"/>
                  <a:gd name="T1" fmla="*/ 19417 h 816"/>
                  <a:gd name="T2" fmla="*/ 7027 w 504"/>
                  <a:gd name="T3" fmla="*/ 12954 h 816"/>
                  <a:gd name="T4" fmla="*/ 2123 w 504"/>
                  <a:gd name="T5" fmla="*/ 2589 h 816"/>
                  <a:gd name="T6" fmla="*/ 164 w 504"/>
                  <a:gd name="T7" fmla="*/ 0 h 816"/>
                  <a:gd name="T8" fmla="*/ 1147 w 504"/>
                  <a:gd name="T9" fmla="*/ 2589 h 816"/>
                  <a:gd name="T10" fmla="*/ 4085 w 504"/>
                  <a:gd name="T11" fmla="*/ 10353 h 816"/>
                  <a:gd name="T12" fmla="*/ 8013 w 504"/>
                  <a:gd name="T13" fmla="*/ 19417 h 816"/>
                  <a:gd name="T14" fmla="*/ 8989 w 504"/>
                  <a:gd name="T15" fmla="*/ 22024 h 816"/>
                  <a:gd name="T16" fmla="*/ 9974 w 504"/>
                  <a:gd name="T17" fmla="*/ 1941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148"/>
              <p:cNvSpPr>
                <a:spLocks/>
              </p:cNvSpPr>
              <p:nvPr/>
            </p:nvSpPr>
            <p:spPr bwMode="auto">
              <a:xfrm rot="2976910">
                <a:off x="2815" y="169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149"/>
              <p:cNvSpPr>
                <a:spLocks/>
              </p:cNvSpPr>
              <p:nvPr/>
            </p:nvSpPr>
            <p:spPr bwMode="auto">
              <a:xfrm rot="4832533">
                <a:off x="3110" y="1766"/>
                <a:ext cx="625" cy="1008"/>
              </a:xfrm>
              <a:custGeom>
                <a:avLst/>
                <a:gdLst>
                  <a:gd name="T0" fmla="*/ 5201 w 504"/>
                  <a:gd name="T1" fmla="*/ 7352 h 816"/>
                  <a:gd name="T2" fmla="*/ 3677 w 504"/>
                  <a:gd name="T3" fmla="*/ 4905 h 816"/>
                  <a:gd name="T4" fmla="*/ 1110 w 504"/>
                  <a:gd name="T5" fmla="*/ 987 h 816"/>
                  <a:gd name="T6" fmla="*/ 88 w 504"/>
                  <a:gd name="T7" fmla="*/ 0 h 816"/>
                  <a:gd name="T8" fmla="*/ 601 w 504"/>
                  <a:gd name="T9" fmla="*/ 987 h 816"/>
                  <a:gd name="T10" fmla="*/ 2138 w 504"/>
                  <a:gd name="T11" fmla="*/ 3923 h 816"/>
                  <a:gd name="T12" fmla="*/ 4185 w 504"/>
                  <a:gd name="T13" fmla="*/ 7352 h 816"/>
                  <a:gd name="T14" fmla="*/ 4700 w 504"/>
                  <a:gd name="T15" fmla="*/ 8339 h 816"/>
                  <a:gd name="T16" fmla="*/ 5201 w 504"/>
                  <a:gd name="T17" fmla="*/ 735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150"/>
              <p:cNvSpPr>
                <a:spLocks/>
              </p:cNvSpPr>
              <p:nvPr/>
            </p:nvSpPr>
            <p:spPr bwMode="auto">
              <a:xfrm rot="5948027">
                <a:off x="3280" y="2009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151"/>
              <p:cNvSpPr>
                <a:spLocks/>
              </p:cNvSpPr>
              <p:nvPr/>
            </p:nvSpPr>
            <p:spPr bwMode="auto">
              <a:xfrm rot="-8691475">
                <a:off x="2555" y="2737"/>
                <a:ext cx="551" cy="977"/>
              </a:xfrm>
              <a:custGeom>
                <a:avLst/>
                <a:gdLst>
                  <a:gd name="T0" fmla="*/ 1302 w 504"/>
                  <a:gd name="T1" fmla="*/ 5221 h 816"/>
                  <a:gd name="T2" fmla="*/ 917 w 504"/>
                  <a:gd name="T3" fmla="*/ 3481 h 816"/>
                  <a:gd name="T4" fmla="*/ 280 w 504"/>
                  <a:gd name="T5" fmla="*/ 698 h 816"/>
                  <a:gd name="T6" fmla="*/ 21 w 504"/>
                  <a:gd name="T7" fmla="*/ 0 h 816"/>
                  <a:gd name="T8" fmla="*/ 150 w 504"/>
                  <a:gd name="T9" fmla="*/ 698 h 816"/>
                  <a:gd name="T10" fmla="*/ 534 w 504"/>
                  <a:gd name="T11" fmla="*/ 2790 h 816"/>
                  <a:gd name="T12" fmla="*/ 1046 w 504"/>
                  <a:gd name="T13" fmla="*/ 5221 h 816"/>
                  <a:gd name="T14" fmla="*/ 1175 w 504"/>
                  <a:gd name="T15" fmla="*/ 5915 h 816"/>
                  <a:gd name="T16" fmla="*/ 1302 w 504"/>
                  <a:gd name="T17" fmla="*/ 522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2" name="Oval 1105"/>
            <p:cNvSpPr>
              <a:spLocks noChangeArrowheads="1"/>
            </p:cNvSpPr>
            <p:nvPr/>
          </p:nvSpPr>
          <p:spPr bwMode="auto">
            <a:xfrm>
              <a:off x="1152" y="1776"/>
              <a:ext cx="532" cy="535"/>
            </a:xfrm>
            <a:prstGeom prst="ellipse">
              <a:avLst/>
            </a:prstGeom>
            <a:gradFill rotWithShape="1">
              <a:gsLst>
                <a:gs pos="0">
                  <a:srgbClr val="FF7D5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9631" name="Group 13"/>
          <p:cNvGrpSpPr>
            <a:grpSpLocks/>
          </p:cNvGrpSpPr>
          <p:nvPr/>
        </p:nvGrpSpPr>
        <p:grpSpPr bwMode="auto">
          <a:xfrm rot="6146094">
            <a:off x="382588" y="5408612"/>
            <a:ext cx="914400" cy="765175"/>
            <a:chOff x="3815256" y="1584434"/>
            <a:chExt cx="2088930" cy="2225566"/>
          </a:xfrm>
        </p:grpSpPr>
        <p:sp>
          <p:nvSpPr>
            <p:cNvPr id="2" name="Freeform 1718"/>
            <p:cNvSpPr/>
            <p:nvPr/>
          </p:nvSpPr>
          <p:spPr>
            <a:xfrm>
              <a:off x="3806519" y="2689638"/>
              <a:ext cx="1410752" cy="1080462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4365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" name="Freeform 1720"/>
              <p:cNvSpPr/>
              <p:nvPr/>
            </p:nvSpPr>
            <p:spPr>
              <a:xfrm>
                <a:off x="3842186" y="2723370"/>
                <a:ext cx="1258436" cy="97426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" name="Freeform 1721"/>
              <p:cNvSpPr/>
              <p:nvPr/>
            </p:nvSpPr>
            <p:spPr>
              <a:xfrm>
                <a:off x="3935979" y="1563485"/>
                <a:ext cx="192935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" name="Freeform 1722"/>
              <p:cNvSpPr/>
              <p:nvPr/>
            </p:nvSpPr>
            <p:spPr>
              <a:xfrm>
                <a:off x="4077260" y="1637151"/>
                <a:ext cx="1755281" cy="214707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4369" name="Group 2901"/>
          <p:cNvGrpSpPr>
            <a:grpSpLocks/>
          </p:cNvGrpSpPr>
          <p:nvPr/>
        </p:nvGrpSpPr>
        <p:grpSpPr bwMode="auto">
          <a:xfrm>
            <a:off x="1676400" y="4572000"/>
            <a:ext cx="685800" cy="841375"/>
            <a:chOff x="461" y="1166"/>
            <a:chExt cx="1777" cy="2626"/>
          </a:xfrm>
        </p:grpSpPr>
        <p:sp>
          <p:nvSpPr>
            <p:cNvPr id="14370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1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14372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14378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80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14381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4387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14388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4394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14395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4401" name="Group 2901"/>
          <p:cNvGrpSpPr>
            <a:grpSpLocks/>
          </p:cNvGrpSpPr>
          <p:nvPr/>
        </p:nvGrpSpPr>
        <p:grpSpPr bwMode="auto">
          <a:xfrm>
            <a:off x="6629400" y="3581400"/>
            <a:ext cx="793750" cy="1146175"/>
            <a:chOff x="461" y="1166"/>
            <a:chExt cx="1777" cy="2626"/>
          </a:xfrm>
        </p:grpSpPr>
        <p:sp>
          <p:nvSpPr>
            <p:cNvPr id="14402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03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14404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14410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12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14413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4419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14420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4426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14427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4433" name="Group 2901"/>
          <p:cNvGrpSpPr>
            <a:grpSpLocks/>
          </p:cNvGrpSpPr>
          <p:nvPr/>
        </p:nvGrpSpPr>
        <p:grpSpPr bwMode="auto">
          <a:xfrm>
            <a:off x="7010400" y="4876800"/>
            <a:ext cx="793750" cy="1146175"/>
            <a:chOff x="461" y="1166"/>
            <a:chExt cx="1777" cy="2626"/>
          </a:xfrm>
        </p:grpSpPr>
        <p:sp>
          <p:nvSpPr>
            <p:cNvPr id="14434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35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14436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14442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44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14445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4451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14452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4458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14459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4465" name="Freeform 129"/>
          <p:cNvSpPr>
            <a:spLocks/>
          </p:cNvSpPr>
          <p:nvPr/>
        </p:nvSpPr>
        <p:spPr bwMode="auto">
          <a:xfrm>
            <a:off x="-1447800" y="1066800"/>
            <a:ext cx="11277600" cy="3279775"/>
          </a:xfrm>
          <a:custGeom>
            <a:avLst/>
            <a:gdLst>
              <a:gd name="T0" fmla="*/ 1000 w 7104"/>
              <a:gd name="T1" fmla="*/ 1692 h 2066"/>
              <a:gd name="T2" fmla="*/ 1048 w 7104"/>
              <a:gd name="T3" fmla="*/ 1692 h 2066"/>
              <a:gd name="T4" fmla="*/ 1624 w 7104"/>
              <a:gd name="T5" fmla="*/ 411 h 2066"/>
              <a:gd name="T6" fmla="*/ 1960 w 7104"/>
              <a:gd name="T7" fmla="*/ 91 h 2066"/>
              <a:gd name="T8" fmla="*/ 2248 w 7104"/>
              <a:gd name="T9" fmla="*/ 305 h 2066"/>
              <a:gd name="T10" fmla="*/ 3112 w 7104"/>
              <a:gd name="T11" fmla="*/ 1906 h 2066"/>
              <a:gd name="T12" fmla="*/ 3352 w 7104"/>
              <a:gd name="T13" fmla="*/ 1266 h 2066"/>
              <a:gd name="T14" fmla="*/ 3544 w 7104"/>
              <a:gd name="T15" fmla="*/ 731 h 2066"/>
              <a:gd name="T16" fmla="*/ 3755 w 7104"/>
              <a:gd name="T17" fmla="*/ 619 h 2066"/>
              <a:gd name="T18" fmla="*/ 3902 w 7104"/>
              <a:gd name="T19" fmla="*/ 765 h 2066"/>
              <a:gd name="T20" fmla="*/ 4121 w 7104"/>
              <a:gd name="T21" fmla="*/ 1137 h 2066"/>
              <a:gd name="T22" fmla="*/ 4624 w 7104"/>
              <a:gd name="T23" fmla="*/ 1547 h 2066"/>
              <a:gd name="T24" fmla="*/ 4600 w 7104"/>
              <a:gd name="T25" fmla="*/ 1052 h 2066"/>
              <a:gd name="T26" fmla="*/ 4648 w 7104"/>
              <a:gd name="T27" fmla="*/ 1052 h 2066"/>
              <a:gd name="T28" fmla="*/ 4984 w 7104"/>
              <a:gd name="T29" fmla="*/ 1372 h 2066"/>
              <a:gd name="T30" fmla="*/ 5416 w 7104"/>
              <a:gd name="T31" fmla="*/ 946 h 2066"/>
              <a:gd name="T32" fmla="*/ 5337 w 7104"/>
              <a:gd name="T33" fmla="*/ 507 h 2066"/>
              <a:gd name="T34" fmla="*/ 5608 w 7104"/>
              <a:gd name="T35" fmla="*/ 305 h 2066"/>
              <a:gd name="T36" fmla="*/ 5968 w 7104"/>
              <a:gd name="T37" fmla="*/ 8 h 2066"/>
              <a:gd name="T38" fmla="*/ 6279 w 7104"/>
              <a:gd name="T39" fmla="*/ 257 h 2066"/>
              <a:gd name="T40" fmla="*/ 6553 w 7104"/>
              <a:gd name="T41" fmla="*/ 397 h 2066"/>
              <a:gd name="T42" fmla="*/ 6681 w 7104"/>
              <a:gd name="T43" fmla="*/ 637 h 2066"/>
              <a:gd name="T44" fmla="*/ 6791 w 7104"/>
              <a:gd name="T45" fmla="*/ 807 h 2066"/>
              <a:gd name="T46" fmla="*/ 6952 w 7104"/>
              <a:gd name="T47" fmla="*/ 1159 h 2066"/>
              <a:gd name="T48" fmla="*/ 6088 w 7104"/>
              <a:gd name="T49" fmla="*/ 1586 h 2066"/>
              <a:gd name="T50" fmla="*/ 856 w 7104"/>
              <a:gd name="T51" fmla="*/ 1906 h 2066"/>
              <a:gd name="T52" fmla="*/ 952 w 7104"/>
              <a:gd name="T53" fmla="*/ 1906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04" h="2066">
                <a:moveTo>
                  <a:pt x="1000" y="1692"/>
                </a:moveTo>
                <a:cubicBezTo>
                  <a:pt x="972" y="1799"/>
                  <a:pt x="944" y="1906"/>
                  <a:pt x="1048" y="1692"/>
                </a:cubicBezTo>
                <a:cubicBezTo>
                  <a:pt x="1152" y="1479"/>
                  <a:pt x="1472" y="678"/>
                  <a:pt x="1624" y="411"/>
                </a:cubicBezTo>
                <a:cubicBezTo>
                  <a:pt x="1776" y="144"/>
                  <a:pt x="1856" y="109"/>
                  <a:pt x="1960" y="91"/>
                </a:cubicBezTo>
                <a:cubicBezTo>
                  <a:pt x="2064" y="73"/>
                  <a:pt x="2056" y="2"/>
                  <a:pt x="2248" y="305"/>
                </a:cubicBezTo>
                <a:cubicBezTo>
                  <a:pt x="2440" y="607"/>
                  <a:pt x="2928" y="1746"/>
                  <a:pt x="3112" y="1906"/>
                </a:cubicBezTo>
                <a:cubicBezTo>
                  <a:pt x="3296" y="2066"/>
                  <a:pt x="3280" y="1462"/>
                  <a:pt x="3352" y="1266"/>
                </a:cubicBezTo>
                <a:cubicBezTo>
                  <a:pt x="3424" y="1070"/>
                  <a:pt x="3477" y="839"/>
                  <a:pt x="3544" y="731"/>
                </a:cubicBezTo>
                <a:cubicBezTo>
                  <a:pt x="3611" y="623"/>
                  <a:pt x="3695" y="613"/>
                  <a:pt x="3755" y="619"/>
                </a:cubicBezTo>
                <a:cubicBezTo>
                  <a:pt x="3815" y="625"/>
                  <a:pt x="3841" y="679"/>
                  <a:pt x="3902" y="765"/>
                </a:cubicBezTo>
                <a:cubicBezTo>
                  <a:pt x="3963" y="851"/>
                  <a:pt x="4001" y="1007"/>
                  <a:pt x="4121" y="1137"/>
                </a:cubicBezTo>
                <a:cubicBezTo>
                  <a:pt x="4241" y="1267"/>
                  <a:pt x="4544" y="1561"/>
                  <a:pt x="4624" y="1547"/>
                </a:cubicBezTo>
                <a:cubicBezTo>
                  <a:pt x="4704" y="1533"/>
                  <a:pt x="4596" y="1134"/>
                  <a:pt x="4600" y="1052"/>
                </a:cubicBezTo>
                <a:cubicBezTo>
                  <a:pt x="4604" y="970"/>
                  <a:pt x="4584" y="998"/>
                  <a:pt x="4648" y="1052"/>
                </a:cubicBezTo>
                <a:cubicBezTo>
                  <a:pt x="4712" y="1105"/>
                  <a:pt x="4856" y="1390"/>
                  <a:pt x="4984" y="1372"/>
                </a:cubicBezTo>
                <a:cubicBezTo>
                  <a:pt x="5112" y="1354"/>
                  <a:pt x="5357" y="1090"/>
                  <a:pt x="5416" y="946"/>
                </a:cubicBezTo>
                <a:cubicBezTo>
                  <a:pt x="5475" y="801"/>
                  <a:pt x="5305" y="614"/>
                  <a:pt x="5337" y="507"/>
                </a:cubicBezTo>
                <a:cubicBezTo>
                  <a:pt x="5369" y="400"/>
                  <a:pt x="5503" y="388"/>
                  <a:pt x="5608" y="305"/>
                </a:cubicBezTo>
                <a:cubicBezTo>
                  <a:pt x="5713" y="222"/>
                  <a:pt x="5856" y="15"/>
                  <a:pt x="5968" y="8"/>
                </a:cubicBezTo>
                <a:cubicBezTo>
                  <a:pt x="6080" y="0"/>
                  <a:pt x="6182" y="192"/>
                  <a:pt x="6279" y="257"/>
                </a:cubicBezTo>
                <a:cubicBezTo>
                  <a:pt x="6376" y="321"/>
                  <a:pt x="6486" y="333"/>
                  <a:pt x="6553" y="397"/>
                </a:cubicBezTo>
                <a:cubicBezTo>
                  <a:pt x="6620" y="460"/>
                  <a:pt x="6641" y="570"/>
                  <a:pt x="6681" y="637"/>
                </a:cubicBezTo>
                <a:cubicBezTo>
                  <a:pt x="6721" y="705"/>
                  <a:pt x="6746" y="720"/>
                  <a:pt x="6791" y="807"/>
                </a:cubicBezTo>
                <a:cubicBezTo>
                  <a:pt x="6836" y="893"/>
                  <a:pt x="7069" y="1029"/>
                  <a:pt x="6952" y="1159"/>
                </a:cubicBezTo>
                <a:cubicBezTo>
                  <a:pt x="6835" y="1289"/>
                  <a:pt x="7104" y="1462"/>
                  <a:pt x="6088" y="1586"/>
                </a:cubicBezTo>
                <a:cubicBezTo>
                  <a:pt x="5072" y="1710"/>
                  <a:pt x="1712" y="1853"/>
                  <a:pt x="856" y="1906"/>
                </a:cubicBezTo>
                <a:cubicBezTo>
                  <a:pt x="0" y="1959"/>
                  <a:pt x="476" y="1933"/>
                  <a:pt x="952" y="1906"/>
                </a:cubicBezTo>
              </a:path>
            </a:pathLst>
          </a:cu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66" name="Group 859"/>
          <p:cNvGrpSpPr>
            <a:grpSpLocks/>
          </p:cNvGrpSpPr>
          <p:nvPr/>
        </p:nvGrpSpPr>
        <p:grpSpPr bwMode="auto">
          <a:xfrm>
            <a:off x="-1676400" y="685800"/>
            <a:ext cx="11887200" cy="6629400"/>
            <a:chOff x="-1764704" y="116632"/>
            <a:chExt cx="13483697" cy="7072454"/>
          </a:xfrm>
        </p:grpSpPr>
        <p:grpSp>
          <p:nvGrpSpPr>
            <p:cNvPr id="14467" name="Group 1881"/>
            <p:cNvGrpSpPr>
              <a:grpSpLocks/>
            </p:cNvGrpSpPr>
            <p:nvPr/>
          </p:nvGrpSpPr>
          <p:grpSpPr bwMode="auto">
            <a:xfrm>
              <a:off x="6629723" y="764298"/>
              <a:ext cx="1223960" cy="1916844"/>
              <a:chOff x="-8172662" y="-542"/>
              <a:chExt cx="1439939" cy="2341441"/>
            </a:xfrm>
          </p:grpSpPr>
          <p:grpSp>
            <p:nvGrpSpPr>
              <p:cNvPr id="14468" name="Group 1712"/>
              <p:cNvGrpSpPr>
                <a:grpSpLocks/>
              </p:cNvGrpSpPr>
              <p:nvPr/>
            </p:nvGrpSpPr>
            <p:grpSpPr bwMode="auto">
              <a:xfrm>
                <a:off x="-7162277" y="626695"/>
                <a:ext cx="429554" cy="1642456"/>
                <a:chOff x="119648" y="1065630"/>
                <a:chExt cx="2045584" cy="2676931"/>
              </a:xfrm>
            </p:grpSpPr>
            <p:sp>
              <p:nvSpPr>
                <p:cNvPr id="828" name="Freeform 739"/>
                <p:cNvSpPr/>
                <p:nvPr/>
              </p:nvSpPr>
              <p:spPr>
                <a:xfrm rot="2671018">
                  <a:off x="112766" y="1063546"/>
                  <a:ext cx="2047935" cy="24208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9" name="Freeform 740"/>
                <p:cNvSpPr/>
                <p:nvPr/>
              </p:nvSpPr>
              <p:spPr>
                <a:xfrm rot="2671018">
                  <a:off x="153119" y="1141095"/>
                  <a:ext cx="1825992" cy="223881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30" name="Freeform 123"/>
                <p:cNvSpPr/>
                <p:nvPr/>
              </p:nvSpPr>
              <p:spPr>
                <a:xfrm rot="2671018">
                  <a:off x="778596" y="1346770"/>
                  <a:ext cx="847420" cy="23939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472" name="Group 1724"/>
              <p:cNvGrpSpPr>
                <a:grpSpLocks/>
              </p:cNvGrpSpPr>
              <p:nvPr/>
            </p:nvGrpSpPr>
            <p:grpSpPr bwMode="auto">
              <a:xfrm rot="-1497232">
                <a:off x="-7344712" y="151969"/>
                <a:ext cx="504258" cy="1640755"/>
                <a:chOff x="114713" y="1066611"/>
                <a:chExt cx="2058287" cy="2674159"/>
              </a:xfrm>
            </p:grpSpPr>
            <p:sp>
              <p:nvSpPr>
                <p:cNvPr id="825" name="Freeform 824"/>
                <p:cNvSpPr/>
                <p:nvPr/>
              </p:nvSpPr>
              <p:spPr>
                <a:xfrm rot="2671018">
                  <a:off x="96507" y="1049194"/>
                  <a:ext cx="2058020" cy="24107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6" name="Freeform 825"/>
                <p:cNvSpPr/>
                <p:nvPr/>
              </p:nvSpPr>
              <p:spPr>
                <a:xfrm rot="2671018">
                  <a:off x="142152" y="1132619"/>
                  <a:ext cx="1841839" cy="222869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7" name="Freeform 123"/>
                <p:cNvSpPr/>
                <p:nvPr/>
              </p:nvSpPr>
              <p:spPr>
                <a:xfrm rot="2671018">
                  <a:off x="746179" y="1327509"/>
                  <a:ext cx="847420" cy="238716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476" name="Group 1732"/>
              <p:cNvGrpSpPr>
                <a:grpSpLocks/>
              </p:cNvGrpSpPr>
              <p:nvPr/>
            </p:nvGrpSpPr>
            <p:grpSpPr bwMode="auto">
              <a:xfrm rot="-2454713">
                <a:off x="-7718672" y="-542"/>
                <a:ext cx="450099" cy="2216870"/>
                <a:chOff x="106499" y="1066025"/>
                <a:chExt cx="2056381" cy="2676513"/>
              </a:xfrm>
            </p:grpSpPr>
            <p:sp>
              <p:nvSpPr>
                <p:cNvPr id="822" name="Freeform 821"/>
                <p:cNvSpPr/>
                <p:nvPr/>
              </p:nvSpPr>
              <p:spPr>
                <a:xfrm rot="2671018">
                  <a:off x="80831" y="1038820"/>
                  <a:ext cx="2051875" cy="243273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3" name="Freeform 822"/>
                <p:cNvSpPr/>
                <p:nvPr/>
              </p:nvSpPr>
              <p:spPr>
                <a:xfrm rot="2671018">
                  <a:off x="155075" y="1117548"/>
                  <a:ext cx="1829263" cy="22553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4" name="Freeform 123"/>
                <p:cNvSpPr/>
                <p:nvPr/>
              </p:nvSpPr>
              <p:spPr>
                <a:xfrm rot="2671018">
                  <a:off x="777742" y="1345263"/>
                  <a:ext cx="851722" cy="239526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480" name="Group 1736"/>
              <p:cNvGrpSpPr>
                <a:grpSpLocks/>
              </p:cNvGrpSpPr>
              <p:nvPr/>
            </p:nvGrpSpPr>
            <p:grpSpPr bwMode="auto">
              <a:xfrm flipH="1">
                <a:off x="-8172662" y="702323"/>
                <a:ext cx="431421" cy="1638576"/>
                <a:chOff x="104628" y="1071529"/>
                <a:chExt cx="2054475" cy="2670608"/>
              </a:xfrm>
            </p:grpSpPr>
            <p:sp>
              <p:nvSpPr>
                <p:cNvPr id="819" name="Freeform 818"/>
                <p:cNvSpPr/>
                <p:nvPr/>
              </p:nvSpPr>
              <p:spPr>
                <a:xfrm rot="2671018">
                  <a:off x="108530" y="1070936"/>
                  <a:ext cx="2047936" cy="241414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0" name="Freeform 819"/>
                <p:cNvSpPr/>
                <p:nvPr/>
              </p:nvSpPr>
              <p:spPr>
                <a:xfrm rot="2671018">
                  <a:off x="148883" y="1145114"/>
                  <a:ext cx="1825992" cy="223544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1" name="Freeform 123"/>
                <p:cNvSpPr/>
                <p:nvPr/>
              </p:nvSpPr>
              <p:spPr>
                <a:xfrm rot="2671018">
                  <a:off x="774360" y="1350789"/>
                  <a:ext cx="847420" cy="239053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484" name="Group 1728"/>
              <p:cNvGrpSpPr>
                <a:grpSpLocks/>
              </p:cNvGrpSpPr>
              <p:nvPr/>
            </p:nvGrpSpPr>
            <p:grpSpPr bwMode="auto">
              <a:xfrm rot="-959344">
                <a:off x="-7523915" y="1156007"/>
                <a:ext cx="354849" cy="1114226"/>
                <a:chOff x="103168" y="1059682"/>
                <a:chExt cx="2057788" cy="2675753"/>
              </a:xfrm>
            </p:grpSpPr>
            <p:sp>
              <p:nvSpPr>
                <p:cNvPr id="816" name="Freeform 815"/>
                <p:cNvSpPr/>
                <p:nvPr/>
              </p:nvSpPr>
              <p:spPr>
                <a:xfrm rot="2671018">
                  <a:off x="-15005" y="1043358"/>
                  <a:ext cx="2051597" cy="242933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17" name="Freeform 816"/>
                <p:cNvSpPr/>
                <p:nvPr/>
              </p:nvSpPr>
              <p:spPr>
                <a:xfrm rot="2671018">
                  <a:off x="110516" y="1135026"/>
                  <a:ext cx="1842755" cy="2240556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18" name="Freeform 123"/>
                <p:cNvSpPr/>
                <p:nvPr/>
              </p:nvSpPr>
              <p:spPr>
                <a:xfrm rot="2671018">
                  <a:off x="736390" y="1334685"/>
                  <a:ext cx="859953" cy="239952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14488" name="Freeform 11"/>
            <p:cNvSpPr>
              <a:spLocks/>
            </p:cNvSpPr>
            <p:nvPr/>
          </p:nvSpPr>
          <p:spPr bwMode="auto">
            <a:xfrm rot="790385">
              <a:off x="1948521" y="3096323"/>
              <a:ext cx="4366312" cy="3490175"/>
            </a:xfrm>
            <a:custGeom>
              <a:avLst/>
              <a:gdLst>
                <a:gd name="T0" fmla="*/ 3520877 w 4366260"/>
                <a:gd name="T1" fmla="*/ 551554 h 3489960"/>
                <a:gd name="T2" fmla="*/ 3216058 w 4366260"/>
                <a:gd name="T3" fmla="*/ 322800 h 3489960"/>
                <a:gd name="T4" fmla="*/ 2774033 w 4366260"/>
                <a:gd name="T5" fmla="*/ 48293 h 3489960"/>
                <a:gd name="T6" fmla="*/ 2133865 w 4366260"/>
                <a:gd name="T7" fmla="*/ 33042 h 3489960"/>
                <a:gd name="T8" fmla="*/ 1768071 w 4366260"/>
                <a:gd name="T9" fmla="*/ 231294 h 3489960"/>
                <a:gd name="T10" fmla="*/ 1585169 w 4366260"/>
                <a:gd name="T11" fmla="*/ 536303 h 3489960"/>
                <a:gd name="T12" fmla="*/ 1432747 w 4366260"/>
                <a:gd name="T13" fmla="*/ 444797 h 3489960"/>
                <a:gd name="T14" fmla="*/ 1219354 w 4366260"/>
                <a:gd name="T15" fmla="*/ 399055 h 3489960"/>
                <a:gd name="T16" fmla="*/ 823070 w 4366260"/>
                <a:gd name="T17" fmla="*/ 536303 h 3489960"/>
                <a:gd name="T18" fmla="*/ 716368 w 4366260"/>
                <a:gd name="T19" fmla="*/ 917559 h 3489960"/>
                <a:gd name="T20" fmla="*/ 502986 w 4366260"/>
                <a:gd name="T21" fmla="*/ 856563 h 3489960"/>
                <a:gd name="T22" fmla="*/ 243873 w 4366260"/>
                <a:gd name="T23" fmla="*/ 902316 h 3489960"/>
                <a:gd name="T24" fmla="*/ 45731 w 4366260"/>
                <a:gd name="T25" fmla="*/ 1390326 h 3489960"/>
                <a:gd name="T26" fmla="*/ 15240 w 4366260"/>
                <a:gd name="T27" fmla="*/ 1908833 h 3489960"/>
                <a:gd name="T28" fmla="*/ 137182 w 4366260"/>
                <a:gd name="T29" fmla="*/ 2625602 h 3489960"/>
                <a:gd name="T30" fmla="*/ 274353 w 4366260"/>
                <a:gd name="T31" fmla="*/ 3067849 h 3489960"/>
                <a:gd name="T32" fmla="*/ 472506 w 4366260"/>
                <a:gd name="T33" fmla="*/ 3449112 h 3489960"/>
                <a:gd name="T34" fmla="*/ 655408 w 4366260"/>
                <a:gd name="T35" fmla="*/ 3327105 h 3489960"/>
                <a:gd name="T36" fmla="*/ 1920482 w 4366260"/>
                <a:gd name="T37" fmla="*/ 2579839 h 3489960"/>
                <a:gd name="T38" fmla="*/ 2926455 w 4366260"/>
                <a:gd name="T39" fmla="*/ 2168094 h 3489960"/>
                <a:gd name="T40" fmla="*/ 3536117 w 4366260"/>
                <a:gd name="T41" fmla="*/ 1985082 h 3489960"/>
                <a:gd name="T42" fmla="*/ 3703779 w 4366260"/>
                <a:gd name="T43" fmla="*/ 1924078 h 3489960"/>
                <a:gd name="T44" fmla="*/ 4130564 w 4366260"/>
                <a:gd name="T45" fmla="*/ 1832583 h 3489960"/>
                <a:gd name="T46" fmla="*/ 4343972 w 4366260"/>
                <a:gd name="T47" fmla="*/ 1802081 h 3489960"/>
                <a:gd name="T48" fmla="*/ 4267731 w 4366260"/>
                <a:gd name="T49" fmla="*/ 1314071 h 3489960"/>
                <a:gd name="T50" fmla="*/ 4130564 w 4366260"/>
                <a:gd name="T51" fmla="*/ 673562 h 3489960"/>
                <a:gd name="T52" fmla="*/ 4008623 w 4366260"/>
                <a:gd name="T53" fmla="*/ 307549 h 3489960"/>
                <a:gd name="T54" fmla="*/ 3673299 w 4366260"/>
                <a:gd name="T55" fmla="*/ 216043 h 3489960"/>
                <a:gd name="T56" fmla="*/ 3429436 w 4366260"/>
                <a:gd name="T57" fmla="*/ 490550 h 34899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6260"/>
                <a:gd name="T88" fmla="*/ 0 h 3489960"/>
                <a:gd name="T89" fmla="*/ 4366260 w 4366260"/>
                <a:gd name="T90" fmla="*/ 3489960 h 34899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6260" h="3489960">
                  <a:moveTo>
                    <a:pt x="3520440" y="551180"/>
                  </a:moveTo>
                  <a:cubicBezTo>
                    <a:pt x="3430270" y="478790"/>
                    <a:pt x="3340100" y="406400"/>
                    <a:pt x="3215640" y="322580"/>
                  </a:cubicBezTo>
                  <a:cubicBezTo>
                    <a:pt x="3091180" y="238760"/>
                    <a:pt x="2954020" y="96520"/>
                    <a:pt x="2773680" y="48260"/>
                  </a:cubicBezTo>
                  <a:cubicBezTo>
                    <a:pt x="2593340" y="0"/>
                    <a:pt x="2301240" y="2540"/>
                    <a:pt x="2133600" y="33020"/>
                  </a:cubicBezTo>
                  <a:cubicBezTo>
                    <a:pt x="1965960" y="63500"/>
                    <a:pt x="1859280" y="147320"/>
                    <a:pt x="1767840" y="231140"/>
                  </a:cubicBezTo>
                  <a:cubicBezTo>
                    <a:pt x="1676400" y="314960"/>
                    <a:pt x="1640840" y="500380"/>
                    <a:pt x="1584960" y="535940"/>
                  </a:cubicBezTo>
                  <a:cubicBezTo>
                    <a:pt x="1529080" y="571500"/>
                    <a:pt x="1493520" y="467360"/>
                    <a:pt x="1432560" y="444500"/>
                  </a:cubicBezTo>
                  <a:cubicBezTo>
                    <a:pt x="1371600" y="421640"/>
                    <a:pt x="1320800" y="383540"/>
                    <a:pt x="1219200" y="398780"/>
                  </a:cubicBezTo>
                  <a:cubicBezTo>
                    <a:pt x="1117600" y="414020"/>
                    <a:pt x="906780" y="449580"/>
                    <a:pt x="822960" y="535940"/>
                  </a:cubicBezTo>
                  <a:cubicBezTo>
                    <a:pt x="739140" y="622300"/>
                    <a:pt x="769620" y="863600"/>
                    <a:pt x="716280" y="916940"/>
                  </a:cubicBezTo>
                  <a:cubicBezTo>
                    <a:pt x="662940" y="970280"/>
                    <a:pt x="581660" y="858520"/>
                    <a:pt x="502920" y="855980"/>
                  </a:cubicBezTo>
                  <a:cubicBezTo>
                    <a:pt x="424180" y="853440"/>
                    <a:pt x="320040" y="812800"/>
                    <a:pt x="243840" y="901700"/>
                  </a:cubicBezTo>
                  <a:cubicBezTo>
                    <a:pt x="167640" y="990600"/>
                    <a:pt x="83820" y="1221740"/>
                    <a:pt x="45720" y="1389380"/>
                  </a:cubicBezTo>
                  <a:cubicBezTo>
                    <a:pt x="7620" y="1557020"/>
                    <a:pt x="0" y="1701800"/>
                    <a:pt x="15240" y="1907540"/>
                  </a:cubicBezTo>
                  <a:cubicBezTo>
                    <a:pt x="30480" y="2113280"/>
                    <a:pt x="93980" y="2430780"/>
                    <a:pt x="137160" y="2623820"/>
                  </a:cubicBezTo>
                  <a:cubicBezTo>
                    <a:pt x="180340" y="2816860"/>
                    <a:pt x="218440" y="2928620"/>
                    <a:pt x="274320" y="3065780"/>
                  </a:cubicBezTo>
                  <a:cubicBezTo>
                    <a:pt x="330200" y="3202940"/>
                    <a:pt x="408940" y="3403600"/>
                    <a:pt x="472440" y="3446780"/>
                  </a:cubicBezTo>
                  <a:cubicBezTo>
                    <a:pt x="535940" y="3489960"/>
                    <a:pt x="655320" y="3324860"/>
                    <a:pt x="655320" y="3324860"/>
                  </a:cubicBezTo>
                  <a:cubicBezTo>
                    <a:pt x="896620" y="3180080"/>
                    <a:pt x="1541780" y="2771140"/>
                    <a:pt x="1920240" y="2578100"/>
                  </a:cubicBezTo>
                  <a:cubicBezTo>
                    <a:pt x="2298700" y="2385060"/>
                    <a:pt x="2656840" y="2265680"/>
                    <a:pt x="2926080" y="2166620"/>
                  </a:cubicBezTo>
                  <a:cubicBezTo>
                    <a:pt x="3195320" y="2067560"/>
                    <a:pt x="3406140" y="2024380"/>
                    <a:pt x="3535680" y="1983740"/>
                  </a:cubicBezTo>
                  <a:cubicBezTo>
                    <a:pt x="3665220" y="1943100"/>
                    <a:pt x="3604260" y="1948180"/>
                    <a:pt x="3703320" y="1922780"/>
                  </a:cubicBezTo>
                  <a:cubicBezTo>
                    <a:pt x="3802380" y="1897380"/>
                    <a:pt x="4023360" y="1851660"/>
                    <a:pt x="4130040" y="1831340"/>
                  </a:cubicBezTo>
                  <a:cubicBezTo>
                    <a:pt x="4236720" y="1811020"/>
                    <a:pt x="4320540" y="1887220"/>
                    <a:pt x="4343400" y="1800860"/>
                  </a:cubicBezTo>
                  <a:cubicBezTo>
                    <a:pt x="4366260" y="1714500"/>
                    <a:pt x="4302760" y="1501140"/>
                    <a:pt x="4267200" y="1313180"/>
                  </a:cubicBezTo>
                  <a:cubicBezTo>
                    <a:pt x="4231640" y="1125220"/>
                    <a:pt x="4173220" y="840740"/>
                    <a:pt x="4130040" y="673100"/>
                  </a:cubicBezTo>
                  <a:cubicBezTo>
                    <a:pt x="4086860" y="505460"/>
                    <a:pt x="4084320" y="383540"/>
                    <a:pt x="4008120" y="307340"/>
                  </a:cubicBezTo>
                  <a:cubicBezTo>
                    <a:pt x="3931920" y="231140"/>
                    <a:pt x="3769360" y="185420"/>
                    <a:pt x="3672840" y="215900"/>
                  </a:cubicBezTo>
                  <a:cubicBezTo>
                    <a:pt x="3576320" y="246380"/>
                    <a:pt x="3502660" y="368300"/>
                    <a:pt x="3429000" y="490220"/>
                  </a:cubicBezTo>
                </a:path>
              </a:pathLst>
            </a:custGeom>
            <a:gradFill rotWithShape="1">
              <a:gsLst>
                <a:gs pos="0">
                  <a:srgbClr val="99FF33">
                    <a:alpha val="35999"/>
                  </a:srgbClr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2"/>
            <p:cNvSpPr>
              <a:spLocks/>
            </p:cNvSpPr>
            <p:nvPr/>
          </p:nvSpPr>
          <p:spPr bwMode="auto">
            <a:xfrm rot="-1446524">
              <a:off x="4180770" y="2025848"/>
              <a:ext cx="5405185" cy="2834815"/>
            </a:xfrm>
            <a:custGeom>
              <a:avLst/>
              <a:gdLst>
                <a:gd name="T0" fmla="*/ 5271163 w 5405120"/>
                <a:gd name="T1" fmla="*/ 2623062 h 2834640"/>
                <a:gd name="T2" fmla="*/ 5316924 w 5405120"/>
                <a:gd name="T3" fmla="*/ 1814792 h 2834640"/>
                <a:gd name="T4" fmla="*/ 5332164 w 5405120"/>
                <a:gd name="T5" fmla="*/ 1418288 h 2834640"/>
                <a:gd name="T6" fmla="*/ 5240683 w 5405120"/>
                <a:gd name="T7" fmla="*/ 1128530 h 2834640"/>
                <a:gd name="T8" fmla="*/ 5103521 w 5405120"/>
                <a:gd name="T9" fmla="*/ 1082777 h 2834640"/>
                <a:gd name="T10" fmla="*/ 4905359 w 5405120"/>
                <a:gd name="T11" fmla="*/ 1159032 h 2834640"/>
                <a:gd name="T12" fmla="*/ 4798678 w 5405120"/>
                <a:gd name="T13" fmla="*/ 1326782 h 2834640"/>
                <a:gd name="T14" fmla="*/ 4783438 w 5405120"/>
                <a:gd name="T15" fmla="*/ 1159032 h 2834640"/>
                <a:gd name="T16" fmla="*/ 4737717 w 5405120"/>
                <a:gd name="T17" fmla="*/ 945518 h 2834640"/>
                <a:gd name="T18" fmla="*/ 4646276 w 5405120"/>
                <a:gd name="T19" fmla="*/ 854023 h 2834640"/>
                <a:gd name="T20" fmla="*/ 4478594 w 5405120"/>
                <a:gd name="T21" fmla="*/ 915016 h 2834640"/>
                <a:gd name="T22" fmla="*/ 4478594 w 5405120"/>
                <a:gd name="T23" fmla="*/ 701513 h 2834640"/>
                <a:gd name="T24" fmla="*/ 4387153 w 5405120"/>
                <a:gd name="T25" fmla="*/ 457508 h 2834640"/>
                <a:gd name="T26" fmla="*/ 4234711 w 5405120"/>
                <a:gd name="T27" fmla="*/ 335511 h 2834640"/>
                <a:gd name="T28" fmla="*/ 4112785 w 5405120"/>
                <a:gd name="T29" fmla="*/ 289758 h 2834640"/>
                <a:gd name="T30" fmla="*/ 3868926 w 5405120"/>
                <a:gd name="T31" fmla="*/ 305009 h 2834640"/>
                <a:gd name="T32" fmla="*/ 3594563 w 5405120"/>
                <a:gd name="T33" fmla="*/ 442257 h 2834640"/>
                <a:gd name="T34" fmla="*/ 3518362 w 5405120"/>
                <a:gd name="T35" fmla="*/ 579516 h 2834640"/>
                <a:gd name="T36" fmla="*/ 3487882 w 5405120"/>
                <a:gd name="T37" fmla="*/ 503261 h 2834640"/>
                <a:gd name="T38" fmla="*/ 3396421 w 5405120"/>
                <a:gd name="T39" fmla="*/ 305009 h 2834640"/>
                <a:gd name="T40" fmla="*/ 3137318 w 5405120"/>
                <a:gd name="T41" fmla="*/ 61004 h 2834640"/>
                <a:gd name="T42" fmla="*/ 2817234 w 5405120"/>
                <a:gd name="T43" fmla="*/ 0 h 2834640"/>
                <a:gd name="T44" fmla="*/ 2451430 w 5405120"/>
                <a:gd name="T45" fmla="*/ 61004 h 2834640"/>
                <a:gd name="T46" fmla="*/ 2222787 w 5405120"/>
                <a:gd name="T47" fmla="*/ 289758 h 2834640"/>
                <a:gd name="T48" fmla="*/ 2177066 w 5405120"/>
                <a:gd name="T49" fmla="*/ 259256 h 2834640"/>
                <a:gd name="T50" fmla="*/ 2051676 w 5405120"/>
                <a:gd name="T51" fmla="*/ 157878 h 2834640"/>
                <a:gd name="T52" fmla="*/ 1979668 w 5405120"/>
                <a:gd name="T53" fmla="*/ 229930 h 2834640"/>
                <a:gd name="T54" fmla="*/ 1856982 w 5405120"/>
                <a:gd name="T55" fmla="*/ 350762 h 2834640"/>
                <a:gd name="T56" fmla="*/ 1750291 w 5405120"/>
                <a:gd name="T57" fmla="*/ 259256 h 2834640"/>
                <a:gd name="T58" fmla="*/ 1308276 w 5405120"/>
                <a:gd name="T59" fmla="*/ 183001 h 2834640"/>
                <a:gd name="T60" fmla="*/ 1003432 w 5405120"/>
                <a:gd name="T61" fmla="*/ 335511 h 2834640"/>
                <a:gd name="T62" fmla="*/ 820530 w 5405120"/>
                <a:gd name="T63" fmla="*/ 625269 h 2834640"/>
                <a:gd name="T64" fmla="*/ 744319 w 5405120"/>
                <a:gd name="T65" fmla="*/ 854023 h 2834640"/>
                <a:gd name="T66" fmla="*/ 683348 w 5405120"/>
                <a:gd name="T67" fmla="*/ 1357284 h 2834640"/>
                <a:gd name="T68" fmla="*/ 454715 w 5405120"/>
                <a:gd name="T69" fmla="*/ 1342033 h 2834640"/>
                <a:gd name="T70" fmla="*/ 180362 w 5405120"/>
                <a:gd name="T71" fmla="*/ 1387786 h 2834640"/>
                <a:gd name="T72" fmla="*/ 12700 w 5405120"/>
                <a:gd name="T73" fmla="*/ 1601289 h 2834640"/>
                <a:gd name="T74" fmla="*/ 119391 w 5405120"/>
                <a:gd name="T75" fmla="*/ 2135052 h 2834640"/>
                <a:gd name="T76" fmla="*/ 729079 w 5405120"/>
                <a:gd name="T77" fmla="*/ 2745049 h 2834640"/>
                <a:gd name="T78" fmla="*/ 881501 w 5405120"/>
                <a:gd name="T79" fmla="*/ 2684066 h 2834640"/>
                <a:gd name="T80" fmla="*/ 1521658 w 5405120"/>
                <a:gd name="T81" fmla="*/ 2577299 h 2834640"/>
                <a:gd name="T82" fmla="*/ 2253267 w 5405120"/>
                <a:gd name="T83" fmla="*/ 2501055 h 2834640"/>
                <a:gd name="T84" fmla="*/ 3137318 w 5405120"/>
                <a:gd name="T85" fmla="*/ 2424810 h 2834640"/>
                <a:gd name="T86" fmla="*/ 3746985 w 5405120"/>
                <a:gd name="T87" fmla="*/ 2424810 h 2834640"/>
                <a:gd name="T88" fmla="*/ 4509075 w 5405120"/>
                <a:gd name="T89" fmla="*/ 2424810 h 2834640"/>
                <a:gd name="T90" fmla="*/ 5271163 w 5405120"/>
                <a:gd name="T91" fmla="*/ 2623062 h 28346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05120"/>
                <a:gd name="T139" fmla="*/ 0 h 2834640"/>
                <a:gd name="T140" fmla="*/ 5405120 w 5405120"/>
                <a:gd name="T141" fmla="*/ 2834640 h 28346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05120" h="2834640">
                  <a:moveTo>
                    <a:pt x="5270500" y="2621280"/>
                  </a:moveTo>
                  <a:cubicBezTo>
                    <a:pt x="5405120" y="2519680"/>
                    <a:pt x="5306060" y="2014220"/>
                    <a:pt x="5316220" y="1813560"/>
                  </a:cubicBezTo>
                  <a:cubicBezTo>
                    <a:pt x="5326380" y="1612900"/>
                    <a:pt x="5344160" y="1531620"/>
                    <a:pt x="5331460" y="1417320"/>
                  </a:cubicBezTo>
                  <a:cubicBezTo>
                    <a:pt x="5318760" y="1303020"/>
                    <a:pt x="5278120" y="1183640"/>
                    <a:pt x="5240020" y="1127760"/>
                  </a:cubicBezTo>
                  <a:cubicBezTo>
                    <a:pt x="5201920" y="1071880"/>
                    <a:pt x="5158740" y="1076960"/>
                    <a:pt x="5102860" y="1082040"/>
                  </a:cubicBezTo>
                  <a:cubicBezTo>
                    <a:pt x="5046980" y="1087120"/>
                    <a:pt x="4955540" y="1117600"/>
                    <a:pt x="4904740" y="1158240"/>
                  </a:cubicBezTo>
                  <a:cubicBezTo>
                    <a:pt x="4853940" y="1198880"/>
                    <a:pt x="4818380" y="1325880"/>
                    <a:pt x="4798060" y="1325880"/>
                  </a:cubicBezTo>
                  <a:cubicBezTo>
                    <a:pt x="4777740" y="1325880"/>
                    <a:pt x="4792980" y="1221740"/>
                    <a:pt x="4782820" y="1158240"/>
                  </a:cubicBezTo>
                  <a:cubicBezTo>
                    <a:pt x="4772660" y="1094740"/>
                    <a:pt x="4759960" y="995680"/>
                    <a:pt x="4737100" y="944880"/>
                  </a:cubicBezTo>
                  <a:cubicBezTo>
                    <a:pt x="4714240" y="894080"/>
                    <a:pt x="4688840" y="858520"/>
                    <a:pt x="4645660" y="853440"/>
                  </a:cubicBezTo>
                  <a:cubicBezTo>
                    <a:pt x="4602480" y="848360"/>
                    <a:pt x="4505960" y="939800"/>
                    <a:pt x="4478020" y="914400"/>
                  </a:cubicBezTo>
                  <a:cubicBezTo>
                    <a:pt x="4450080" y="889000"/>
                    <a:pt x="4493260" y="777240"/>
                    <a:pt x="4478020" y="701040"/>
                  </a:cubicBezTo>
                  <a:cubicBezTo>
                    <a:pt x="4462780" y="624840"/>
                    <a:pt x="4427220" y="518160"/>
                    <a:pt x="4386580" y="457200"/>
                  </a:cubicBezTo>
                  <a:cubicBezTo>
                    <a:pt x="4345940" y="396240"/>
                    <a:pt x="4279900" y="363220"/>
                    <a:pt x="4234180" y="335280"/>
                  </a:cubicBezTo>
                  <a:cubicBezTo>
                    <a:pt x="4188460" y="307340"/>
                    <a:pt x="4173220" y="294640"/>
                    <a:pt x="4112260" y="289560"/>
                  </a:cubicBezTo>
                  <a:cubicBezTo>
                    <a:pt x="4051300" y="284480"/>
                    <a:pt x="3954780" y="279400"/>
                    <a:pt x="3868420" y="304800"/>
                  </a:cubicBezTo>
                  <a:cubicBezTo>
                    <a:pt x="3782060" y="330200"/>
                    <a:pt x="3652520" y="396240"/>
                    <a:pt x="3594100" y="441960"/>
                  </a:cubicBezTo>
                  <a:cubicBezTo>
                    <a:pt x="3535680" y="487680"/>
                    <a:pt x="3535680" y="568960"/>
                    <a:pt x="3517900" y="579120"/>
                  </a:cubicBezTo>
                  <a:cubicBezTo>
                    <a:pt x="3500120" y="589280"/>
                    <a:pt x="3507740" y="548640"/>
                    <a:pt x="3487420" y="502920"/>
                  </a:cubicBezTo>
                  <a:cubicBezTo>
                    <a:pt x="3467100" y="457200"/>
                    <a:pt x="3454400" y="378460"/>
                    <a:pt x="3395980" y="304800"/>
                  </a:cubicBezTo>
                  <a:cubicBezTo>
                    <a:pt x="3337560" y="231140"/>
                    <a:pt x="3233420" y="111760"/>
                    <a:pt x="3136900" y="60960"/>
                  </a:cubicBezTo>
                  <a:cubicBezTo>
                    <a:pt x="3040380" y="10160"/>
                    <a:pt x="2931160" y="0"/>
                    <a:pt x="2816860" y="0"/>
                  </a:cubicBezTo>
                  <a:cubicBezTo>
                    <a:pt x="2702560" y="0"/>
                    <a:pt x="2550160" y="12700"/>
                    <a:pt x="2451100" y="60960"/>
                  </a:cubicBezTo>
                  <a:cubicBezTo>
                    <a:pt x="2352040" y="109220"/>
                    <a:pt x="2268220" y="256540"/>
                    <a:pt x="2222500" y="289560"/>
                  </a:cubicBezTo>
                  <a:cubicBezTo>
                    <a:pt x="2176780" y="322580"/>
                    <a:pt x="2205295" y="281045"/>
                    <a:pt x="2176780" y="259080"/>
                  </a:cubicBezTo>
                  <a:cubicBezTo>
                    <a:pt x="2148265" y="237115"/>
                    <a:pt x="2084308" y="162652"/>
                    <a:pt x="2051412" y="157768"/>
                  </a:cubicBezTo>
                  <a:cubicBezTo>
                    <a:pt x="2018516" y="152884"/>
                    <a:pt x="2011849" y="197651"/>
                    <a:pt x="1979404" y="229776"/>
                  </a:cubicBezTo>
                  <a:cubicBezTo>
                    <a:pt x="1946959" y="261901"/>
                    <a:pt x="1894964" y="345636"/>
                    <a:pt x="1856740" y="350520"/>
                  </a:cubicBezTo>
                  <a:cubicBezTo>
                    <a:pt x="1818516" y="355404"/>
                    <a:pt x="1841500" y="287020"/>
                    <a:pt x="1750060" y="259080"/>
                  </a:cubicBezTo>
                  <a:cubicBezTo>
                    <a:pt x="1658620" y="231140"/>
                    <a:pt x="1432560" y="170180"/>
                    <a:pt x="1308100" y="182880"/>
                  </a:cubicBezTo>
                  <a:cubicBezTo>
                    <a:pt x="1183640" y="195580"/>
                    <a:pt x="1084580" y="261620"/>
                    <a:pt x="1003300" y="335280"/>
                  </a:cubicBezTo>
                  <a:cubicBezTo>
                    <a:pt x="922020" y="408940"/>
                    <a:pt x="863600" y="538480"/>
                    <a:pt x="820420" y="624840"/>
                  </a:cubicBezTo>
                  <a:cubicBezTo>
                    <a:pt x="777240" y="711200"/>
                    <a:pt x="767080" y="731520"/>
                    <a:pt x="744220" y="853440"/>
                  </a:cubicBezTo>
                  <a:cubicBezTo>
                    <a:pt x="721360" y="975360"/>
                    <a:pt x="731520" y="1275080"/>
                    <a:pt x="683260" y="1356360"/>
                  </a:cubicBezTo>
                  <a:cubicBezTo>
                    <a:pt x="635000" y="1437640"/>
                    <a:pt x="538480" y="1336040"/>
                    <a:pt x="454660" y="1341120"/>
                  </a:cubicBezTo>
                  <a:cubicBezTo>
                    <a:pt x="370840" y="1346200"/>
                    <a:pt x="254000" y="1343660"/>
                    <a:pt x="180340" y="1386840"/>
                  </a:cubicBezTo>
                  <a:cubicBezTo>
                    <a:pt x="106680" y="1430020"/>
                    <a:pt x="22860" y="1475740"/>
                    <a:pt x="12700" y="1600200"/>
                  </a:cubicBezTo>
                  <a:cubicBezTo>
                    <a:pt x="2540" y="1724660"/>
                    <a:pt x="0" y="1943100"/>
                    <a:pt x="119380" y="2133600"/>
                  </a:cubicBezTo>
                  <a:cubicBezTo>
                    <a:pt x="238760" y="2324100"/>
                    <a:pt x="601980" y="2651760"/>
                    <a:pt x="728980" y="2743200"/>
                  </a:cubicBezTo>
                  <a:cubicBezTo>
                    <a:pt x="855980" y="2834640"/>
                    <a:pt x="749300" y="2710180"/>
                    <a:pt x="881380" y="2682240"/>
                  </a:cubicBezTo>
                  <a:cubicBezTo>
                    <a:pt x="1013460" y="2654300"/>
                    <a:pt x="1292860" y="2606040"/>
                    <a:pt x="1521460" y="2575560"/>
                  </a:cubicBezTo>
                  <a:cubicBezTo>
                    <a:pt x="1750060" y="2545080"/>
                    <a:pt x="2252980" y="2499360"/>
                    <a:pt x="2252980" y="2499360"/>
                  </a:cubicBezTo>
                  <a:cubicBezTo>
                    <a:pt x="2522220" y="2473960"/>
                    <a:pt x="2887980" y="2435860"/>
                    <a:pt x="3136900" y="2423160"/>
                  </a:cubicBezTo>
                  <a:cubicBezTo>
                    <a:pt x="3385820" y="2410460"/>
                    <a:pt x="3746500" y="2423160"/>
                    <a:pt x="3746500" y="2423160"/>
                  </a:cubicBezTo>
                  <a:cubicBezTo>
                    <a:pt x="3975100" y="2423160"/>
                    <a:pt x="4254500" y="2395220"/>
                    <a:pt x="4508500" y="2423160"/>
                  </a:cubicBezTo>
                  <a:cubicBezTo>
                    <a:pt x="4762500" y="2451100"/>
                    <a:pt x="5135880" y="2722880"/>
                    <a:pt x="5270500" y="262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CC99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90" name="Group 235"/>
            <p:cNvGrpSpPr>
              <a:grpSpLocks/>
            </p:cNvGrpSpPr>
            <p:nvPr/>
          </p:nvGrpSpPr>
          <p:grpSpPr bwMode="auto">
            <a:xfrm rot="-599867">
              <a:off x="4390230" y="3903744"/>
              <a:ext cx="809625" cy="320675"/>
              <a:chOff x="7869346" y="2108109"/>
              <a:chExt cx="809615" cy="320655"/>
            </a:xfrm>
          </p:grpSpPr>
          <p:sp>
            <p:nvSpPr>
              <p:cNvPr id="791" name="Freeform 790"/>
              <p:cNvSpPr/>
              <p:nvPr/>
            </p:nvSpPr>
            <p:spPr>
              <a:xfrm>
                <a:off x="7860541" y="2093187"/>
                <a:ext cx="777896" cy="284507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792" name="Freeform 791"/>
              <p:cNvSpPr/>
              <p:nvPr/>
            </p:nvSpPr>
            <p:spPr>
              <a:xfrm>
                <a:off x="7868559" y="2292090"/>
                <a:ext cx="8103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493" name="Group 245"/>
            <p:cNvGrpSpPr>
              <a:grpSpLocks/>
            </p:cNvGrpSpPr>
            <p:nvPr/>
          </p:nvGrpSpPr>
          <p:grpSpPr bwMode="auto">
            <a:xfrm rot="-1590659">
              <a:off x="4873922" y="3685385"/>
              <a:ext cx="809626" cy="321520"/>
              <a:chOff x="7868986" y="2105665"/>
              <a:chExt cx="809616" cy="321500"/>
            </a:xfrm>
          </p:grpSpPr>
          <p:sp>
            <p:nvSpPr>
              <p:cNvPr id="789" name="Freeform 788"/>
              <p:cNvSpPr/>
              <p:nvPr/>
            </p:nvSpPr>
            <p:spPr>
              <a:xfrm>
                <a:off x="7869734" y="2086527"/>
                <a:ext cx="776094" cy="291281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790" name="Freeform 789"/>
              <p:cNvSpPr/>
              <p:nvPr/>
            </p:nvSpPr>
            <p:spPr>
              <a:xfrm>
                <a:off x="7870161" y="2287773"/>
                <a:ext cx="808507" cy="13717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496" name="Group 284"/>
            <p:cNvGrpSpPr>
              <a:grpSpLocks/>
            </p:cNvGrpSpPr>
            <p:nvPr/>
          </p:nvGrpSpPr>
          <p:grpSpPr bwMode="auto">
            <a:xfrm rot="-827919">
              <a:off x="4681381" y="3109668"/>
              <a:ext cx="720847" cy="2351770"/>
              <a:chOff x="8423162" y="1462976"/>
              <a:chExt cx="720838" cy="1931006"/>
            </a:xfrm>
          </p:grpSpPr>
          <p:sp>
            <p:nvSpPr>
              <p:cNvPr id="782" name="Freeform 285"/>
              <p:cNvSpPr/>
              <p:nvPr/>
            </p:nvSpPr>
            <p:spPr>
              <a:xfrm>
                <a:off x="8421280" y="1461957"/>
                <a:ext cx="709470" cy="188841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498" name="Group 229"/>
              <p:cNvGrpSpPr>
                <a:grpSpLocks/>
              </p:cNvGrpSpPr>
              <p:nvPr/>
            </p:nvGrpSpPr>
            <p:grpSpPr bwMode="auto">
              <a:xfrm>
                <a:off x="8448188" y="1502432"/>
                <a:ext cx="695812" cy="1891550"/>
                <a:chOff x="8448188" y="1502432"/>
                <a:chExt cx="695812" cy="1891550"/>
              </a:xfrm>
            </p:grpSpPr>
            <p:sp>
              <p:nvSpPr>
                <p:cNvPr id="784" name="Freeform 287"/>
                <p:cNvSpPr/>
                <p:nvPr/>
              </p:nvSpPr>
              <p:spPr>
                <a:xfrm>
                  <a:off x="8448066" y="1482202"/>
                  <a:ext cx="675258" cy="1874513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5" name="Freeform 288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6" name="Freeform 289"/>
                <p:cNvSpPr/>
                <p:nvPr/>
              </p:nvSpPr>
              <p:spPr>
                <a:xfrm>
                  <a:off x="8472115" y="2648945"/>
                  <a:ext cx="563614" cy="720325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7" name="Freeform 786"/>
                <p:cNvSpPr/>
                <p:nvPr/>
              </p:nvSpPr>
              <p:spPr>
                <a:xfrm>
                  <a:off x="8579243" y="1526798"/>
                  <a:ext cx="545608" cy="1041551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8" name="Oval 787"/>
                <p:cNvSpPr/>
                <p:nvPr/>
              </p:nvSpPr>
              <p:spPr>
                <a:xfrm>
                  <a:off x="8743345" y="2104677"/>
                  <a:ext cx="144055" cy="21554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506" name="Group 744"/>
            <p:cNvGrpSpPr>
              <a:grpSpLocks/>
            </p:cNvGrpSpPr>
            <p:nvPr/>
          </p:nvGrpSpPr>
          <p:grpSpPr bwMode="auto">
            <a:xfrm>
              <a:off x="3785724" y="1584155"/>
              <a:ext cx="1151634" cy="2397310"/>
              <a:chOff x="2028" y="180"/>
              <a:chExt cx="1048" cy="2241"/>
            </a:xfrm>
          </p:grpSpPr>
          <p:grpSp>
            <p:nvGrpSpPr>
              <p:cNvPr id="14507" name="Group 745"/>
              <p:cNvGrpSpPr>
                <a:grpSpLocks/>
              </p:cNvGrpSpPr>
              <p:nvPr/>
            </p:nvGrpSpPr>
            <p:grpSpPr bwMode="auto">
              <a:xfrm rot="4566614" flipH="1">
                <a:off x="2402" y="180"/>
                <a:ext cx="240" cy="240"/>
                <a:chOff x="3096" y="3832"/>
                <a:chExt cx="840" cy="560"/>
              </a:xfrm>
            </p:grpSpPr>
            <p:sp>
              <p:nvSpPr>
                <p:cNvPr id="14508" name="Freeform 746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9" name="Freeform 747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0" name="Freeform 748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1" name="Freeform 749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2" name="Freeform 750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3" name="Freeform 751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4" name="Freeform 752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5" name="Freeform 753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16" name="Group 754"/>
              <p:cNvGrpSpPr>
                <a:grpSpLocks/>
              </p:cNvGrpSpPr>
              <p:nvPr/>
            </p:nvGrpSpPr>
            <p:grpSpPr bwMode="auto">
              <a:xfrm rot="13412250" flipH="1">
                <a:off x="2640" y="1824"/>
                <a:ext cx="276" cy="172"/>
                <a:chOff x="3096" y="3832"/>
                <a:chExt cx="840" cy="560"/>
              </a:xfrm>
            </p:grpSpPr>
            <p:sp>
              <p:nvSpPr>
                <p:cNvPr id="14517" name="Freeform 755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8" name="Freeform 756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9" name="Freeform 757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0" name="Freeform 758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1" name="Freeform 759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2" name="Freeform 760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3" name="Freeform 761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4" name="Freeform 762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25" name="Group 763"/>
              <p:cNvGrpSpPr>
                <a:grpSpLocks/>
              </p:cNvGrpSpPr>
              <p:nvPr/>
            </p:nvGrpSpPr>
            <p:grpSpPr bwMode="auto">
              <a:xfrm rot="3430492" flipH="1">
                <a:off x="2004" y="1211"/>
                <a:ext cx="288" cy="240"/>
                <a:chOff x="3096" y="3832"/>
                <a:chExt cx="840" cy="560"/>
              </a:xfrm>
            </p:grpSpPr>
            <p:sp>
              <p:nvSpPr>
                <p:cNvPr id="14526" name="Freeform 764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7" name="Freeform 765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8" name="Freeform 766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9" name="Freeform 767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0" name="Freeform 768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1" name="Freeform 769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2" name="Freeform 770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3" name="Freeform 771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34" name="Group 772"/>
              <p:cNvGrpSpPr>
                <a:grpSpLocks/>
              </p:cNvGrpSpPr>
              <p:nvPr/>
            </p:nvGrpSpPr>
            <p:grpSpPr bwMode="auto">
              <a:xfrm rot="5993130">
                <a:off x="2100" y="1025"/>
                <a:ext cx="403" cy="298"/>
                <a:chOff x="4368" y="998"/>
                <a:chExt cx="403" cy="298"/>
              </a:xfrm>
            </p:grpSpPr>
            <p:grpSp>
              <p:nvGrpSpPr>
                <p:cNvPr id="14535" name="Group 773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4536" name="Freeform 774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7" name="Freeform 775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8" name="Freeform 776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39" name="Freeform 777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0" name="Freeform 778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1" name="Freeform 779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2" name="Freeform 780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3" name="Freeform 781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4" name="Group 782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4545" name="Freeform 783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6" name="Freeform 784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7" name="Freeform 785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8" name="Freeform 786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49" name="Freeform 787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0" name="Freeform 788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1" name="Freeform 789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52" name="Freeform 790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553" name="Group 791"/>
              <p:cNvGrpSpPr>
                <a:grpSpLocks/>
              </p:cNvGrpSpPr>
              <p:nvPr/>
            </p:nvGrpSpPr>
            <p:grpSpPr bwMode="auto">
              <a:xfrm rot="10058229" flipH="1">
                <a:off x="2628" y="565"/>
                <a:ext cx="288" cy="240"/>
                <a:chOff x="3096" y="3832"/>
                <a:chExt cx="840" cy="560"/>
              </a:xfrm>
            </p:grpSpPr>
            <p:sp>
              <p:nvSpPr>
                <p:cNvPr id="14554" name="Freeform 792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5" name="Freeform 793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6" name="Freeform 794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7" name="Freeform 795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8" name="Freeform 796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9" name="Freeform 797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0" name="Freeform 798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1" name="Freeform 799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62" name="Group 800"/>
              <p:cNvGrpSpPr>
                <a:grpSpLocks/>
              </p:cNvGrpSpPr>
              <p:nvPr/>
            </p:nvGrpSpPr>
            <p:grpSpPr bwMode="auto">
              <a:xfrm rot="-6087587">
                <a:off x="2683" y="1589"/>
                <a:ext cx="403" cy="298"/>
                <a:chOff x="4368" y="998"/>
                <a:chExt cx="403" cy="298"/>
              </a:xfrm>
            </p:grpSpPr>
            <p:grpSp>
              <p:nvGrpSpPr>
                <p:cNvPr id="14563" name="Group 801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4564" name="Freeform 802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5" name="Freeform 803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6" name="Freeform 804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7" name="Freeform 805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8" name="Freeform 806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69" name="Freeform 807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0" name="Freeform 808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1" name="Freeform 809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72" name="Group 810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4573" name="Freeform 811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4" name="Freeform 812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5" name="Freeform 813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6" name="Freeform 814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7" name="Freeform 815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8" name="Freeform 816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79" name="Freeform 817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80" name="Freeform 818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581" name="Group 819"/>
              <p:cNvGrpSpPr>
                <a:grpSpLocks/>
              </p:cNvGrpSpPr>
              <p:nvPr/>
            </p:nvGrpSpPr>
            <p:grpSpPr bwMode="auto">
              <a:xfrm rot="10058229" flipH="1">
                <a:off x="2788" y="1324"/>
                <a:ext cx="288" cy="240"/>
                <a:chOff x="3096" y="3832"/>
                <a:chExt cx="840" cy="560"/>
              </a:xfrm>
            </p:grpSpPr>
            <p:sp>
              <p:nvSpPr>
                <p:cNvPr id="14582" name="Freeform 82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3" name="Freeform 82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4" name="Freeform 82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5" name="Freeform 82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6" name="Freeform 82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7" name="Freeform 82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8" name="Freeform 82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9" name="Freeform 82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90" name="Group 828"/>
              <p:cNvGrpSpPr>
                <a:grpSpLocks/>
              </p:cNvGrpSpPr>
              <p:nvPr/>
            </p:nvGrpSpPr>
            <p:grpSpPr bwMode="auto">
              <a:xfrm rot="10058229" flipH="1">
                <a:off x="2591" y="1338"/>
                <a:ext cx="288" cy="240"/>
                <a:chOff x="3096" y="3832"/>
                <a:chExt cx="840" cy="560"/>
              </a:xfrm>
            </p:grpSpPr>
            <p:sp>
              <p:nvSpPr>
                <p:cNvPr id="14591" name="Freeform 82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2" name="Freeform 83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3" name="Freeform 83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4" name="Freeform 83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5" name="Freeform 83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6" name="Freeform 83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7" name="Freeform 83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8" name="Freeform 83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99" name="Freeform 837"/>
              <p:cNvSpPr>
                <a:spLocks/>
              </p:cNvSpPr>
              <p:nvPr/>
            </p:nvSpPr>
            <p:spPr bwMode="auto">
              <a:xfrm>
                <a:off x="2211" y="301"/>
                <a:ext cx="550" cy="2120"/>
              </a:xfrm>
              <a:custGeom>
                <a:avLst/>
                <a:gdLst>
                  <a:gd name="T0" fmla="*/ 367 w 550"/>
                  <a:gd name="T1" fmla="*/ 1989 h 2120"/>
                  <a:gd name="T2" fmla="*/ 340 w 550"/>
                  <a:gd name="T3" fmla="*/ 1907 h 2120"/>
                  <a:gd name="T4" fmla="*/ 312 w 550"/>
                  <a:gd name="T5" fmla="*/ 2003 h 2120"/>
                  <a:gd name="T6" fmla="*/ 342 w 550"/>
                  <a:gd name="T7" fmla="*/ 2103 h 2120"/>
                  <a:gd name="T8" fmla="*/ 303 w 550"/>
                  <a:gd name="T9" fmla="*/ 1916 h 2120"/>
                  <a:gd name="T10" fmla="*/ 276 w 550"/>
                  <a:gd name="T11" fmla="*/ 1600 h 2120"/>
                  <a:gd name="T12" fmla="*/ 280 w 550"/>
                  <a:gd name="T13" fmla="*/ 1355 h 2120"/>
                  <a:gd name="T14" fmla="*/ 320 w 550"/>
                  <a:gd name="T15" fmla="*/ 1150 h 2120"/>
                  <a:gd name="T16" fmla="*/ 364 w 550"/>
                  <a:gd name="T17" fmla="*/ 1058 h 2120"/>
                  <a:gd name="T18" fmla="*/ 386 w 550"/>
                  <a:gd name="T19" fmla="*/ 968 h 2120"/>
                  <a:gd name="T20" fmla="*/ 318 w 550"/>
                  <a:gd name="T21" fmla="*/ 834 h 2120"/>
                  <a:gd name="T22" fmla="*/ 362 w 550"/>
                  <a:gd name="T23" fmla="*/ 653 h 2120"/>
                  <a:gd name="T24" fmla="*/ 405 w 550"/>
                  <a:gd name="T25" fmla="*/ 563 h 2120"/>
                  <a:gd name="T26" fmla="*/ 538 w 550"/>
                  <a:gd name="T27" fmla="*/ 426 h 2120"/>
                  <a:gd name="T28" fmla="*/ 477 w 550"/>
                  <a:gd name="T29" fmla="*/ 453 h 2120"/>
                  <a:gd name="T30" fmla="*/ 409 w 550"/>
                  <a:gd name="T31" fmla="*/ 492 h 2120"/>
                  <a:gd name="T32" fmla="*/ 452 w 550"/>
                  <a:gd name="T33" fmla="*/ 362 h 2120"/>
                  <a:gd name="T34" fmla="*/ 501 w 550"/>
                  <a:gd name="T35" fmla="*/ 92 h 2120"/>
                  <a:gd name="T36" fmla="*/ 427 w 550"/>
                  <a:gd name="T37" fmla="*/ 337 h 2120"/>
                  <a:gd name="T38" fmla="*/ 361 w 550"/>
                  <a:gd name="T39" fmla="*/ 517 h 2120"/>
                  <a:gd name="T40" fmla="*/ 331 w 550"/>
                  <a:gd name="T41" fmla="*/ 338 h 2120"/>
                  <a:gd name="T42" fmla="*/ 324 w 550"/>
                  <a:gd name="T43" fmla="*/ 209 h 2120"/>
                  <a:gd name="T44" fmla="*/ 310 w 550"/>
                  <a:gd name="T45" fmla="*/ 132 h 2120"/>
                  <a:gd name="T46" fmla="*/ 310 w 550"/>
                  <a:gd name="T47" fmla="*/ 3 h 2120"/>
                  <a:gd name="T48" fmla="*/ 291 w 550"/>
                  <a:gd name="T49" fmla="*/ 113 h 2120"/>
                  <a:gd name="T50" fmla="*/ 292 w 550"/>
                  <a:gd name="T51" fmla="*/ 203 h 2120"/>
                  <a:gd name="T52" fmla="*/ 315 w 550"/>
                  <a:gd name="T53" fmla="*/ 428 h 2120"/>
                  <a:gd name="T54" fmla="*/ 339 w 550"/>
                  <a:gd name="T55" fmla="*/ 564 h 2120"/>
                  <a:gd name="T56" fmla="*/ 295 w 550"/>
                  <a:gd name="T57" fmla="*/ 744 h 2120"/>
                  <a:gd name="T58" fmla="*/ 252 w 550"/>
                  <a:gd name="T59" fmla="*/ 789 h 2120"/>
                  <a:gd name="T60" fmla="*/ 296 w 550"/>
                  <a:gd name="T61" fmla="*/ 924 h 2120"/>
                  <a:gd name="T62" fmla="*/ 297 w 550"/>
                  <a:gd name="T63" fmla="*/ 1014 h 2120"/>
                  <a:gd name="T64" fmla="*/ 254 w 550"/>
                  <a:gd name="T65" fmla="*/ 1150 h 2120"/>
                  <a:gd name="T66" fmla="*/ 209 w 550"/>
                  <a:gd name="T67" fmla="*/ 1195 h 2120"/>
                  <a:gd name="T68" fmla="*/ 142 w 550"/>
                  <a:gd name="T69" fmla="*/ 1015 h 2120"/>
                  <a:gd name="T70" fmla="*/ 97 w 550"/>
                  <a:gd name="T71" fmla="*/ 1015 h 2120"/>
                  <a:gd name="T72" fmla="*/ 7 w 550"/>
                  <a:gd name="T73" fmla="*/ 836 h 2120"/>
                  <a:gd name="T74" fmla="*/ 53 w 550"/>
                  <a:gd name="T75" fmla="*/ 1015 h 2120"/>
                  <a:gd name="T76" fmla="*/ 126 w 550"/>
                  <a:gd name="T77" fmla="*/ 1060 h 2120"/>
                  <a:gd name="T78" fmla="*/ 158 w 550"/>
                  <a:gd name="T79" fmla="*/ 1164 h 2120"/>
                  <a:gd name="T80" fmla="*/ 210 w 550"/>
                  <a:gd name="T81" fmla="*/ 1285 h 2120"/>
                  <a:gd name="T82" fmla="*/ 190 w 550"/>
                  <a:gd name="T83" fmla="*/ 1646 h 2120"/>
                  <a:gd name="T84" fmla="*/ 237 w 550"/>
                  <a:gd name="T85" fmla="*/ 2051 h 2120"/>
                  <a:gd name="T86" fmla="*/ 258 w 550"/>
                  <a:gd name="T87" fmla="*/ 2058 h 2120"/>
                  <a:gd name="T88" fmla="*/ 299 w 550"/>
                  <a:gd name="T89" fmla="*/ 2003 h 2120"/>
                  <a:gd name="T90" fmla="*/ 285 w 550"/>
                  <a:gd name="T91" fmla="*/ 1907 h 2120"/>
                  <a:gd name="T92" fmla="*/ 312 w 550"/>
                  <a:gd name="T93" fmla="*/ 2058 h 2120"/>
                  <a:gd name="T94" fmla="*/ 312 w 550"/>
                  <a:gd name="T95" fmla="*/ 1989 h 2120"/>
                  <a:gd name="T96" fmla="*/ 326 w 550"/>
                  <a:gd name="T97" fmla="*/ 1962 h 2120"/>
                  <a:gd name="T98" fmla="*/ 367 w 550"/>
                  <a:gd name="T99" fmla="*/ 1989 h 2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0"/>
                  <a:gd name="T151" fmla="*/ 0 h 2120"/>
                  <a:gd name="T152" fmla="*/ 550 w 550"/>
                  <a:gd name="T153" fmla="*/ 2120 h 2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0" h="2120">
                    <a:moveTo>
                      <a:pt x="367" y="1989"/>
                    </a:moveTo>
                    <a:cubicBezTo>
                      <a:pt x="310" y="1898"/>
                      <a:pt x="349" y="1905"/>
                      <a:pt x="340" y="1907"/>
                    </a:cubicBezTo>
                    <a:cubicBezTo>
                      <a:pt x="331" y="1909"/>
                      <a:pt x="312" y="1970"/>
                      <a:pt x="312" y="2003"/>
                    </a:cubicBezTo>
                    <a:cubicBezTo>
                      <a:pt x="312" y="2036"/>
                      <a:pt x="343" y="2117"/>
                      <a:pt x="342" y="2103"/>
                    </a:cubicBezTo>
                    <a:cubicBezTo>
                      <a:pt x="341" y="2089"/>
                      <a:pt x="314" y="2000"/>
                      <a:pt x="303" y="1916"/>
                    </a:cubicBezTo>
                    <a:cubicBezTo>
                      <a:pt x="292" y="1832"/>
                      <a:pt x="279" y="1693"/>
                      <a:pt x="276" y="1600"/>
                    </a:cubicBezTo>
                    <a:cubicBezTo>
                      <a:pt x="272" y="1507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85" y="1518"/>
                      <a:pt x="190" y="1646"/>
                    </a:cubicBezTo>
                    <a:cubicBezTo>
                      <a:pt x="195" y="1773"/>
                      <a:pt x="226" y="1982"/>
                      <a:pt x="237" y="2051"/>
                    </a:cubicBezTo>
                    <a:cubicBezTo>
                      <a:pt x="248" y="2120"/>
                      <a:pt x="248" y="2066"/>
                      <a:pt x="258" y="2058"/>
                    </a:cubicBezTo>
                    <a:cubicBezTo>
                      <a:pt x="268" y="2050"/>
                      <a:pt x="295" y="2028"/>
                      <a:pt x="299" y="2003"/>
                    </a:cubicBezTo>
                    <a:cubicBezTo>
                      <a:pt x="303" y="1978"/>
                      <a:pt x="283" y="1898"/>
                      <a:pt x="285" y="1907"/>
                    </a:cubicBezTo>
                    <a:cubicBezTo>
                      <a:pt x="287" y="1916"/>
                      <a:pt x="307" y="2044"/>
                      <a:pt x="312" y="2058"/>
                    </a:cubicBezTo>
                    <a:cubicBezTo>
                      <a:pt x="317" y="2072"/>
                      <a:pt x="310" y="2005"/>
                      <a:pt x="312" y="1989"/>
                    </a:cubicBezTo>
                    <a:cubicBezTo>
                      <a:pt x="314" y="1973"/>
                      <a:pt x="317" y="1962"/>
                      <a:pt x="326" y="1962"/>
                    </a:cubicBezTo>
                    <a:cubicBezTo>
                      <a:pt x="335" y="1962"/>
                      <a:pt x="359" y="1983"/>
                      <a:pt x="367" y="198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838"/>
              <p:cNvSpPr>
                <a:spLocks/>
              </p:cNvSpPr>
              <p:nvPr/>
            </p:nvSpPr>
            <p:spPr bwMode="auto">
              <a:xfrm>
                <a:off x="2201" y="359"/>
                <a:ext cx="617" cy="2059"/>
              </a:xfrm>
              <a:custGeom>
                <a:avLst/>
                <a:gdLst>
                  <a:gd name="T0" fmla="*/ 501 w 617"/>
                  <a:gd name="T1" fmla="*/ 1959 h 2059"/>
                  <a:gd name="T2" fmla="*/ 473 w 617"/>
                  <a:gd name="T3" fmla="*/ 1945 h 2059"/>
                  <a:gd name="T4" fmla="*/ 309 w 617"/>
                  <a:gd name="T5" fmla="*/ 1712 h 2059"/>
                  <a:gd name="T6" fmla="*/ 432 w 617"/>
                  <a:gd name="T7" fmla="*/ 1520 h 2059"/>
                  <a:gd name="T8" fmla="*/ 610 w 617"/>
                  <a:gd name="T9" fmla="*/ 1314 h 2059"/>
                  <a:gd name="T10" fmla="*/ 473 w 617"/>
                  <a:gd name="T11" fmla="*/ 1410 h 2059"/>
                  <a:gd name="T12" fmla="*/ 542 w 617"/>
                  <a:gd name="T13" fmla="*/ 1191 h 2059"/>
                  <a:gd name="T14" fmla="*/ 350 w 617"/>
                  <a:gd name="T15" fmla="*/ 1534 h 2059"/>
                  <a:gd name="T16" fmla="*/ 276 w 617"/>
                  <a:gd name="T17" fmla="*/ 1600 h 2059"/>
                  <a:gd name="T18" fmla="*/ 280 w 617"/>
                  <a:gd name="T19" fmla="*/ 1355 h 2059"/>
                  <a:gd name="T20" fmla="*/ 320 w 617"/>
                  <a:gd name="T21" fmla="*/ 1150 h 2059"/>
                  <a:gd name="T22" fmla="*/ 364 w 617"/>
                  <a:gd name="T23" fmla="*/ 1058 h 2059"/>
                  <a:gd name="T24" fmla="*/ 386 w 617"/>
                  <a:gd name="T25" fmla="*/ 968 h 2059"/>
                  <a:gd name="T26" fmla="*/ 318 w 617"/>
                  <a:gd name="T27" fmla="*/ 834 h 2059"/>
                  <a:gd name="T28" fmla="*/ 362 w 617"/>
                  <a:gd name="T29" fmla="*/ 653 h 2059"/>
                  <a:gd name="T30" fmla="*/ 405 w 617"/>
                  <a:gd name="T31" fmla="*/ 563 h 2059"/>
                  <a:gd name="T32" fmla="*/ 538 w 617"/>
                  <a:gd name="T33" fmla="*/ 426 h 2059"/>
                  <a:gd name="T34" fmla="*/ 477 w 617"/>
                  <a:gd name="T35" fmla="*/ 453 h 2059"/>
                  <a:gd name="T36" fmla="*/ 409 w 617"/>
                  <a:gd name="T37" fmla="*/ 492 h 2059"/>
                  <a:gd name="T38" fmla="*/ 452 w 617"/>
                  <a:gd name="T39" fmla="*/ 362 h 2059"/>
                  <a:gd name="T40" fmla="*/ 501 w 617"/>
                  <a:gd name="T41" fmla="*/ 92 h 2059"/>
                  <a:gd name="T42" fmla="*/ 427 w 617"/>
                  <a:gd name="T43" fmla="*/ 337 h 2059"/>
                  <a:gd name="T44" fmla="*/ 361 w 617"/>
                  <a:gd name="T45" fmla="*/ 517 h 2059"/>
                  <a:gd name="T46" fmla="*/ 331 w 617"/>
                  <a:gd name="T47" fmla="*/ 338 h 2059"/>
                  <a:gd name="T48" fmla="*/ 324 w 617"/>
                  <a:gd name="T49" fmla="*/ 209 h 2059"/>
                  <a:gd name="T50" fmla="*/ 310 w 617"/>
                  <a:gd name="T51" fmla="*/ 132 h 2059"/>
                  <a:gd name="T52" fmla="*/ 310 w 617"/>
                  <a:gd name="T53" fmla="*/ 3 h 2059"/>
                  <a:gd name="T54" fmla="*/ 291 w 617"/>
                  <a:gd name="T55" fmla="*/ 113 h 2059"/>
                  <a:gd name="T56" fmla="*/ 292 w 617"/>
                  <a:gd name="T57" fmla="*/ 203 h 2059"/>
                  <a:gd name="T58" fmla="*/ 315 w 617"/>
                  <a:gd name="T59" fmla="*/ 428 h 2059"/>
                  <a:gd name="T60" fmla="*/ 339 w 617"/>
                  <a:gd name="T61" fmla="*/ 564 h 2059"/>
                  <a:gd name="T62" fmla="*/ 295 w 617"/>
                  <a:gd name="T63" fmla="*/ 744 h 2059"/>
                  <a:gd name="T64" fmla="*/ 252 w 617"/>
                  <a:gd name="T65" fmla="*/ 789 h 2059"/>
                  <a:gd name="T66" fmla="*/ 296 w 617"/>
                  <a:gd name="T67" fmla="*/ 924 h 2059"/>
                  <a:gd name="T68" fmla="*/ 297 w 617"/>
                  <a:gd name="T69" fmla="*/ 1014 h 2059"/>
                  <a:gd name="T70" fmla="*/ 254 w 617"/>
                  <a:gd name="T71" fmla="*/ 1150 h 2059"/>
                  <a:gd name="T72" fmla="*/ 209 w 617"/>
                  <a:gd name="T73" fmla="*/ 1195 h 2059"/>
                  <a:gd name="T74" fmla="*/ 142 w 617"/>
                  <a:gd name="T75" fmla="*/ 1015 h 2059"/>
                  <a:gd name="T76" fmla="*/ 97 w 617"/>
                  <a:gd name="T77" fmla="*/ 1015 h 2059"/>
                  <a:gd name="T78" fmla="*/ 7 w 617"/>
                  <a:gd name="T79" fmla="*/ 836 h 2059"/>
                  <a:gd name="T80" fmla="*/ 53 w 617"/>
                  <a:gd name="T81" fmla="*/ 1015 h 2059"/>
                  <a:gd name="T82" fmla="*/ 126 w 617"/>
                  <a:gd name="T83" fmla="*/ 1060 h 2059"/>
                  <a:gd name="T84" fmla="*/ 158 w 617"/>
                  <a:gd name="T85" fmla="*/ 1164 h 2059"/>
                  <a:gd name="T86" fmla="*/ 210 w 617"/>
                  <a:gd name="T87" fmla="*/ 1285 h 2059"/>
                  <a:gd name="T88" fmla="*/ 190 w 617"/>
                  <a:gd name="T89" fmla="*/ 1646 h 2059"/>
                  <a:gd name="T90" fmla="*/ 185 w 617"/>
                  <a:gd name="T91" fmla="*/ 1835 h 2059"/>
                  <a:gd name="T92" fmla="*/ 213 w 617"/>
                  <a:gd name="T93" fmla="*/ 2027 h 2059"/>
                  <a:gd name="T94" fmla="*/ 309 w 617"/>
                  <a:gd name="T95" fmla="*/ 2027 h 2059"/>
                  <a:gd name="T96" fmla="*/ 405 w 617"/>
                  <a:gd name="T97" fmla="*/ 1986 h 2059"/>
                  <a:gd name="T98" fmla="*/ 350 w 617"/>
                  <a:gd name="T99" fmla="*/ 1972 h 2059"/>
                  <a:gd name="T100" fmla="*/ 418 w 617"/>
                  <a:gd name="T101" fmla="*/ 1959 h 2059"/>
                  <a:gd name="T102" fmla="*/ 460 w 617"/>
                  <a:gd name="T103" fmla="*/ 1945 h 2059"/>
                  <a:gd name="T104" fmla="*/ 501 w 617"/>
                  <a:gd name="T105" fmla="*/ 1959 h 20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7"/>
                  <a:gd name="T160" fmla="*/ 0 h 2059"/>
                  <a:gd name="T161" fmla="*/ 617 w 617"/>
                  <a:gd name="T162" fmla="*/ 2059 h 20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7" h="2059">
                    <a:moveTo>
                      <a:pt x="501" y="1959"/>
                    </a:moveTo>
                    <a:cubicBezTo>
                      <a:pt x="466" y="1874"/>
                      <a:pt x="505" y="1986"/>
                      <a:pt x="473" y="1945"/>
                    </a:cubicBezTo>
                    <a:cubicBezTo>
                      <a:pt x="441" y="1904"/>
                      <a:pt x="316" y="1783"/>
                      <a:pt x="309" y="1712"/>
                    </a:cubicBezTo>
                    <a:cubicBezTo>
                      <a:pt x="302" y="1641"/>
                      <a:pt x="382" y="1586"/>
                      <a:pt x="432" y="1520"/>
                    </a:cubicBezTo>
                    <a:cubicBezTo>
                      <a:pt x="482" y="1454"/>
                      <a:pt x="603" y="1332"/>
                      <a:pt x="610" y="1314"/>
                    </a:cubicBezTo>
                    <a:cubicBezTo>
                      <a:pt x="617" y="1296"/>
                      <a:pt x="484" y="1430"/>
                      <a:pt x="473" y="1410"/>
                    </a:cubicBezTo>
                    <a:cubicBezTo>
                      <a:pt x="462" y="1390"/>
                      <a:pt x="562" y="1170"/>
                      <a:pt x="542" y="1191"/>
                    </a:cubicBezTo>
                    <a:cubicBezTo>
                      <a:pt x="522" y="1212"/>
                      <a:pt x="394" y="1466"/>
                      <a:pt x="350" y="1534"/>
                    </a:cubicBezTo>
                    <a:cubicBezTo>
                      <a:pt x="306" y="1602"/>
                      <a:pt x="288" y="1630"/>
                      <a:pt x="276" y="1600"/>
                    </a:cubicBezTo>
                    <a:cubicBezTo>
                      <a:pt x="264" y="1570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94" y="1554"/>
                      <a:pt x="190" y="1646"/>
                    </a:cubicBezTo>
                    <a:cubicBezTo>
                      <a:pt x="186" y="1738"/>
                      <a:pt x="181" y="1772"/>
                      <a:pt x="185" y="1835"/>
                    </a:cubicBezTo>
                    <a:cubicBezTo>
                      <a:pt x="189" y="1898"/>
                      <a:pt x="192" y="1995"/>
                      <a:pt x="213" y="2027"/>
                    </a:cubicBezTo>
                    <a:cubicBezTo>
                      <a:pt x="234" y="2059"/>
                      <a:pt x="277" y="2034"/>
                      <a:pt x="309" y="2027"/>
                    </a:cubicBezTo>
                    <a:cubicBezTo>
                      <a:pt x="341" y="2020"/>
                      <a:pt x="398" y="1995"/>
                      <a:pt x="405" y="1986"/>
                    </a:cubicBezTo>
                    <a:cubicBezTo>
                      <a:pt x="412" y="1977"/>
                      <a:pt x="348" y="1976"/>
                      <a:pt x="350" y="1972"/>
                    </a:cubicBezTo>
                    <a:cubicBezTo>
                      <a:pt x="352" y="1968"/>
                      <a:pt x="400" y="1963"/>
                      <a:pt x="418" y="1959"/>
                    </a:cubicBezTo>
                    <a:cubicBezTo>
                      <a:pt x="436" y="1955"/>
                      <a:pt x="446" y="1945"/>
                      <a:pt x="460" y="1945"/>
                    </a:cubicBezTo>
                    <a:cubicBezTo>
                      <a:pt x="474" y="1945"/>
                      <a:pt x="493" y="1956"/>
                      <a:pt x="501" y="195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601" name="Group 839"/>
              <p:cNvGrpSpPr>
                <a:grpSpLocks/>
              </p:cNvGrpSpPr>
              <p:nvPr/>
            </p:nvGrpSpPr>
            <p:grpSpPr bwMode="auto">
              <a:xfrm rot="10058229" flipH="1">
                <a:off x="2575" y="312"/>
                <a:ext cx="288" cy="240"/>
                <a:chOff x="3096" y="3832"/>
                <a:chExt cx="840" cy="560"/>
              </a:xfrm>
            </p:grpSpPr>
            <p:sp>
              <p:nvSpPr>
                <p:cNvPr id="14602" name="Freeform 84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3" name="Freeform 84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4" name="Freeform 84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5" name="Freeform 84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6" name="Freeform 84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7" name="Freeform 84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8" name="Freeform 84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9" name="Freeform 84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10" name="Group 848"/>
              <p:cNvGrpSpPr>
                <a:grpSpLocks/>
              </p:cNvGrpSpPr>
              <p:nvPr/>
            </p:nvGrpSpPr>
            <p:grpSpPr bwMode="auto">
              <a:xfrm rot="3430492" flipH="1">
                <a:off x="2302" y="338"/>
                <a:ext cx="288" cy="240"/>
                <a:chOff x="3096" y="3832"/>
                <a:chExt cx="840" cy="560"/>
              </a:xfrm>
            </p:grpSpPr>
            <p:sp>
              <p:nvSpPr>
                <p:cNvPr id="14611" name="Freeform 84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2" name="Freeform 85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3" name="Freeform 85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4" name="Freeform 85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5" name="Freeform 85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6" name="Freeform 85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7" name="Freeform 85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8" name="Freeform 85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19" name="Group 857"/>
              <p:cNvGrpSpPr>
                <a:grpSpLocks/>
              </p:cNvGrpSpPr>
              <p:nvPr/>
            </p:nvGrpSpPr>
            <p:grpSpPr bwMode="auto">
              <a:xfrm rot="3430492" flipH="1">
                <a:off x="2324" y="658"/>
                <a:ext cx="288" cy="192"/>
                <a:chOff x="3096" y="3832"/>
                <a:chExt cx="840" cy="560"/>
              </a:xfrm>
            </p:grpSpPr>
            <p:sp>
              <p:nvSpPr>
                <p:cNvPr id="14620" name="Freeform 858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1" name="Freeform 859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2" name="Freeform 860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3" name="Freeform 861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4" name="Freeform 862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5" name="Freeform 863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6" name="Freeform 864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7" name="Freeform 865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628" name="Group 744"/>
            <p:cNvGrpSpPr>
              <a:grpSpLocks/>
            </p:cNvGrpSpPr>
            <p:nvPr/>
          </p:nvGrpSpPr>
          <p:grpSpPr bwMode="auto">
            <a:xfrm rot="-1593220">
              <a:off x="3130634" y="1201259"/>
              <a:ext cx="1512185" cy="2746075"/>
              <a:chOff x="2028" y="180"/>
              <a:chExt cx="1048" cy="2241"/>
            </a:xfrm>
          </p:grpSpPr>
          <p:grpSp>
            <p:nvGrpSpPr>
              <p:cNvPr id="14629" name="Group 745"/>
              <p:cNvGrpSpPr>
                <a:grpSpLocks/>
              </p:cNvGrpSpPr>
              <p:nvPr/>
            </p:nvGrpSpPr>
            <p:grpSpPr bwMode="auto">
              <a:xfrm rot="4566614" flipH="1">
                <a:off x="2402" y="180"/>
                <a:ext cx="240" cy="240"/>
                <a:chOff x="3096" y="3832"/>
                <a:chExt cx="840" cy="560"/>
              </a:xfrm>
            </p:grpSpPr>
            <p:sp>
              <p:nvSpPr>
                <p:cNvPr id="14630" name="Freeform 746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1" name="Freeform 747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2" name="Freeform 748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3" name="Freeform 749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4" name="Freeform 750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5" name="Freeform 751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6" name="Freeform 752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7" name="Freeform 753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38" name="Group 754"/>
              <p:cNvGrpSpPr>
                <a:grpSpLocks/>
              </p:cNvGrpSpPr>
              <p:nvPr/>
            </p:nvGrpSpPr>
            <p:grpSpPr bwMode="auto">
              <a:xfrm rot="13412250" flipH="1">
                <a:off x="2640" y="1824"/>
                <a:ext cx="276" cy="172"/>
                <a:chOff x="3096" y="3832"/>
                <a:chExt cx="840" cy="560"/>
              </a:xfrm>
            </p:grpSpPr>
            <p:sp>
              <p:nvSpPr>
                <p:cNvPr id="14639" name="Freeform 755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0" name="Freeform 756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1" name="Freeform 757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2" name="Freeform 758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3" name="Freeform 759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4" name="Freeform 760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5" name="Freeform 761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6" name="Freeform 762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47" name="Group 763"/>
              <p:cNvGrpSpPr>
                <a:grpSpLocks/>
              </p:cNvGrpSpPr>
              <p:nvPr/>
            </p:nvGrpSpPr>
            <p:grpSpPr bwMode="auto">
              <a:xfrm rot="3430492" flipH="1">
                <a:off x="2004" y="1211"/>
                <a:ext cx="288" cy="240"/>
                <a:chOff x="3096" y="3832"/>
                <a:chExt cx="840" cy="560"/>
              </a:xfrm>
            </p:grpSpPr>
            <p:sp>
              <p:nvSpPr>
                <p:cNvPr id="14648" name="Freeform 764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9" name="Freeform 765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0" name="Freeform 766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1" name="Freeform 767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2" name="Freeform 768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3" name="Freeform 769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4" name="Freeform 770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5" name="Freeform 771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56" name="Group 772"/>
              <p:cNvGrpSpPr>
                <a:grpSpLocks/>
              </p:cNvGrpSpPr>
              <p:nvPr/>
            </p:nvGrpSpPr>
            <p:grpSpPr bwMode="auto">
              <a:xfrm rot="5993130">
                <a:off x="2100" y="1025"/>
                <a:ext cx="403" cy="298"/>
                <a:chOff x="4368" y="998"/>
                <a:chExt cx="403" cy="298"/>
              </a:xfrm>
            </p:grpSpPr>
            <p:grpSp>
              <p:nvGrpSpPr>
                <p:cNvPr id="14657" name="Group 773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4658" name="Freeform 774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59" name="Freeform 775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0" name="Freeform 776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1" name="Freeform 777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2" name="Freeform 778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3" name="Freeform 779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4" name="Freeform 780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5" name="Freeform 781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66" name="Group 782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4667" name="Freeform 783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8" name="Freeform 784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69" name="Freeform 785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0" name="Freeform 786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1" name="Freeform 787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2" name="Freeform 788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3" name="Freeform 789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74" name="Freeform 790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675" name="Group 791"/>
              <p:cNvGrpSpPr>
                <a:grpSpLocks/>
              </p:cNvGrpSpPr>
              <p:nvPr/>
            </p:nvGrpSpPr>
            <p:grpSpPr bwMode="auto">
              <a:xfrm rot="10058229" flipH="1">
                <a:off x="2628" y="565"/>
                <a:ext cx="288" cy="240"/>
                <a:chOff x="3096" y="3832"/>
                <a:chExt cx="840" cy="560"/>
              </a:xfrm>
            </p:grpSpPr>
            <p:sp>
              <p:nvSpPr>
                <p:cNvPr id="14676" name="Freeform 792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7" name="Freeform 793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8" name="Freeform 794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9" name="Freeform 795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0" name="Freeform 796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1" name="Freeform 797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2" name="Freeform 798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3" name="Freeform 799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84" name="Group 800"/>
              <p:cNvGrpSpPr>
                <a:grpSpLocks/>
              </p:cNvGrpSpPr>
              <p:nvPr/>
            </p:nvGrpSpPr>
            <p:grpSpPr bwMode="auto">
              <a:xfrm rot="-6087587">
                <a:off x="2683" y="1589"/>
                <a:ext cx="403" cy="298"/>
                <a:chOff x="4368" y="998"/>
                <a:chExt cx="403" cy="298"/>
              </a:xfrm>
            </p:grpSpPr>
            <p:grpSp>
              <p:nvGrpSpPr>
                <p:cNvPr id="14685" name="Group 801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4686" name="Freeform 802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87" name="Freeform 803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88" name="Freeform 804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89" name="Freeform 805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0" name="Freeform 806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1" name="Freeform 807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2" name="Freeform 808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3" name="Freeform 809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94" name="Group 810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4695" name="Freeform 811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6" name="Freeform 812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7" name="Freeform 813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8" name="Freeform 814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99" name="Freeform 815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00" name="Freeform 816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01" name="Freeform 817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02" name="Freeform 818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703" name="Group 819"/>
              <p:cNvGrpSpPr>
                <a:grpSpLocks/>
              </p:cNvGrpSpPr>
              <p:nvPr/>
            </p:nvGrpSpPr>
            <p:grpSpPr bwMode="auto">
              <a:xfrm rot="10058229" flipH="1">
                <a:off x="2788" y="1324"/>
                <a:ext cx="288" cy="240"/>
                <a:chOff x="3096" y="3832"/>
                <a:chExt cx="840" cy="560"/>
              </a:xfrm>
            </p:grpSpPr>
            <p:sp>
              <p:nvSpPr>
                <p:cNvPr id="14704" name="Freeform 82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5" name="Freeform 82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6" name="Freeform 82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7" name="Freeform 82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8" name="Freeform 82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9" name="Freeform 82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0" name="Freeform 82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1" name="Freeform 82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12" name="Group 828"/>
              <p:cNvGrpSpPr>
                <a:grpSpLocks/>
              </p:cNvGrpSpPr>
              <p:nvPr/>
            </p:nvGrpSpPr>
            <p:grpSpPr bwMode="auto">
              <a:xfrm rot="10058229" flipH="1">
                <a:off x="2591" y="1338"/>
                <a:ext cx="288" cy="240"/>
                <a:chOff x="3096" y="3832"/>
                <a:chExt cx="840" cy="560"/>
              </a:xfrm>
            </p:grpSpPr>
            <p:sp>
              <p:nvSpPr>
                <p:cNvPr id="14713" name="Freeform 82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4" name="Freeform 83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5" name="Freeform 83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6" name="Freeform 83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7" name="Freeform 83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8" name="Freeform 83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9" name="Freeform 83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0" name="Freeform 83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21" name="Freeform 837"/>
              <p:cNvSpPr>
                <a:spLocks/>
              </p:cNvSpPr>
              <p:nvPr/>
            </p:nvSpPr>
            <p:spPr bwMode="auto">
              <a:xfrm>
                <a:off x="2211" y="301"/>
                <a:ext cx="550" cy="2120"/>
              </a:xfrm>
              <a:custGeom>
                <a:avLst/>
                <a:gdLst>
                  <a:gd name="T0" fmla="*/ 367 w 550"/>
                  <a:gd name="T1" fmla="*/ 1989 h 2120"/>
                  <a:gd name="T2" fmla="*/ 340 w 550"/>
                  <a:gd name="T3" fmla="*/ 1907 h 2120"/>
                  <a:gd name="T4" fmla="*/ 312 w 550"/>
                  <a:gd name="T5" fmla="*/ 2003 h 2120"/>
                  <a:gd name="T6" fmla="*/ 342 w 550"/>
                  <a:gd name="T7" fmla="*/ 2103 h 2120"/>
                  <a:gd name="T8" fmla="*/ 303 w 550"/>
                  <a:gd name="T9" fmla="*/ 1916 h 2120"/>
                  <a:gd name="T10" fmla="*/ 276 w 550"/>
                  <a:gd name="T11" fmla="*/ 1600 h 2120"/>
                  <a:gd name="T12" fmla="*/ 280 w 550"/>
                  <a:gd name="T13" fmla="*/ 1355 h 2120"/>
                  <a:gd name="T14" fmla="*/ 320 w 550"/>
                  <a:gd name="T15" fmla="*/ 1150 h 2120"/>
                  <a:gd name="T16" fmla="*/ 364 w 550"/>
                  <a:gd name="T17" fmla="*/ 1058 h 2120"/>
                  <a:gd name="T18" fmla="*/ 386 w 550"/>
                  <a:gd name="T19" fmla="*/ 968 h 2120"/>
                  <a:gd name="T20" fmla="*/ 318 w 550"/>
                  <a:gd name="T21" fmla="*/ 834 h 2120"/>
                  <a:gd name="T22" fmla="*/ 362 w 550"/>
                  <a:gd name="T23" fmla="*/ 653 h 2120"/>
                  <a:gd name="T24" fmla="*/ 405 w 550"/>
                  <a:gd name="T25" fmla="*/ 563 h 2120"/>
                  <a:gd name="T26" fmla="*/ 538 w 550"/>
                  <a:gd name="T27" fmla="*/ 426 h 2120"/>
                  <a:gd name="T28" fmla="*/ 477 w 550"/>
                  <a:gd name="T29" fmla="*/ 453 h 2120"/>
                  <a:gd name="T30" fmla="*/ 409 w 550"/>
                  <a:gd name="T31" fmla="*/ 492 h 2120"/>
                  <a:gd name="T32" fmla="*/ 452 w 550"/>
                  <a:gd name="T33" fmla="*/ 362 h 2120"/>
                  <a:gd name="T34" fmla="*/ 501 w 550"/>
                  <a:gd name="T35" fmla="*/ 92 h 2120"/>
                  <a:gd name="T36" fmla="*/ 427 w 550"/>
                  <a:gd name="T37" fmla="*/ 337 h 2120"/>
                  <a:gd name="T38" fmla="*/ 361 w 550"/>
                  <a:gd name="T39" fmla="*/ 517 h 2120"/>
                  <a:gd name="T40" fmla="*/ 331 w 550"/>
                  <a:gd name="T41" fmla="*/ 338 h 2120"/>
                  <a:gd name="T42" fmla="*/ 324 w 550"/>
                  <a:gd name="T43" fmla="*/ 209 h 2120"/>
                  <a:gd name="T44" fmla="*/ 310 w 550"/>
                  <a:gd name="T45" fmla="*/ 132 h 2120"/>
                  <a:gd name="T46" fmla="*/ 310 w 550"/>
                  <a:gd name="T47" fmla="*/ 3 h 2120"/>
                  <a:gd name="T48" fmla="*/ 291 w 550"/>
                  <a:gd name="T49" fmla="*/ 113 h 2120"/>
                  <a:gd name="T50" fmla="*/ 292 w 550"/>
                  <a:gd name="T51" fmla="*/ 203 h 2120"/>
                  <a:gd name="T52" fmla="*/ 315 w 550"/>
                  <a:gd name="T53" fmla="*/ 428 h 2120"/>
                  <a:gd name="T54" fmla="*/ 339 w 550"/>
                  <a:gd name="T55" fmla="*/ 564 h 2120"/>
                  <a:gd name="T56" fmla="*/ 295 w 550"/>
                  <a:gd name="T57" fmla="*/ 744 h 2120"/>
                  <a:gd name="T58" fmla="*/ 252 w 550"/>
                  <a:gd name="T59" fmla="*/ 789 h 2120"/>
                  <a:gd name="T60" fmla="*/ 296 w 550"/>
                  <a:gd name="T61" fmla="*/ 924 h 2120"/>
                  <a:gd name="T62" fmla="*/ 297 w 550"/>
                  <a:gd name="T63" fmla="*/ 1014 h 2120"/>
                  <a:gd name="T64" fmla="*/ 254 w 550"/>
                  <a:gd name="T65" fmla="*/ 1150 h 2120"/>
                  <a:gd name="T66" fmla="*/ 209 w 550"/>
                  <a:gd name="T67" fmla="*/ 1195 h 2120"/>
                  <a:gd name="T68" fmla="*/ 142 w 550"/>
                  <a:gd name="T69" fmla="*/ 1015 h 2120"/>
                  <a:gd name="T70" fmla="*/ 97 w 550"/>
                  <a:gd name="T71" fmla="*/ 1015 h 2120"/>
                  <a:gd name="T72" fmla="*/ 7 w 550"/>
                  <a:gd name="T73" fmla="*/ 836 h 2120"/>
                  <a:gd name="T74" fmla="*/ 53 w 550"/>
                  <a:gd name="T75" fmla="*/ 1015 h 2120"/>
                  <a:gd name="T76" fmla="*/ 126 w 550"/>
                  <a:gd name="T77" fmla="*/ 1060 h 2120"/>
                  <a:gd name="T78" fmla="*/ 158 w 550"/>
                  <a:gd name="T79" fmla="*/ 1164 h 2120"/>
                  <a:gd name="T80" fmla="*/ 210 w 550"/>
                  <a:gd name="T81" fmla="*/ 1285 h 2120"/>
                  <a:gd name="T82" fmla="*/ 190 w 550"/>
                  <a:gd name="T83" fmla="*/ 1646 h 2120"/>
                  <a:gd name="T84" fmla="*/ 237 w 550"/>
                  <a:gd name="T85" fmla="*/ 2051 h 2120"/>
                  <a:gd name="T86" fmla="*/ 258 w 550"/>
                  <a:gd name="T87" fmla="*/ 2058 h 2120"/>
                  <a:gd name="T88" fmla="*/ 299 w 550"/>
                  <a:gd name="T89" fmla="*/ 2003 h 2120"/>
                  <a:gd name="T90" fmla="*/ 285 w 550"/>
                  <a:gd name="T91" fmla="*/ 1907 h 2120"/>
                  <a:gd name="T92" fmla="*/ 312 w 550"/>
                  <a:gd name="T93" fmla="*/ 2058 h 2120"/>
                  <a:gd name="T94" fmla="*/ 312 w 550"/>
                  <a:gd name="T95" fmla="*/ 1989 h 2120"/>
                  <a:gd name="T96" fmla="*/ 326 w 550"/>
                  <a:gd name="T97" fmla="*/ 1962 h 2120"/>
                  <a:gd name="T98" fmla="*/ 367 w 550"/>
                  <a:gd name="T99" fmla="*/ 1989 h 2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0"/>
                  <a:gd name="T151" fmla="*/ 0 h 2120"/>
                  <a:gd name="T152" fmla="*/ 550 w 550"/>
                  <a:gd name="T153" fmla="*/ 2120 h 2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0" h="2120">
                    <a:moveTo>
                      <a:pt x="367" y="1989"/>
                    </a:moveTo>
                    <a:cubicBezTo>
                      <a:pt x="310" y="1898"/>
                      <a:pt x="349" y="1905"/>
                      <a:pt x="340" y="1907"/>
                    </a:cubicBezTo>
                    <a:cubicBezTo>
                      <a:pt x="331" y="1909"/>
                      <a:pt x="312" y="1970"/>
                      <a:pt x="312" y="2003"/>
                    </a:cubicBezTo>
                    <a:cubicBezTo>
                      <a:pt x="312" y="2036"/>
                      <a:pt x="343" y="2117"/>
                      <a:pt x="342" y="2103"/>
                    </a:cubicBezTo>
                    <a:cubicBezTo>
                      <a:pt x="341" y="2089"/>
                      <a:pt x="314" y="2000"/>
                      <a:pt x="303" y="1916"/>
                    </a:cubicBezTo>
                    <a:cubicBezTo>
                      <a:pt x="292" y="1832"/>
                      <a:pt x="279" y="1693"/>
                      <a:pt x="276" y="1600"/>
                    </a:cubicBezTo>
                    <a:cubicBezTo>
                      <a:pt x="272" y="1507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85" y="1518"/>
                      <a:pt x="190" y="1646"/>
                    </a:cubicBezTo>
                    <a:cubicBezTo>
                      <a:pt x="195" y="1773"/>
                      <a:pt x="226" y="1982"/>
                      <a:pt x="237" y="2051"/>
                    </a:cubicBezTo>
                    <a:cubicBezTo>
                      <a:pt x="248" y="2120"/>
                      <a:pt x="248" y="2066"/>
                      <a:pt x="258" y="2058"/>
                    </a:cubicBezTo>
                    <a:cubicBezTo>
                      <a:pt x="268" y="2050"/>
                      <a:pt x="295" y="2028"/>
                      <a:pt x="299" y="2003"/>
                    </a:cubicBezTo>
                    <a:cubicBezTo>
                      <a:pt x="303" y="1978"/>
                      <a:pt x="283" y="1898"/>
                      <a:pt x="285" y="1907"/>
                    </a:cubicBezTo>
                    <a:cubicBezTo>
                      <a:pt x="287" y="1916"/>
                      <a:pt x="307" y="2044"/>
                      <a:pt x="312" y="2058"/>
                    </a:cubicBezTo>
                    <a:cubicBezTo>
                      <a:pt x="317" y="2072"/>
                      <a:pt x="310" y="2005"/>
                      <a:pt x="312" y="1989"/>
                    </a:cubicBezTo>
                    <a:cubicBezTo>
                      <a:pt x="314" y="1973"/>
                      <a:pt x="317" y="1962"/>
                      <a:pt x="326" y="1962"/>
                    </a:cubicBezTo>
                    <a:cubicBezTo>
                      <a:pt x="335" y="1962"/>
                      <a:pt x="359" y="1983"/>
                      <a:pt x="367" y="198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838"/>
              <p:cNvSpPr>
                <a:spLocks/>
              </p:cNvSpPr>
              <p:nvPr/>
            </p:nvSpPr>
            <p:spPr bwMode="auto">
              <a:xfrm>
                <a:off x="2201" y="359"/>
                <a:ext cx="617" cy="2059"/>
              </a:xfrm>
              <a:custGeom>
                <a:avLst/>
                <a:gdLst>
                  <a:gd name="T0" fmla="*/ 501 w 617"/>
                  <a:gd name="T1" fmla="*/ 1959 h 2059"/>
                  <a:gd name="T2" fmla="*/ 473 w 617"/>
                  <a:gd name="T3" fmla="*/ 1945 h 2059"/>
                  <a:gd name="T4" fmla="*/ 309 w 617"/>
                  <a:gd name="T5" fmla="*/ 1712 h 2059"/>
                  <a:gd name="T6" fmla="*/ 432 w 617"/>
                  <a:gd name="T7" fmla="*/ 1520 h 2059"/>
                  <a:gd name="T8" fmla="*/ 610 w 617"/>
                  <a:gd name="T9" fmla="*/ 1314 h 2059"/>
                  <a:gd name="T10" fmla="*/ 473 w 617"/>
                  <a:gd name="T11" fmla="*/ 1410 h 2059"/>
                  <a:gd name="T12" fmla="*/ 542 w 617"/>
                  <a:gd name="T13" fmla="*/ 1191 h 2059"/>
                  <a:gd name="T14" fmla="*/ 350 w 617"/>
                  <a:gd name="T15" fmla="*/ 1534 h 2059"/>
                  <a:gd name="T16" fmla="*/ 276 w 617"/>
                  <a:gd name="T17" fmla="*/ 1600 h 2059"/>
                  <a:gd name="T18" fmla="*/ 280 w 617"/>
                  <a:gd name="T19" fmla="*/ 1355 h 2059"/>
                  <a:gd name="T20" fmla="*/ 320 w 617"/>
                  <a:gd name="T21" fmla="*/ 1150 h 2059"/>
                  <a:gd name="T22" fmla="*/ 364 w 617"/>
                  <a:gd name="T23" fmla="*/ 1058 h 2059"/>
                  <a:gd name="T24" fmla="*/ 386 w 617"/>
                  <a:gd name="T25" fmla="*/ 968 h 2059"/>
                  <a:gd name="T26" fmla="*/ 318 w 617"/>
                  <a:gd name="T27" fmla="*/ 834 h 2059"/>
                  <a:gd name="T28" fmla="*/ 362 w 617"/>
                  <a:gd name="T29" fmla="*/ 653 h 2059"/>
                  <a:gd name="T30" fmla="*/ 405 w 617"/>
                  <a:gd name="T31" fmla="*/ 563 h 2059"/>
                  <a:gd name="T32" fmla="*/ 538 w 617"/>
                  <a:gd name="T33" fmla="*/ 426 h 2059"/>
                  <a:gd name="T34" fmla="*/ 477 w 617"/>
                  <a:gd name="T35" fmla="*/ 453 h 2059"/>
                  <a:gd name="T36" fmla="*/ 409 w 617"/>
                  <a:gd name="T37" fmla="*/ 492 h 2059"/>
                  <a:gd name="T38" fmla="*/ 452 w 617"/>
                  <a:gd name="T39" fmla="*/ 362 h 2059"/>
                  <a:gd name="T40" fmla="*/ 501 w 617"/>
                  <a:gd name="T41" fmla="*/ 92 h 2059"/>
                  <a:gd name="T42" fmla="*/ 427 w 617"/>
                  <a:gd name="T43" fmla="*/ 337 h 2059"/>
                  <a:gd name="T44" fmla="*/ 361 w 617"/>
                  <a:gd name="T45" fmla="*/ 517 h 2059"/>
                  <a:gd name="T46" fmla="*/ 331 w 617"/>
                  <a:gd name="T47" fmla="*/ 338 h 2059"/>
                  <a:gd name="T48" fmla="*/ 324 w 617"/>
                  <a:gd name="T49" fmla="*/ 209 h 2059"/>
                  <a:gd name="T50" fmla="*/ 310 w 617"/>
                  <a:gd name="T51" fmla="*/ 132 h 2059"/>
                  <a:gd name="T52" fmla="*/ 310 w 617"/>
                  <a:gd name="T53" fmla="*/ 3 h 2059"/>
                  <a:gd name="T54" fmla="*/ 291 w 617"/>
                  <a:gd name="T55" fmla="*/ 113 h 2059"/>
                  <a:gd name="T56" fmla="*/ 292 w 617"/>
                  <a:gd name="T57" fmla="*/ 203 h 2059"/>
                  <a:gd name="T58" fmla="*/ 315 w 617"/>
                  <a:gd name="T59" fmla="*/ 428 h 2059"/>
                  <a:gd name="T60" fmla="*/ 339 w 617"/>
                  <a:gd name="T61" fmla="*/ 564 h 2059"/>
                  <a:gd name="T62" fmla="*/ 295 w 617"/>
                  <a:gd name="T63" fmla="*/ 744 h 2059"/>
                  <a:gd name="T64" fmla="*/ 252 w 617"/>
                  <a:gd name="T65" fmla="*/ 789 h 2059"/>
                  <a:gd name="T66" fmla="*/ 296 w 617"/>
                  <a:gd name="T67" fmla="*/ 924 h 2059"/>
                  <a:gd name="T68" fmla="*/ 297 w 617"/>
                  <a:gd name="T69" fmla="*/ 1014 h 2059"/>
                  <a:gd name="T70" fmla="*/ 254 w 617"/>
                  <a:gd name="T71" fmla="*/ 1150 h 2059"/>
                  <a:gd name="T72" fmla="*/ 209 w 617"/>
                  <a:gd name="T73" fmla="*/ 1195 h 2059"/>
                  <a:gd name="T74" fmla="*/ 142 w 617"/>
                  <a:gd name="T75" fmla="*/ 1015 h 2059"/>
                  <a:gd name="T76" fmla="*/ 97 w 617"/>
                  <a:gd name="T77" fmla="*/ 1015 h 2059"/>
                  <a:gd name="T78" fmla="*/ 7 w 617"/>
                  <a:gd name="T79" fmla="*/ 836 h 2059"/>
                  <a:gd name="T80" fmla="*/ 53 w 617"/>
                  <a:gd name="T81" fmla="*/ 1015 h 2059"/>
                  <a:gd name="T82" fmla="*/ 126 w 617"/>
                  <a:gd name="T83" fmla="*/ 1060 h 2059"/>
                  <a:gd name="T84" fmla="*/ 158 w 617"/>
                  <a:gd name="T85" fmla="*/ 1164 h 2059"/>
                  <a:gd name="T86" fmla="*/ 210 w 617"/>
                  <a:gd name="T87" fmla="*/ 1285 h 2059"/>
                  <a:gd name="T88" fmla="*/ 190 w 617"/>
                  <a:gd name="T89" fmla="*/ 1646 h 2059"/>
                  <a:gd name="T90" fmla="*/ 185 w 617"/>
                  <a:gd name="T91" fmla="*/ 1835 h 2059"/>
                  <a:gd name="T92" fmla="*/ 213 w 617"/>
                  <a:gd name="T93" fmla="*/ 2027 h 2059"/>
                  <a:gd name="T94" fmla="*/ 309 w 617"/>
                  <a:gd name="T95" fmla="*/ 2027 h 2059"/>
                  <a:gd name="T96" fmla="*/ 405 w 617"/>
                  <a:gd name="T97" fmla="*/ 1986 h 2059"/>
                  <a:gd name="T98" fmla="*/ 350 w 617"/>
                  <a:gd name="T99" fmla="*/ 1972 h 2059"/>
                  <a:gd name="T100" fmla="*/ 418 w 617"/>
                  <a:gd name="T101" fmla="*/ 1959 h 2059"/>
                  <a:gd name="T102" fmla="*/ 460 w 617"/>
                  <a:gd name="T103" fmla="*/ 1945 h 2059"/>
                  <a:gd name="T104" fmla="*/ 501 w 617"/>
                  <a:gd name="T105" fmla="*/ 1959 h 20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7"/>
                  <a:gd name="T160" fmla="*/ 0 h 2059"/>
                  <a:gd name="T161" fmla="*/ 617 w 617"/>
                  <a:gd name="T162" fmla="*/ 2059 h 20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7" h="2059">
                    <a:moveTo>
                      <a:pt x="501" y="1959"/>
                    </a:moveTo>
                    <a:cubicBezTo>
                      <a:pt x="466" y="1874"/>
                      <a:pt x="505" y="1986"/>
                      <a:pt x="473" y="1945"/>
                    </a:cubicBezTo>
                    <a:cubicBezTo>
                      <a:pt x="441" y="1904"/>
                      <a:pt x="316" y="1783"/>
                      <a:pt x="309" y="1712"/>
                    </a:cubicBezTo>
                    <a:cubicBezTo>
                      <a:pt x="302" y="1641"/>
                      <a:pt x="382" y="1586"/>
                      <a:pt x="432" y="1520"/>
                    </a:cubicBezTo>
                    <a:cubicBezTo>
                      <a:pt x="482" y="1454"/>
                      <a:pt x="603" y="1332"/>
                      <a:pt x="610" y="1314"/>
                    </a:cubicBezTo>
                    <a:cubicBezTo>
                      <a:pt x="617" y="1296"/>
                      <a:pt x="484" y="1430"/>
                      <a:pt x="473" y="1410"/>
                    </a:cubicBezTo>
                    <a:cubicBezTo>
                      <a:pt x="462" y="1390"/>
                      <a:pt x="562" y="1170"/>
                      <a:pt x="542" y="1191"/>
                    </a:cubicBezTo>
                    <a:cubicBezTo>
                      <a:pt x="522" y="1212"/>
                      <a:pt x="394" y="1466"/>
                      <a:pt x="350" y="1534"/>
                    </a:cubicBezTo>
                    <a:cubicBezTo>
                      <a:pt x="306" y="1602"/>
                      <a:pt x="288" y="1630"/>
                      <a:pt x="276" y="1600"/>
                    </a:cubicBezTo>
                    <a:cubicBezTo>
                      <a:pt x="264" y="1570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94" y="1554"/>
                      <a:pt x="190" y="1646"/>
                    </a:cubicBezTo>
                    <a:cubicBezTo>
                      <a:pt x="186" y="1738"/>
                      <a:pt x="181" y="1772"/>
                      <a:pt x="185" y="1835"/>
                    </a:cubicBezTo>
                    <a:cubicBezTo>
                      <a:pt x="189" y="1898"/>
                      <a:pt x="192" y="1995"/>
                      <a:pt x="213" y="2027"/>
                    </a:cubicBezTo>
                    <a:cubicBezTo>
                      <a:pt x="234" y="2059"/>
                      <a:pt x="277" y="2034"/>
                      <a:pt x="309" y="2027"/>
                    </a:cubicBezTo>
                    <a:cubicBezTo>
                      <a:pt x="341" y="2020"/>
                      <a:pt x="398" y="1995"/>
                      <a:pt x="405" y="1986"/>
                    </a:cubicBezTo>
                    <a:cubicBezTo>
                      <a:pt x="412" y="1977"/>
                      <a:pt x="348" y="1976"/>
                      <a:pt x="350" y="1972"/>
                    </a:cubicBezTo>
                    <a:cubicBezTo>
                      <a:pt x="352" y="1968"/>
                      <a:pt x="400" y="1963"/>
                      <a:pt x="418" y="1959"/>
                    </a:cubicBezTo>
                    <a:cubicBezTo>
                      <a:pt x="436" y="1955"/>
                      <a:pt x="446" y="1945"/>
                      <a:pt x="460" y="1945"/>
                    </a:cubicBezTo>
                    <a:cubicBezTo>
                      <a:pt x="474" y="1945"/>
                      <a:pt x="493" y="1956"/>
                      <a:pt x="501" y="195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723" name="Group 839"/>
              <p:cNvGrpSpPr>
                <a:grpSpLocks/>
              </p:cNvGrpSpPr>
              <p:nvPr/>
            </p:nvGrpSpPr>
            <p:grpSpPr bwMode="auto">
              <a:xfrm rot="10058229" flipH="1">
                <a:off x="2575" y="312"/>
                <a:ext cx="288" cy="240"/>
                <a:chOff x="3096" y="3832"/>
                <a:chExt cx="840" cy="560"/>
              </a:xfrm>
            </p:grpSpPr>
            <p:sp>
              <p:nvSpPr>
                <p:cNvPr id="14724" name="Freeform 84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5" name="Freeform 84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6" name="Freeform 84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7" name="Freeform 84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8" name="Freeform 84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9" name="Freeform 84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0" name="Freeform 84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1" name="Freeform 84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32" name="Group 848"/>
              <p:cNvGrpSpPr>
                <a:grpSpLocks/>
              </p:cNvGrpSpPr>
              <p:nvPr/>
            </p:nvGrpSpPr>
            <p:grpSpPr bwMode="auto">
              <a:xfrm rot="3430492" flipH="1">
                <a:off x="2302" y="338"/>
                <a:ext cx="288" cy="240"/>
                <a:chOff x="3096" y="3832"/>
                <a:chExt cx="840" cy="560"/>
              </a:xfrm>
            </p:grpSpPr>
            <p:sp>
              <p:nvSpPr>
                <p:cNvPr id="14733" name="Freeform 84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4" name="Freeform 85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5" name="Freeform 85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6" name="Freeform 85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7" name="Freeform 85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8" name="Freeform 85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9" name="Freeform 85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0" name="Freeform 85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41" name="Group 857"/>
              <p:cNvGrpSpPr>
                <a:grpSpLocks/>
              </p:cNvGrpSpPr>
              <p:nvPr/>
            </p:nvGrpSpPr>
            <p:grpSpPr bwMode="auto">
              <a:xfrm rot="3430492" flipH="1">
                <a:off x="2324" y="658"/>
                <a:ext cx="288" cy="192"/>
                <a:chOff x="3096" y="3832"/>
                <a:chExt cx="840" cy="560"/>
              </a:xfrm>
            </p:grpSpPr>
            <p:sp>
              <p:nvSpPr>
                <p:cNvPr id="14742" name="Freeform 858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3" name="Freeform 859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4" name="Freeform 860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5" name="Freeform 861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6" name="Freeform 862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7" name="Freeform 863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8" name="Freeform 864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" name="Freeform 865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750" name="Freeform 11"/>
            <p:cNvSpPr>
              <a:spLocks/>
            </p:cNvSpPr>
            <p:nvPr/>
          </p:nvSpPr>
          <p:spPr bwMode="auto">
            <a:xfrm>
              <a:off x="6573910" y="1477579"/>
              <a:ext cx="4366312" cy="3490175"/>
            </a:xfrm>
            <a:custGeom>
              <a:avLst/>
              <a:gdLst>
                <a:gd name="T0" fmla="*/ 3520877 w 4366260"/>
                <a:gd name="T1" fmla="*/ 551554 h 3489960"/>
                <a:gd name="T2" fmla="*/ 3216058 w 4366260"/>
                <a:gd name="T3" fmla="*/ 322800 h 3489960"/>
                <a:gd name="T4" fmla="*/ 2774033 w 4366260"/>
                <a:gd name="T5" fmla="*/ 48293 h 3489960"/>
                <a:gd name="T6" fmla="*/ 2133865 w 4366260"/>
                <a:gd name="T7" fmla="*/ 33042 h 3489960"/>
                <a:gd name="T8" fmla="*/ 1768071 w 4366260"/>
                <a:gd name="T9" fmla="*/ 231294 h 3489960"/>
                <a:gd name="T10" fmla="*/ 1585169 w 4366260"/>
                <a:gd name="T11" fmla="*/ 536303 h 3489960"/>
                <a:gd name="T12" fmla="*/ 1432747 w 4366260"/>
                <a:gd name="T13" fmla="*/ 444797 h 3489960"/>
                <a:gd name="T14" fmla="*/ 1219354 w 4366260"/>
                <a:gd name="T15" fmla="*/ 399055 h 3489960"/>
                <a:gd name="T16" fmla="*/ 823070 w 4366260"/>
                <a:gd name="T17" fmla="*/ 536303 h 3489960"/>
                <a:gd name="T18" fmla="*/ 716368 w 4366260"/>
                <a:gd name="T19" fmla="*/ 917559 h 3489960"/>
                <a:gd name="T20" fmla="*/ 502986 w 4366260"/>
                <a:gd name="T21" fmla="*/ 856563 h 3489960"/>
                <a:gd name="T22" fmla="*/ 243873 w 4366260"/>
                <a:gd name="T23" fmla="*/ 902316 h 3489960"/>
                <a:gd name="T24" fmla="*/ 45731 w 4366260"/>
                <a:gd name="T25" fmla="*/ 1390326 h 3489960"/>
                <a:gd name="T26" fmla="*/ 15240 w 4366260"/>
                <a:gd name="T27" fmla="*/ 1908833 h 3489960"/>
                <a:gd name="T28" fmla="*/ 137182 w 4366260"/>
                <a:gd name="T29" fmla="*/ 2625602 h 3489960"/>
                <a:gd name="T30" fmla="*/ 274353 w 4366260"/>
                <a:gd name="T31" fmla="*/ 3067849 h 3489960"/>
                <a:gd name="T32" fmla="*/ 472506 w 4366260"/>
                <a:gd name="T33" fmla="*/ 3449112 h 3489960"/>
                <a:gd name="T34" fmla="*/ 655408 w 4366260"/>
                <a:gd name="T35" fmla="*/ 3327105 h 3489960"/>
                <a:gd name="T36" fmla="*/ 1920482 w 4366260"/>
                <a:gd name="T37" fmla="*/ 2579839 h 3489960"/>
                <a:gd name="T38" fmla="*/ 2926455 w 4366260"/>
                <a:gd name="T39" fmla="*/ 2168094 h 3489960"/>
                <a:gd name="T40" fmla="*/ 3536117 w 4366260"/>
                <a:gd name="T41" fmla="*/ 1985082 h 3489960"/>
                <a:gd name="T42" fmla="*/ 3703779 w 4366260"/>
                <a:gd name="T43" fmla="*/ 1924078 h 3489960"/>
                <a:gd name="T44" fmla="*/ 4130564 w 4366260"/>
                <a:gd name="T45" fmla="*/ 1832583 h 3489960"/>
                <a:gd name="T46" fmla="*/ 4343972 w 4366260"/>
                <a:gd name="T47" fmla="*/ 1802081 h 3489960"/>
                <a:gd name="T48" fmla="*/ 4267731 w 4366260"/>
                <a:gd name="T49" fmla="*/ 1314071 h 3489960"/>
                <a:gd name="T50" fmla="*/ 4130564 w 4366260"/>
                <a:gd name="T51" fmla="*/ 673562 h 3489960"/>
                <a:gd name="T52" fmla="*/ 4008623 w 4366260"/>
                <a:gd name="T53" fmla="*/ 307549 h 3489960"/>
                <a:gd name="T54" fmla="*/ 3673299 w 4366260"/>
                <a:gd name="T55" fmla="*/ 216043 h 3489960"/>
                <a:gd name="T56" fmla="*/ 3429436 w 4366260"/>
                <a:gd name="T57" fmla="*/ 490550 h 34899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6260"/>
                <a:gd name="T88" fmla="*/ 0 h 3489960"/>
                <a:gd name="T89" fmla="*/ 4366260 w 4366260"/>
                <a:gd name="T90" fmla="*/ 3489960 h 34899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6260" h="3489960">
                  <a:moveTo>
                    <a:pt x="3520440" y="551180"/>
                  </a:moveTo>
                  <a:cubicBezTo>
                    <a:pt x="3430270" y="478790"/>
                    <a:pt x="3340100" y="406400"/>
                    <a:pt x="3215640" y="322580"/>
                  </a:cubicBezTo>
                  <a:cubicBezTo>
                    <a:pt x="3091180" y="238760"/>
                    <a:pt x="2954020" y="96520"/>
                    <a:pt x="2773680" y="48260"/>
                  </a:cubicBezTo>
                  <a:cubicBezTo>
                    <a:pt x="2593340" y="0"/>
                    <a:pt x="2301240" y="2540"/>
                    <a:pt x="2133600" y="33020"/>
                  </a:cubicBezTo>
                  <a:cubicBezTo>
                    <a:pt x="1965960" y="63500"/>
                    <a:pt x="1859280" y="147320"/>
                    <a:pt x="1767840" y="231140"/>
                  </a:cubicBezTo>
                  <a:cubicBezTo>
                    <a:pt x="1676400" y="314960"/>
                    <a:pt x="1640840" y="500380"/>
                    <a:pt x="1584960" y="535940"/>
                  </a:cubicBezTo>
                  <a:cubicBezTo>
                    <a:pt x="1529080" y="571500"/>
                    <a:pt x="1493520" y="467360"/>
                    <a:pt x="1432560" y="444500"/>
                  </a:cubicBezTo>
                  <a:cubicBezTo>
                    <a:pt x="1371600" y="421640"/>
                    <a:pt x="1320800" y="383540"/>
                    <a:pt x="1219200" y="398780"/>
                  </a:cubicBezTo>
                  <a:cubicBezTo>
                    <a:pt x="1117600" y="414020"/>
                    <a:pt x="906780" y="449580"/>
                    <a:pt x="822960" y="535940"/>
                  </a:cubicBezTo>
                  <a:cubicBezTo>
                    <a:pt x="739140" y="622300"/>
                    <a:pt x="769620" y="863600"/>
                    <a:pt x="716280" y="916940"/>
                  </a:cubicBezTo>
                  <a:cubicBezTo>
                    <a:pt x="662940" y="970280"/>
                    <a:pt x="581660" y="858520"/>
                    <a:pt x="502920" y="855980"/>
                  </a:cubicBezTo>
                  <a:cubicBezTo>
                    <a:pt x="424180" y="853440"/>
                    <a:pt x="320040" y="812800"/>
                    <a:pt x="243840" y="901700"/>
                  </a:cubicBezTo>
                  <a:cubicBezTo>
                    <a:pt x="167640" y="990600"/>
                    <a:pt x="83820" y="1221740"/>
                    <a:pt x="45720" y="1389380"/>
                  </a:cubicBezTo>
                  <a:cubicBezTo>
                    <a:pt x="7620" y="1557020"/>
                    <a:pt x="0" y="1701800"/>
                    <a:pt x="15240" y="1907540"/>
                  </a:cubicBezTo>
                  <a:cubicBezTo>
                    <a:pt x="30480" y="2113280"/>
                    <a:pt x="93980" y="2430780"/>
                    <a:pt x="137160" y="2623820"/>
                  </a:cubicBezTo>
                  <a:cubicBezTo>
                    <a:pt x="180340" y="2816860"/>
                    <a:pt x="218440" y="2928620"/>
                    <a:pt x="274320" y="3065780"/>
                  </a:cubicBezTo>
                  <a:cubicBezTo>
                    <a:pt x="330200" y="3202940"/>
                    <a:pt x="408940" y="3403600"/>
                    <a:pt x="472440" y="3446780"/>
                  </a:cubicBezTo>
                  <a:cubicBezTo>
                    <a:pt x="535940" y="3489960"/>
                    <a:pt x="655320" y="3324860"/>
                    <a:pt x="655320" y="3324860"/>
                  </a:cubicBezTo>
                  <a:cubicBezTo>
                    <a:pt x="896620" y="3180080"/>
                    <a:pt x="1541780" y="2771140"/>
                    <a:pt x="1920240" y="2578100"/>
                  </a:cubicBezTo>
                  <a:cubicBezTo>
                    <a:pt x="2298700" y="2385060"/>
                    <a:pt x="2656840" y="2265680"/>
                    <a:pt x="2926080" y="2166620"/>
                  </a:cubicBezTo>
                  <a:cubicBezTo>
                    <a:pt x="3195320" y="2067560"/>
                    <a:pt x="3406140" y="2024380"/>
                    <a:pt x="3535680" y="1983740"/>
                  </a:cubicBezTo>
                  <a:cubicBezTo>
                    <a:pt x="3665220" y="1943100"/>
                    <a:pt x="3604260" y="1948180"/>
                    <a:pt x="3703320" y="1922780"/>
                  </a:cubicBezTo>
                  <a:cubicBezTo>
                    <a:pt x="3802380" y="1897380"/>
                    <a:pt x="4023360" y="1851660"/>
                    <a:pt x="4130040" y="1831340"/>
                  </a:cubicBezTo>
                  <a:cubicBezTo>
                    <a:pt x="4236720" y="1811020"/>
                    <a:pt x="4320540" y="1887220"/>
                    <a:pt x="4343400" y="1800860"/>
                  </a:cubicBezTo>
                  <a:cubicBezTo>
                    <a:pt x="4366260" y="1714500"/>
                    <a:pt x="4302760" y="1501140"/>
                    <a:pt x="4267200" y="1313180"/>
                  </a:cubicBezTo>
                  <a:cubicBezTo>
                    <a:pt x="4231640" y="1125220"/>
                    <a:pt x="4173220" y="840740"/>
                    <a:pt x="4130040" y="673100"/>
                  </a:cubicBezTo>
                  <a:cubicBezTo>
                    <a:pt x="4086860" y="505460"/>
                    <a:pt x="4084320" y="383540"/>
                    <a:pt x="4008120" y="307340"/>
                  </a:cubicBezTo>
                  <a:cubicBezTo>
                    <a:pt x="3931920" y="231140"/>
                    <a:pt x="3769360" y="185420"/>
                    <a:pt x="3672840" y="215900"/>
                  </a:cubicBezTo>
                  <a:cubicBezTo>
                    <a:pt x="3576320" y="246380"/>
                    <a:pt x="3502660" y="368300"/>
                    <a:pt x="3429000" y="490220"/>
                  </a:cubicBezTo>
                </a:path>
              </a:pathLst>
            </a:custGeom>
            <a:gradFill rotWithShape="1">
              <a:gsLst>
                <a:gs pos="0">
                  <a:srgbClr val="99FF33">
                    <a:alpha val="35999"/>
                  </a:srgbClr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1" name="Group 245"/>
            <p:cNvGrpSpPr>
              <a:grpSpLocks/>
            </p:cNvGrpSpPr>
            <p:nvPr/>
          </p:nvGrpSpPr>
          <p:grpSpPr bwMode="auto">
            <a:xfrm rot="-1127178">
              <a:off x="6731283" y="2971712"/>
              <a:ext cx="809625" cy="322437"/>
              <a:chOff x="7870706" y="2105609"/>
              <a:chExt cx="809615" cy="322417"/>
            </a:xfrm>
          </p:grpSpPr>
          <p:sp>
            <p:nvSpPr>
              <p:cNvPr id="538" name="Freeform 537"/>
              <p:cNvSpPr/>
              <p:nvPr/>
            </p:nvSpPr>
            <p:spPr>
              <a:xfrm>
                <a:off x="7860393" y="2091192"/>
                <a:ext cx="777896" cy="28619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39" name="Freeform 538"/>
              <p:cNvSpPr/>
              <p:nvPr/>
            </p:nvSpPr>
            <p:spPr>
              <a:xfrm>
                <a:off x="7870730" y="2288583"/>
                <a:ext cx="810308" cy="133785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754" name="Group 245"/>
            <p:cNvGrpSpPr>
              <a:grpSpLocks/>
            </p:cNvGrpSpPr>
            <p:nvPr/>
          </p:nvGrpSpPr>
          <p:grpSpPr bwMode="auto">
            <a:xfrm rot="-1127178">
              <a:off x="5666899" y="3398998"/>
              <a:ext cx="809625" cy="317291"/>
              <a:chOff x="7869689" y="2107757"/>
              <a:chExt cx="809615" cy="317271"/>
            </a:xfrm>
          </p:grpSpPr>
          <p:sp>
            <p:nvSpPr>
              <p:cNvPr id="536" name="Freeform 535"/>
              <p:cNvSpPr/>
              <p:nvPr/>
            </p:nvSpPr>
            <p:spPr>
              <a:xfrm>
                <a:off x="7871709" y="2091104"/>
                <a:ext cx="776096" cy="28111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37" name="Freeform 536"/>
              <p:cNvSpPr/>
              <p:nvPr/>
            </p:nvSpPr>
            <p:spPr>
              <a:xfrm>
                <a:off x="7874379" y="2274048"/>
                <a:ext cx="810308" cy="13717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757" name="Group 284"/>
            <p:cNvGrpSpPr>
              <a:grpSpLocks/>
            </p:cNvGrpSpPr>
            <p:nvPr/>
          </p:nvGrpSpPr>
          <p:grpSpPr bwMode="auto">
            <a:xfrm rot="-827919">
              <a:off x="5401765" y="2754103"/>
              <a:ext cx="720915" cy="2345725"/>
              <a:chOff x="8423094" y="1466696"/>
              <a:chExt cx="720906" cy="1926042"/>
            </a:xfrm>
          </p:grpSpPr>
          <p:sp>
            <p:nvSpPr>
              <p:cNvPr id="513" name="Freeform 512"/>
              <p:cNvSpPr/>
              <p:nvPr/>
            </p:nvSpPr>
            <p:spPr>
              <a:xfrm>
                <a:off x="8406795" y="1463354"/>
                <a:ext cx="727477" cy="1898151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759" name="Group 229"/>
              <p:cNvGrpSpPr>
                <a:grpSpLocks/>
              </p:cNvGrpSpPr>
              <p:nvPr/>
            </p:nvGrpSpPr>
            <p:grpSpPr bwMode="auto">
              <a:xfrm>
                <a:off x="8448854" y="1503776"/>
                <a:ext cx="695146" cy="1888962"/>
                <a:chOff x="8448854" y="1503776"/>
                <a:chExt cx="695146" cy="1888962"/>
              </a:xfrm>
            </p:grpSpPr>
            <p:sp>
              <p:nvSpPr>
                <p:cNvPr id="515" name="Freeform 514"/>
                <p:cNvSpPr/>
                <p:nvPr/>
              </p:nvSpPr>
              <p:spPr>
                <a:xfrm>
                  <a:off x="8428231" y="1481876"/>
                  <a:ext cx="700467" cy="188702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6" name="Freeform 515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7" name="Freeform 516"/>
                <p:cNvSpPr/>
                <p:nvPr/>
              </p:nvSpPr>
              <p:spPr>
                <a:xfrm>
                  <a:off x="8458787" y="2655844"/>
                  <a:ext cx="578019" cy="723106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8" name="Freeform 517"/>
                <p:cNvSpPr/>
                <p:nvPr/>
              </p:nvSpPr>
              <p:spPr>
                <a:xfrm>
                  <a:off x="8563412" y="1528069"/>
                  <a:ext cx="565415" cy="1048503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8731896" y="2111078"/>
                  <a:ext cx="149456" cy="21832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767" name="Group 284"/>
            <p:cNvGrpSpPr>
              <a:grpSpLocks/>
            </p:cNvGrpSpPr>
            <p:nvPr/>
          </p:nvGrpSpPr>
          <p:grpSpPr bwMode="auto">
            <a:xfrm rot="-827919">
              <a:off x="6267268" y="2465267"/>
              <a:ext cx="719844" cy="2349829"/>
              <a:chOff x="8424165" y="1466191"/>
              <a:chExt cx="719835" cy="1929411"/>
            </a:xfrm>
          </p:grpSpPr>
          <p:sp>
            <p:nvSpPr>
              <p:cNvPr id="506" name="Freeform 505"/>
              <p:cNvSpPr/>
              <p:nvPr/>
            </p:nvSpPr>
            <p:spPr>
              <a:xfrm>
                <a:off x="8422577" y="1466197"/>
                <a:ext cx="709470" cy="1898151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769" name="Group 229"/>
              <p:cNvGrpSpPr>
                <a:grpSpLocks/>
              </p:cNvGrpSpPr>
              <p:nvPr/>
            </p:nvGrpSpPr>
            <p:grpSpPr bwMode="auto">
              <a:xfrm>
                <a:off x="8448027" y="1502767"/>
                <a:ext cx="695973" cy="1892835"/>
                <a:chOff x="8448027" y="1502767"/>
                <a:chExt cx="695973" cy="1892835"/>
              </a:xfrm>
            </p:grpSpPr>
            <p:sp>
              <p:nvSpPr>
                <p:cNvPr id="508" name="Freeform 332"/>
                <p:cNvSpPr/>
                <p:nvPr/>
              </p:nvSpPr>
              <p:spPr>
                <a:xfrm>
                  <a:off x="8441212" y="1486565"/>
                  <a:ext cx="678858" cy="187729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0" name="Freeform 509"/>
                <p:cNvSpPr/>
                <p:nvPr/>
              </p:nvSpPr>
              <p:spPr>
                <a:xfrm>
                  <a:off x="8469935" y="2652017"/>
                  <a:ext cx="560014" cy="718934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8578928" y="1532780"/>
                  <a:ext cx="546072" cy="1042566"/>
                </a:xfrm>
                <a:custGeom>
                  <a:avLst/>
                  <a:gdLst>
                    <a:gd name="T0" fmla="*/ 420055 w 552139"/>
                    <a:gd name="T1" fmla="*/ 37323 h 1046813"/>
                    <a:gd name="T2" fmla="*/ 301451 w 552139"/>
                    <a:gd name="T3" fmla="*/ 306051 h 1046813"/>
                    <a:gd name="T4" fmla="*/ 138371 w 552139"/>
                    <a:gd name="T5" fmla="*/ 455345 h 1046813"/>
                    <a:gd name="T6" fmla="*/ 34593 w 552139"/>
                    <a:gd name="T7" fmla="*/ 500133 h 1046813"/>
                    <a:gd name="T8" fmla="*/ 49418 w 552139"/>
                    <a:gd name="T9" fmla="*/ 529992 h 1046813"/>
                    <a:gd name="T10" fmla="*/ 34593 w 552139"/>
                    <a:gd name="T11" fmla="*/ 679285 h 1046813"/>
                    <a:gd name="T12" fmla="*/ 34593 w 552139"/>
                    <a:gd name="T13" fmla="*/ 873367 h 1046813"/>
                    <a:gd name="T14" fmla="*/ 4942 w 552139"/>
                    <a:gd name="T15" fmla="*/ 1022660 h 1046813"/>
                    <a:gd name="T16" fmla="*/ 49418 w 552139"/>
                    <a:gd name="T17" fmla="*/ 992802 h 1046813"/>
                    <a:gd name="T18" fmla="*/ 301451 w 552139"/>
                    <a:gd name="T19" fmla="*/ 843508 h 1046813"/>
                    <a:gd name="T20" fmla="*/ 509008 w 552139"/>
                    <a:gd name="T21" fmla="*/ 515063 h 1046813"/>
                    <a:gd name="T22" fmla="*/ 523833 w 552139"/>
                    <a:gd name="T23" fmla="*/ 246335 h 1046813"/>
                    <a:gd name="T24" fmla="*/ 464531 w 552139"/>
                    <a:gd name="T25" fmla="*/ 82112 h 1046813"/>
                    <a:gd name="T26" fmla="*/ 420055 w 552139"/>
                    <a:gd name="T27" fmla="*/ 37323 h 10468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136"/>
                  </a:srgbClr>
                </a:soli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8739768" y="2106565"/>
                  <a:ext cx="145856" cy="21415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777" name="Group 1881"/>
            <p:cNvGrpSpPr>
              <a:grpSpLocks/>
            </p:cNvGrpSpPr>
            <p:nvPr/>
          </p:nvGrpSpPr>
          <p:grpSpPr bwMode="auto">
            <a:xfrm>
              <a:off x="-714755" y="1223271"/>
              <a:ext cx="1943917" cy="3644940"/>
              <a:chOff x="-8172662" y="-542"/>
              <a:chExt cx="1439939" cy="2341441"/>
            </a:xfrm>
          </p:grpSpPr>
          <p:grpSp>
            <p:nvGrpSpPr>
              <p:cNvPr id="14778" name="Group 1712"/>
              <p:cNvGrpSpPr>
                <a:grpSpLocks/>
              </p:cNvGrpSpPr>
              <p:nvPr/>
            </p:nvGrpSpPr>
            <p:grpSpPr bwMode="auto">
              <a:xfrm>
                <a:off x="-7162277" y="626695"/>
                <a:ext cx="429554" cy="1642456"/>
                <a:chOff x="119648" y="1065630"/>
                <a:chExt cx="2045584" cy="2676931"/>
              </a:xfrm>
            </p:grpSpPr>
            <p:sp>
              <p:nvSpPr>
                <p:cNvPr id="503" name="Freeform 502"/>
                <p:cNvSpPr/>
                <p:nvPr/>
              </p:nvSpPr>
              <p:spPr>
                <a:xfrm rot="2671018">
                  <a:off x="122405" y="1065690"/>
                  <a:ext cx="2045336" cy="24380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4" name="Freeform 503"/>
                <p:cNvSpPr/>
                <p:nvPr/>
              </p:nvSpPr>
              <p:spPr>
                <a:xfrm rot="2671018">
                  <a:off x="166867" y="1141936"/>
                  <a:ext cx="1823019" cy="224126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5" name="Freeform 123"/>
                <p:cNvSpPr/>
                <p:nvPr/>
              </p:nvSpPr>
              <p:spPr>
                <a:xfrm rot="2671018">
                  <a:off x="789360" y="1345848"/>
                  <a:ext cx="844815" cy="24132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782" name="Group 1724"/>
              <p:cNvGrpSpPr>
                <a:grpSpLocks/>
              </p:cNvGrpSpPr>
              <p:nvPr/>
            </p:nvGrpSpPr>
            <p:grpSpPr bwMode="auto">
              <a:xfrm rot="-1497232">
                <a:off x="-7344712" y="151969"/>
                <a:ext cx="504258" cy="1640755"/>
                <a:chOff x="114713" y="1066611"/>
                <a:chExt cx="2058287" cy="2674159"/>
              </a:xfrm>
            </p:grpSpPr>
            <p:sp>
              <p:nvSpPr>
                <p:cNvPr id="500" name="Freeform 499"/>
                <p:cNvSpPr/>
                <p:nvPr/>
              </p:nvSpPr>
              <p:spPr>
                <a:xfrm rot="2671018">
                  <a:off x="80131" y="1055284"/>
                  <a:ext cx="2068933" cy="24114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1" name="Freeform 500"/>
                <p:cNvSpPr/>
                <p:nvPr/>
              </p:nvSpPr>
              <p:spPr>
                <a:xfrm rot="2671018">
                  <a:off x="112084" y="1130739"/>
                  <a:ext cx="1856597" cy="223417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2" name="Freeform 123"/>
                <p:cNvSpPr/>
                <p:nvPr/>
              </p:nvSpPr>
              <p:spPr>
                <a:xfrm rot="2671018">
                  <a:off x="758985" y="1333001"/>
                  <a:ext cx="854794" cy="239020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786" name="Group 1732"/>
              <p:cNvGrpSpPr>
                <a:grpSpLocks/>
              </p:cNvGrpSpPr>
              <p:nvPr/>
            </p:nvGrpSpPr>
            <p:grpSpPr bwMode="auto">
              <a:xfrm rot="-2454713">
                <a:off x="-7718672" y="-542"/>
                <a:ext cx="450099" cy="2216870"/>
                <a:chOff x="106499" y="1066025"/>
                <a:chExt cx="2056381" cy="2676513"/>
              </a:xfrm>
            </p:grpSpPr>
            <p:sp>
              <p:nvSpPr>
                <p:cNvPr id="497" name="Freeform 496"/>
                <p:cNvSpPr/>
                <p:nvPr/>
              </p:nvSpPr>
              <p:spPr>
                <a:xfrm rot="2671018">
                  <a:off x="81008" y="1050864"/>
                  <a:ext cx="2053694" cy="242473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8" name="Freeform 497"/>
                <p:cNvSpPr/>
                <p:nvPr/>
              </p:nvSpPr>
              <p:spPr>
                <a:xfrm rot="2671018">
                  <a:off x="123486" y="1131036"/>
                  <a:ext cx="1840400" cy="224215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9" name="Freeform 123"/>
                <p:cNvSpPr/>
                <p:nvPr/>
              </p:nvSpPr>
              <p:spPr>
                <a:xfrm rot="2671018">
                  <a:off x="733414" y="1337328"/>
                  <a:ext cx="865354" cy="23984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790" name="Group 1736"/>
              <p:cNvGrpSpPr>
                <a:grpSpLocks/>
              </p:cNvGrpSpPr>
              <p:nvPr/>
            </p:nvGrpSpPr>
            <p:grpSpPr bwMode="auto">
              <a:xfrm flipH="1">
                <a:off x="-8172662" y="702323"/>
                <a:ext cx="431421" cy="1638576"/>
                <a:chOff x="104628" y="1071529"/>
                <a:chExt cx="2054475" cy="2670608"/>
              </a:xfrm>
            </p:grpSpPr>
            <p:sp>
              <p:nvSpPr>
                <p:cNvPr id="494" name="Freeform 493"/>
                <p:cNvSpPr/>
                <p:nvPr/>
              </p:nvSpPr>
              <p:spPr>
                <a:xfrm rot="2671018">
                  <a:off x="101547" y="1070677"/>
                  <a:ext cx="2058040" cy="24168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 rot="2671018">
                  <a:off x="146009" y="1145149"/>
                  <a:ext cx="1835723" cy="223771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6" name="Freeform 123"/>
                <p:cNvSpPr/>
                <p:nvPr/>
              </p:nvSpPr>
              <p:spPr>
                <a:xfrm rot="2671018">
                  <a:off x="768502" y="1349061"/>
                  <a:ext cx="857519" cy="239375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794" name="Group 1728"/>
              <p:cNvGrpSpPr>
                <a:grpSpLocks/>
              </p:cNvGrpSpPr>
              <p:nvPr/>
            </p:nvGrpSpPr>
            <p:grpSpPr bwMode="auto">
              <a:xfrm rot="-959344">
                <a:off x="-7523915" y="1156007"/>
                <a:ext cx="354849" cy="1114226"/>
                <a:chOff x="103168" y="1059682"/>
                <a:chExt cx="2057788" cy="2675753"/>
              </a:xfrm>
            </p:grpSpPr>
            <p:sp>
              <p:nvSpPr>
                <p:cNvPr id="491" name="Freeform 490"/>
                <p:cNvSpPr/>
                <p:nvPr/>
              </p:nvSpPr>
              <p:spPr>
                <a:xfrm rot="2671018">
                  <a:off x="35366" y="1049903"/>
                  <a:ext cx="2065277" cy="242973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2" name="Freeform 491"/>
                <p:cNvSpPr/>
                <p:nvPr/>
              </p:nvSpPr>
              <p:spPr>
                <a:xfrm rot="2671018">
                  <a:off x="66128" y="1128405"/>
                  <a:ext cx="1848694" cy="224684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3" name="Freeform 123"/>
                <p:cNvSpPr/>
                <p:nvPr/>
              </p:nvSpPr>
              <p:spPr>
                <a:xfrm rot="2671018">
                  <a:off x="754972" y="1335070"/>
                  <a:ext cx="858600" cy="240099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14798" name="Freeform 2"/>
            <p:cNvSpPr>
              <a:spLocks/>
            </p:cNvSpPr>
            <p:nvPr/>
          </p:nvSpPr>
          <p:spPr bwMode="auto">
            <a:xfrm rot="-1446524">
              <a:off x="-1092629" y="3428540"/>
              <a:ext cx="5405185" cy="2834815"/>
            </a:xfrm>
            <a:custGeom>
              <a:avLst/>
              <a:gdLst>
                <a:gd name="T0" fmla="*/ 5271163 w 5405120"/>
                <a:gd name="T1" fmla="*/ 2623062 h 2834640"/>
                <a:gd name="T2" fmla="*/ 5316924 w 5405120"/>
                <a:gd name="T3" fmla="*/ 1814792 h 2834640"/>
                <a:gd name="T4" fmla="*/ 5332164 w 5405120"/>
                <a:gd name="T5" fmla="*/ 1418288 h 2834640"/>
                <a:gd name="T6" fmla="*/ 5240683 w 5405120"/>
                <a:gd name="T7" fmla="*/ 1128530 h 2834640"/>
                <a:gd name="T8" fmla="*/ 5103521 w 5405120"/>
                <a:gd name="T9" fmla="*/ 1082777 h 2834640"/>
                <a:gd name="T10" fmla="*/ 4905359 w 5405120"/>
                <a:gd name="T11" fmla="*/ 1159032 h 2834640"/>
                <a:gd name="T12" fmla="*/ 4798678 w 5405120"/>
                <a:gd name="T13" fmla="*/ 1326782 h 2834640"/>
                <a:gd name="T14" fmla="*/ 4783438 w 5405120"/>
                <a:gd name="T15" fmla="*/ 1159032 h 2834640"/>
                <a:gd name="T16" fmla="*/ 4737717 w 5405120"/>
                <a:gd name="T17" fmla="*/ 945518 h 2834640"/>
                <a:gd name="T18" fmla="*/ 4646276 w 5405120"/>
                <a:gd name="T19" fmla="*/ 854023 h 2834640"/>
                <a:gd name="T20" fmla="*/ 4478594 w 5405120"/>
                <a:gd name="T21" fmla="*/ 915016 h 2834640"/>
                <a:gd name="T22" fmla="*/ 4478594 w 5405120"/>
                <a:gd name="T23" fmla="*/ 701513 h 2834640"/>
                <a:gd name="T24" fmla="*/ 4387153 w 5405120"/>
                <a:gd name="T25" fmla="*/ 457508 h 2834640"/>
                <a:gd name="T26" fmla="*/ 4234711 w 5405120"/>
                <a:gd name="T27" fmla="*/ 335511 h 2834640"/>
                <a:gd name="T28" fmla="*/ 4112785 w 5405120"/>
                <a:gd name="T29" fmla="*/ 289758 h 2834640"/>
                <a:gd name="T30" fmla="*/ 3868926 w 5405120"/>
                <a:gd name="T31" fmla="*/ 305009 h 2834640"/>
                <a:gd name="T32" fmla="*/ 3594563 w 5405120"/>
                <a:gd name="T33" fmla="*/ 442257 h 2834640"/>
                <a:gd name="T34" fmla="*/ 3518362 w 5405120"/>
                <a:gd name="T35" fmla="*/ 579516 h 2834640"/>
                <a:gd name="T36" fmla="*/ 3487882 w 5405120"/>
                <a:gd name="T37" fmla="*/ 503261 h 2834640"/>
                <a:gd name="T38" fmla="*/ 3396421 w 5405120"/>
                <a:gd name="T39" fmla="*/ 305009 h 2834640"/>
                <a:gd name="T40" fmla="*/ 3137318 w 5405120"/>
                <a:gd name="T41" fmla="*/ 61004 h 2834640"/>
                <a:gd name="T42" fmla="*/ 2817234 w 5405120"/>
                <a:gd name="T43" fmla="*/ 0 h 2834640"/>
                <a:gd name="T44" fmla="*/ 2451430 w 5405120"/>
                <a:gd name="T45" fmla="*/ 61004 h 2834640"/>
                <a:gd name="T46" fmla="*/ 2222787 w 5405120"/>
                <a:gd name="T47" fmla="*/ 289758 h 2834640"/>
                <a:gd name="T48" fmla="*/ 2177066 w 5405120"/>
                <a:gd name="T49" fmla="*/ 259256 h 2834640"/>
                <a:gd name="T50" fmla="*/ 2051676 w 5405120"/>
                <a:gd name="T51" fmla="*/ 157878 h 2834640"/>
                <a:gd name="T52" fmla="*/ 1979668 w 5405120"/>
                <a:gd name="T53" fmla="*/ 229930 h 2834640"/>
                <a:gd name="T54" fmla="*/ 1856982 w 5405120"/>
                <a:gd name="T55" fmla="*/ 350762 h 2834640"/>
                <a:gd name="T56" fmla="*/ 1750291 w 5405120"/>
                <a:gd name="T57" fmla="*/ 259256 h 2834640"/>
                <a:gd name="T58" fmla="*/ 1308276 w 5405120"/>
                <a:gd name="T59" fmla="*/ 183001 h 2834640"/>
                <a:gd name="T60" fmla="*/ 1003432 w 5405120"/>
                <a:gd name="T61" fmla="*/ 335511 h 2834640"/>
                <a:gd name="T62" fmla="*/ 820530 w 5405120"/>
                <a:gd name="T63" fmla="*/ 625269 h 2834640"/>
                <a:gd name="T64" fmla="*/ 744319 w 5405120"/>
                <a:gd name="T65" fmla="*/ 854023 h 2834640"/>
                <a:gd name="T66" fmla="*/ 683348 w 5405120"/>
                <a:gd name="T67" fmla="*/ 1357284 h 2834640"/>
                <a:gd name="T68" fmla="*/ 454715 w 5405120"/>
                <a:gd name="T69" fmla="*/ 1342033 h 2834640"/>
                <a:gd name="T70" fmla="*/ 180362 w 5405120"/>
                <a:gd name="T71" fmla="*/ 1387786 h 2834640"/>
                <a:gd name="T72" fmla="*/ 12700 w 5405120"/>
                <a:gd name="T73" fmla="*/ 1601289 h 2834640"/>
                <a:gd name="T74" fmla="*/ 119391 w 5405120"/>
                <a:gd name="T75" fmla="*/ 2135052 h 2834640"/>
                <a:gd name="T76" fmla="*/ 729079 w 5405120"/>
                <a:gd name="T77" fmla="*/ 2745049 h 2834640"/>
                <a:gd name="T78" fmla="*/ 881501 w 5405120"/>
                <a:gd name="T79" fmla="*/ 2684066 h 2834640"/>
                <a:gd name="T80" fmla="*/ 1521658 w 5405120"/>
                <a:gd name="T81" fmla="*/ 2577299 h 2834640"/>
                <a:gd name="T82" fmla="*/ 2253267 w 5405120"/>
                <a:gd name="T83" fmla="*/ 2501055 h 2834640"/>
                <a:gd name="T84" fmla="*/ 3137318 w 5405120"/>
                <a:gd name="T85" fmla="*/ 2424810 h 2834640"/>
                <a:gd name="T86" fmla="*/ 3746985 w 5405120"/>
                <a:gd name="T87" fmla="*/ 2424810 h 2834640"/>
                <a:gd name="T88" fmla="*/ 4509075 w 5405120"/>
                <a:gd name="T89" fmla="*/ 2424810 h 2834640"/>
                <a:gd name="T90" fmla="*/ 5271163 w 5405120"/>
                <a:gd name="T91" fmla="*/ 2623062 h 28346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05120"/>
                <a:gd name="T139" fmla="*/ 0 h 2834640"/>
                <a:gd name="T140" fmla="*/ 5405120 w 5405120"/>
                <a:gd name="T141" fmla="*/ 2834640 h 28346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05120" h="2834640">
                  <a:moveTo>
                    <a:pt x="5270500" y="2621280"/>
                  </a:moveTo>
                  <a:cubicBezTo>
                    <a:pt x="5405120" y="2519680"/>
                    <a:pt x="5306060" y="2014220"/>
                    <a:pt x="5316220" y="1813560"/>
                  </a:cubicBezTo>
                  <a:cubicBezTo>
                    <a:pt x="5326380" y="1612900"/>
                    <a:pt x="5344160" y="1531620"/>
                    <a:pt x="5331460" y="1417320"/>
                  </a:cubicBezTo>
                  <a:cubicBezTo>
                    <a:pt x="5318760" y="1303020"/>
                    <a:pt x="5278120" y="1183640"/>
                    <a:pt x="5240020" y="1127760"/>
                  </a:cubicBezTo>
                  <a:cubicBezTo>
                    <a:pt x="5201920" y="1071880"/>
                    <a:pt x="5158740" y="1076960"/>
                    <a:pt x="5102860" y="1082040"/>
                  </a:cubicBezTo>
                  <a:cubicBezTo>
                    <a:pt x="5046980" y="1087120"/>
                    <a:pt x="4955540" y="1117600"/>
                    <a:pt x="4904740" y="1158240"/>
                  </a:cubicBezTo>
                  <a:cubicBezTo>
                    <a:pt x="4853940" y="1198880"/>
                    <a:pt x="4818380" y="1325880"/>
                    <a:pt x="4798060" y="1325880"/>
                  </a:cubicBezTo>
                  <a:cubicBezTo>
                    <a:pt x="4777740" y="1325880"/>
                    <a:pt x="4792980" y="1221740"/>
                    <a:pt x="4782820" y="1158240"/>
                  </a:cubicBezTo>
                  <a:cubicBezTo>
                    <a:pt x="4772660" y="1094740"/>
                    <a:pt x="4759960" y="995680"/>
                    <a:pt x="4737100" y="944880"/>
                  </a:cubicBezTo>
                  <a:cubicBezTo>
                    <a:pt x="4714240" y="894080"/>
                    <a:pt x="4688840" y="858520"/>
                    <a:pt x="4645660" y="853440"/>
                  </a:cubicBezTo>
                  <a:cubicBezTo>
                    <a:pt x="4602480" y="848360"/>
                    <a:pt x="4505960" y="939800"/>
                    <a:pt x="4478020" y="914400"/>
                  </a:cubicBezTo>
                  <a:cubicBezTo>
                    <a:pt x="4450080" y="889000"/>
                    <a:pt x="4493260" y="777240"/>
                    <a:pt x="4478020" y="701040"/>
                  </a:cubicBezTo>
                  <a:cubicBezTo>
                    <a:pt x="4462780" y="624840"/>
                    <a:pt x="4427220" y="518160"/>
                    <a:pt x="4386580" y="457200"/>
                  </a:cubicBezTo>
                  <a:cubicBezTo>
                    <a:pt x="4345940" y="396240"/>
                    <a:pt x="4279900" y="363220"/>
                    <a:pt x="4234180" y="335280"/>
                  </a:cubicBezTo>
                  <a:cubicBezTo>
                    <a:pt x="4188460" y="307340"/>
                    <a:pt x="4173220" y="294640"/>
                    <a:pt x="4112260" y="289560"/>
                  </a:cubicBezTo>
                  <a:cubicBezTo>
                    <a:pt x="4051300" y="284480"/>
                    <a:pt x="3954780" y="279400"/>
                    <a:pt x="3868420" y="304800"/>
                  </a:cubicBezTo>
                  <a:cubicBezTo>
                    <a:pt x="3782060" y="330200"/>
                    <a:pt x="3652520" y="396240"/>
                    <a:pt x="3594100" y="441960"/>
                  </a:cubicBezTo>
                  <a:cubicBezTo>
                    <a:pt x="3535680" y="487680"/>
                    <a:pt x="3535680" y="568960"/>
                    <a:pt x="3517900" y="579120"/>
                  </a:cubicBezTo>
                  <a:cubicBezTo>
                    <a:pt x="3500120" y="589280"/>
                    <a:pt x="3507740" y="548640"/>
                    <a:pt x="3487420" y="502920"/>
                  </a:cubicBezTo>
                  <a:cubicBezTo>
                    <a:pt x="3467100" y="457200"/>
                    <a:pt x="3454400" y="378460"/>
                    <a:pt x="3395980" y="304800"/>
                  </a:cubicBezTo>
                  <a:cubicBezTo>
                    <a:pt x="3337560" y="231140"/>
                    <a:pt x="3233420" y="111760"/>
                    <a:pt x="3136900" y="60960"/>
                  </a:cubicBezTo>
                  <a:cubicBezTo>
                    <a:pt x="3040380" y="10160"/>
                    <a:pt x="2931160" y="0"/>
                    <a:pt x="2816860" y="0"/>
                  </a:cubicBezTo>
                  <a:cubicBezTo>
                    <a:pt x="2702560" y="0"/>
                    <a:pt x="2550160" y="12700"/>
                    <a:pt x="2451100" y="60960"/>
                  </a:cubicBezTo>
                  <a:cubicBezTo>
                    <a:pt x="2352040" y="109220"/>
                    <a:pt x="2268220" y="256540"/>
                    <a:pt x="2222500" y="289560"/>
                  </a:cubicBezTo>
                  <a:cubicBezTo>
                    <a:pt x="2176780" y="322580"/>
                    <a:pt x="2205295" y="281045"/>
                    <a:pt x="2176780" y="259080"/>
                  </a:cubicBezTo>
                  <a:cubicBezTo>
                    <a:pt x="2148265" y="237115"/>
                    <a:pt x="2084308" y="162652"/>
                    <a:pt x="2051412" y="157768"/>
                  </a:cubicBezTo>
                  <a:cubicBezTo>
                    <a:pt x="2018516" y="152884"/>
                    <a:pt x="2011849" y="197651"/>
                    <a:pt x="1979404" y="229776"/>
                  </a:cubicBezTo>
                  <a:cubicBezTo>
                    <a:pt x="1946959" y="261901"/>
                    <a:pt x="1894964" y="345636"/>
                    <a:pt x="1856740" y="350520"/>
                  </a:cubicBezTo>
                  <a:cubicBezTo>
                    <a:pt x="1818516" y="355404"/>
                    <a:pt x="1841500" y="287020"/>
                    <a:pt x="1750060" y="259080"/>
                  </a:cubicBezTo>
                  <a:cubicBezTo>
                    <a:pt x="1658620" y="231140"/>
                    <a:pt x="1432560" y="170180"/>
                    <a:pt x="1308100" y="182880"/>
                  </a:cubicBezTo>
                  <a:cubicBezTo>
                    <a:pt x="1183640" y="195580"/>
                    <a:pt x="1084580" y="261620"/>
                    <a:pt x="1003300" y="335280"/>
                  </a:cubicBezTo>
                  <a:cubicBezTo>
                    <a:pt x="922020" y="408940"/>
                    <a:pt x="863600" y="538480"/>
                    <a:pt x="820420" y="624840"/>
                  </a:cubicBezTo>
                  <a:cubicBezTo>
                    <a:pt x="777240" y="711200"/>
                    <a:pt x="767080" y="731520"/>
                    <a:pt x="744220" y="853440"/>
                  </a:cubicBezTo>
                  <a:cubicBezTo>
                    <a:pt x="721360" y="975360"/>
                    <a:pt x="731520" y="1275080"/>
                    <a:pt x="683260" y="1356360"/>
                  </a:cubicBezTo>
                  <a:cubicBezTo>
                    <a:pt x="635000" y="1437640"/>
                    <a:pt x="538480" y="1336040"/>
                    <a:pt x="454660" y="1341120"/>
                  </a:cubicBezTo>
                  <a:cubicBezTo>
                    <a:pt x="370840" y="1346200"/>
                    <a:pt x="254000" y="1343660"/>
                    <a:pt x="180340" y="1386840"/>
                  </a:cubicBezTo>
                  <a:cubicBezTo>
                    <a:pt x="106680" y="1430020"/>
                    <a:pt x="22860" y="1475740"/>
                    <a:pt x="12700" y="1600200"/>
                  </a:cubicBezTo>
                  <a:cubicBezTo>
                    <a:pt x="2540" y="1724660"/>
                    <a:pt x="0" y="1943100"/>
                    <a:pt x="119380" y="2133600"/>
                  </a:cubicBezTo>
                  <a:cubicBezTo>
                    <a:pt x="238760" y="2324100"/>
                    <a:pt x="601980" y="2651760"/>
                    <a:pt x="728980" y="2743200"/>
                  </a:cubicBezTo>
                  <a:cubicBezTo>
                    <a:pt x="855980" y="2834640"/>
                    <a:pt x="749300" y="2710180"/>
                    <a:pt x="881380" y="2682240"/>
                  </a:cubicBezTo>
                  <a:cubicBezTo>
                    <a:pt x="1013460" y="2654300"/>
                    <a:pt x="1292860" y="2606040"/>
                    <a:pt x="1521460" y="2575560"/>
                  </a:cubicBezTo>
                  <a:cubicBezTo>
                    <a:pt x="1750060" y="2545080"/>
                    <a:pt x="2252980" y="2499360"/>
                    <a:pt x="2252980" y="2499360"/>
                  </a:cubicBezTo>
                  <a:cubicBezTo>
                    <a:pt x="2522220" y="2473960"/>
                    <a:pt x="2887980" y="2435860"/>
                    <a:pt x="3136900" y="2423160"/>
                  </a:cubicBezTo>
                  <a:cubicBezTo>
                    <a:pt x="3385820" y="2410460"/>
                    <a:pt x="3746500" y="2423160"/>
                    <a:pt x="3746500" y="2423160"/>
                  </a:cubicBezTo>
                  <a:cubicBezTo>
                    <a:pt x="3975100" y="2423160"/>
                    <a:pt x="4254500" y="2395220"/>
                    <a:pt x="4508500" y="2423160"/>
                  </a:cubicBezTo>
                  <a:cubicBezTo>
                    <a:pt x="4762500" y="2451100"/>
                    <a:pt x="5135880" y="2722880"/>
                    <a:pt x="5270500" y="262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CC99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99" name="Group 235"/>
            <p:cNvGrpSpPr>
              <a:grpSpLocks/>
            </p:cNvGrpSpPr>
            <p:nvPr/>
          </p:nvGrpSpPr>
          <p:grpSpPr bwMode="auto">
            <a:xfrm rot="-645995">
              <a:off x="3807" y="4176015"/>
              <a:ext cx="809625" cy="320675"/>
              <a:chOff x="7869346" y="2108109"/>
              <a:chExt cx="809615" cy="320655"/>
            </a:xfrm>
          </p:grpSpPr>
          <p:sp>
            <p:nvSpPr>
              <p:cNvPr id="484" name="Freeform 483"/>
              <p:cNvSpPr/>
              <p:nvPr/>
            </p:nvSpPr>
            <p:spPr>
              <a:xfrm>
                <a:off x="7872649" y="2107270"/>
                <a:ext cx="776096" cy="284507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5" name="Freeform 484"/>
              <p:cNvSpPr/>
              <p:nvPr/>
            </p:nvSpPr>
            <p:spPr>
              <a:xfrm>
                <a:off x="7859577" y="2284212"/>
                <a:ext cx="8103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802" name="Group 235"/>
            <p:cNvGrpSpPr>
              <a:grpSpLocks/>
            </p:cNvGrpSpPr>
            <p:nvPr/>
          </p:nvGrpSpPr>
          <p:grpSpPr bwMode="auto">
            <a:xfrm>
              <a:off x="1059192" y="4063341"/>
              <a:ext cx="864253" cy="392878"/>
              <a:chOff x="7869346" y="2108109"/>
              <a:chExt cx="809615" cy="320655"/>
            </a:xfrm>
          </p:grpSpPr>
          <p:sp>
            <p:nvSpPr>
              <p:cNvPr id="482" name="Freeform 481"/>
              <p:cNvSpPr/>
              <p:nvPr/>
            </p:nvSpPr>
            <p:spPr>
              <a:xfrm>
                <a:off x="7872357" y="2107594"/>
                <a:ext cx="775958" cy="28612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3" name="Freeform 482"/>
              <p:cNvSpPr/>
              <p:nvPr/>
            </p:nvSpPr>
            <p:spPr>
              <a:xfrm>
                <a:off x="7868984" y="2292817"/>
                <a:ext cx="809696" cy="13546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805" name="Group 235"/>
            <p:cNvGrpSpPr>
              <a:grpSpLocks/>
            </p:cNvGrpSpPr>
            <p:nvPr/>
          </p:nvGrpSpPr>
          <p:grpSpPr bwMode="auto">
            <a:xfrm>
              <a:off x="2236062" y="4103928"/>
              <a:ext cx="809625" cy="320675"/>
              <a:chOff x="7869346" y="2108109"/>
              <a:chExt cx="809615" cy="320655"/>
            </a:xfrm>
          </p:grpSpPr>
          <p:sp>
            <p:nvSpPr>
              <p:cNvPr id="480" name="Freeform 479"/>
              <p:cNvSpPr/>
              <p:nvPr/>
            </p:nvSpPr>
            <p:spPr>
              <a:xfrm>
                <a:off x="7873353" y="2107536"/>
                <a:ext cx="774294" cy="286201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1" name="Freeform 480"/>
              <p:cNvSpPr/>
              <p:nvPr/>
            </p:nvSpPr>
            <p:spPr>
              <a:xfrm>
                <a:off x="7869752" y="2293820"/>
                <a:ext cx="8085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808" name="Group 235"/>
            <p:cNvGrpSpPr>
              <a:grpSpLocks/>
            </p:cNvGrpSpPr>
            <p:nvPr/>
          </p:nvGrpSpPr>
          <p:grpSpPr bwMode="auto">
            <a:xfrm>
              <a:off x="3316182" y="3959912"/>
              <a:ext cx="809625" cy="320675"/>
              <a:chOff x="7869346" y="2108109"/>
              <a:chExt cx="809615" cy="320655"/>
            </a:xfrm>
          </p:grpSpPr>
          <p:sp>
            <p:nvSpPr>
              <p:cNvPr id="478" name="Freeform 477"/>
              <p:cNvSpPr/>
              <p:nvPr/>
            </p:nvSpPr>
            <p:spPr>
              <a:xfrm>
                <a:off x="7873657" y="2107597"/>
                <a:ext cx="776096" cy="287894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79" name="Freeform 478"/>
              <p:cNvSpPr/>
              <p:nvPr/>
            </p:nvSpPr>
            <p:spPr>
              <a:xfrm>
                <a:off x="7870056" y="2295574"/>
                <a:ext cx="808508" cy="149027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811" name="Group 332"/>
            <p:cNvGrpSpPr>
              <a:grpSpLocks/>
            </p:cNvGrpSpPr>
            <p:nvPr/>
          </p:nvGrpSpPr>
          <p:grpSpPr bwMode="auto">
            <a:xfrm>
              <a:off x="-427251" y="3671727"/>
              <a:ext cx="719045" cy="2436210"/>
              <a:chOff x="8424964" y="1466013"/>
              <a:chExt cx="719036" cy="1931869"/>
            </a:xfrm>
          </p:grpSpPr>
          <p:sp>
            <p:nvSpPr>
              <p:cNvPr id="471" name="Freeform 470"/>
              <p:cNvSpPr/>
              <p:nvPr/>
            </p:nvSpPr>
            <p:spPr>
              <a:xfrm>
                <a:off x="8425436" y="1465824"/>
                <a:ext cx="709471" cy="1901673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13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73" name="Freeform 472"/>
                <p:cNvSpPr/>
                <p:nvPr/>
              </p:nvSpPr>
              <p:spPr>
                <a:xfrm>
                  <a:off x="8452447" y="1503428"/>
                  <a:ext cx="680658" cy="188555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8479456" y="2675857"/>
                  <a:ext cx="561814" cy="722528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6" name="Freeform 475"/>
                <p:cNvSpPr>
                  <a:spLocks/>
                </p:cNvSpPr>
                <p:nvPr/>
              </p:nvSpPr>
              <p:spPr bwMode="auto">
                <a:xfrm>
                  <a:off x="8586051" y="1550480"/>
                  <a:ext cx="549246" cy="1047156"/>
                </a:xfrm>
                <a:custGeom>
                  <a:avLst/>
                  <a:gdLst>
                    <a:gd name="T0" fmla="*/ 422497 w 552139"/>
                    <a:gd name="T1" fmla="*/ 37487 h 1046813"/>
                    <a:gd name="T2" fmla="*/ 303203 w 552139"/>
                    <a:gd name="T3" fmla="*/ 307399 h 1046813"/>
                    <a:gd name="T4" fmla="*/ 139175 w 552139"/>
                    <a:gd name="T5" fmla="*/ 457350 h 1046813"/>
                    <a:gd name="T6" fmla="*/ 34794 w 552139"/>
                    <a:gd name="T7" fmla="*/ 502335 h 1046813"/>
                    <a:gd name="T8" fmla="*/ 49705 w 552139"/>
                    <a:gd name="T9" fmla="*/ 532325 h 1046813"/>
                    <a:gd name="T10" fmla="*/ 34794 w 552139"/>
                    <a:gd name="T11" fmla="*/ 682276 h 1046813"/>
                    <a:gd name="T12" fmla="*/ 34794 w 552139"/>
                    <a:gd name="T13" fmla="*/ 877212 h 1046813"/>
                    <a:gd name="T14" fmla="*/ 4971 w 552139"/>
                    <a:gd name="T15" fmla="*/ 1027162 h 1046813"/>
                    <a:gd name="T16" fmla="*/ 49705 w 552139"/>
                    <a:gd name="T17" fmla="*/ 997173 h 1046813"/>
                    <a:gd name="T18" fmla="*/ 303203 w 552139"/>
                    <a:gd name="T19" fmla="*/ 847222 h 1046813"/>
                    <a:gd name="T20" fmla="*/ 511966 w 552139"/>
                    <a:gd name="T21" fmla="*/ 517330 h 1046813"/>
                    <a:gd name="T22" fmla="*/ 526878 w 552139"/>
                    <a:gd name="T23" fmla="*/ 247419 h 1046813"/>
                    <a:gd name="T24" fmla="*/ 467231 w 552139"/>
                    <a:gd name="T25" fmla="*/ 82473 h 1046813"/>
                    <a:gd name="T26" fmla="*/ 422497 w 552139"/>
                    <a:gd name="T27" fmla="*/ 37487 h 10468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136"/>
                  </a:srgbClr>
                </a:soli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77" name="Oval 476"/>
                <p:cNvSpPr/>
                <p:nvPr/>
              </p:nvSpPr>
              <p:spPr>
                <a:xfrm>
                  <a:off x="8749559" y="2133290"/>
                  <a:ext cx="142255" cy="21487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821" name="Group 332"/>
            <p:cNvGrpSpPr>
              <a:grpSpLocks/>
            </p:cNvGrpSpPr>
            <p:nvPr/>
          </p:nvGrpSpPr>
          <p:grpSpPr bwMode="auto">
            <a:xfrm>
              <a:off x="436845" y="3455742"/>
              <a:ext cx="719045" cy="2292147"/>
              <a:chOff x="8424964" y="1466013"/>
              <a:chExt cx="719036" cy="1931869"/>
            </a:xfrm>
          </p:grpSpPr>
          <p:sp>
            <p:nvSpPr>
              <p:cNvPr id="464" name="Freeform 463"/>
              <p:cNvSpPr/>
              <p:nvPr/>
            </p:nvSpPr>
            <p:spPr>
              <a:xfrm>
                <a:off x="8425681" y="1466570"/>
                <a:ext cx="711270" cy="1899867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23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66" name="Freeform 465"/>
                <p:cNvSpPr/>
                <p:nvPr/>
              </p:nvSpPr>
              <p:spPr>
                <a:xfrm>
                  <a:off x="8452691" y="1505110"/>
                  <a:ext cx="682460" cy="188273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7" name="Freeform 466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8479701" y="2675576"/>
                  <a:ext cx="563613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8585941" y="1550787"/>
                  <a:ext cx="551009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>
                  <a:off x="8749804" y="2133165"/>
                  <a:ext cx="144055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831" name="Group 332"/>
            <p:cNvGrpSpPr>
              <a:grpSpLocks/>
            </p:cNvGrpSpPr>
            <p:nvPr/>
          </p:nvGrpSpPr>
          <p:grpSpPr bwMode="auto">
            <a:xfrm>
              <a:off x="1660981" y="3239718"/>
              <a:ext cx="719045" cy="2292147"/>
              <a:chOff x="8424964" y="1466013"/>
              <a:chExt cx="719036" cy="1931869"/>
            </a:xfrm>
          </p:grpSpPr>
          <p:sp>
            <p:nvSpPr>
              <p:cNvPr id="457" name="Freeform 456"/>
              <p:cNvSpPr/>
              <p:nvPr/>
            </p:nvSpPr>
            <p:spPr>
              <a:xfrm>
                <a:off x="8424224" y="1465932"/>
                <a:ext cx="713071" cy="1899867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33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59" name="Freeform 458"/>
                <p:cNvSpPr/>
                <p:nvPr/>
              </p:nvSpPr>
              <p:spPr>
                <a:xfrm>
                  <a:off x="8451235" y="1504472"/>
                  <a:ext cx="684260" cy="1884165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8478245" y="2674938"/>
                  <a:ext cx="565415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8584486" y="1550149"/>
                  <a:ext cx="552809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8748348" y="2132527"/>
                  <a:ext cx="145856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841" name="Group 332"/>
            <p:cNvGrpSpPr>
              <a:grpSpLocks/>
            </p:cNvGrpSpPr>
            <p:nvPr/>
          </p:nvGrpSpPr>
          <p:grpSpPr bwMode="auto">
            <a:xfrm>
              <a:off x="2813109" y="3095702"/>
              <a:ext cx="719045" cy="2292147"/>
              <a:chOff x="8424964" y="1466013"/>
              <a:chExt cx="719036" cy="1931869"/>
            </a:xfrm>
          </p:grpSpPr>
          <p:sp>
            <p:nvSpPr>
              <p:cNvPr id="450" name="Freeform 817"/>
              <p:cNvSpPr/>
              <p:nvPr/>
            </p:nvSpPr>
            <p:spPr>
              <a:xfrm>
                <a:off x="8424549" y="1465983"/>
                <a:ext cx="713071" cy="189843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43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52" name="Freeform 819"/>
                <p:cNvSpPr/>
                <p:nvPr/>
              </p:nvSpPr>
              <p:spPr>
                <a:xfrm>
                  <a:off x="8451560" y="1504523"/>
                  <a:ext cx="684260" cy="1882738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3" name="Freeform 820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4" name="Freeform 821"/>
                <p:cNvSpPr/>
                <p:nvPr/>
              </p:nvSpPr>
              <p:spPr>
                <a:xfrm>
                  <a:off x="8478569" y="2674989"/>
                  <a:ext cx="565415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5" name="Freeform 822"/>
                <p:cNvSpPr/>
                <p:nvPr/>
              </p:nvSpPr>
              <p:spPr>
                <a:xfrm>
                  <a:off x="8584810" y="1548773"/>
                  <a:ext cx="552809" cy="1049137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6" name="Oval 823"/>
                <p:cNvSpPr/>
                <p:nvPr/>
              </p:nvSpPr>
              <p:spPr>
                <a:xfrm>
                  <a:off x="8748672" y="2132578"/>
                  <a:ext cx="145856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851" name="Group 332"/>
            <p:cNvGrpSpPr>
              <a:grpSpLocks/>
            </p:cNvGrpSpPr>
            <p:nvPr/>
          </p:nvGrpSpPr>
          <p:grpSpPr bwMode="auto">
            <a:xfrm>
              <a:off x="3749213" y="3167710"/>
              <a:ext cx="719045" cy="2292147"/>
              <a:chOff x="8424964" y="1466013"/>
              <a:chExt cx="719036" cy="1931869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8424813" y="1466671"/>
                <a:ext cx="709469" cy="189843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53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45" name="Freeform 444"/>
                <p:cNvSpPr/>
                <p:nvPr/>
              </p:nvSpPr>
              <p:spPr>
                <a:xfrm>
                  <a:off x="8451824" y="1492365"/>
                  <a:ext cx="680658" cy="1884165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8478834" y="2662830"/>
                  <a:ext cx="561813" cy="723691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>
                  <a:off x="8585075" y="1538041"/>
                  <a:ext cx="549208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8747136" y="2120419"/>
                  <a:ext cx="144055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37" name="Cloud Callout 5"/>
            <p:cNvSpPr/>
            <p:nvPr/>
          </p:nvSpPr>
          <p:spPr bwMode="auto">
            <a:xfrm>
              <a:off x="6989116" y="260656"/>
              <a:ext cx="1063286" cy="556002"/>
            </a:xfrm>
            <a:prstGeom prst="cloudCallout">
              <a:avLst>
                <a:gd name="adj1" fmla="val -3010"/>
                <a:gd name="adj2" fmla="val 1514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4864" name="Group 245"/>
            <p:cNvGrpSpPr>
              <a:grpSpLocks/>
            </p:cNvGrpSpPr>
            <p:nvPr/>
          </p:nvGrpSpPr>
          <p:grpSpPr bwMode="auto">
            <a:xfrm rot="-1127178">
              <a:off x="7841809" y="2641970"/>
              <a:ext cx="809625" cy="317077"/>
              <a:chOff x="7870128" y="2108357"/>
              <a:chExt cx="809615" cy="317057"/>
            </a:xfrm>
          </p:grpSpPr>
          <p:sp>
            <p:nvSpPr>
              <p:cNvPr id="441" name="Freeform 440"/>
              <p:cNvSpPr/>
              <p:nvPr/>
            </p:nvSpPr>
            <p:spPr>
              <a:xfrm>
                <a:off x="7875319" y="2092522"/>
                <a:ext cx="774294" cy="284506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7871169" y="2273284"/>
                <a:ext cx="808508" cy="140560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867" name="Group 254"/>
            <p:cNvGrpSpPr>
              <a:grpSpLocks/>
            </p:cNvGrpSpPr>
            <p:nvPr/>
          </p:nvGrpSpPr>
          <p:grpSpPr bwMode="auto">
            <a:xfrm rot="-657867">
              <a:off x="8890279" y="2346456"/>
              <a:ext cx="809625" cy="318904"/>
              <a:chOff x="7868529" y="2105407"/>
              <a:chExt cx="809615" cy="318884"/>
            </a:xfrm>
          </p:grpSpPr>
          <p:sp>
            <p:nvSpPr>
              <p:cNvPr id="439" name="Freeform 438"/>
              <p:cNvSpPr/>
              <p:nvPr/>
            </p:nvSpPr>
            <p:spPr>
              <a:xfrm>
                <a:off x="7861497" y="2092764"/>
                <a:ext cx="776096" cy="282813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7859055" y="2278624"/>
                <a:ext cx="810308" cy="133785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4870" name="Group 284"/>
            <p:cNvGrpSpPr>
              <a:grpSpLocks/>
            </p:cNvGrpSpPr>
            <p:nvPr/>
          </p:nvGrpSpPr>
          <p:grpSpPr bwMode="auto">
            <a:xfrm rot="-827919">
              <a:off x="7346671" y="2177894"/>
              <a:ext cx="720250" cy="2345893"/>
              <a:chOff x="8423759" y="1466671"/>
              <a:chExt cx="720241" cy="1926180"/>
            </a:xfrm>
          </p:grpSpPr>
          <p:sp>
            <p:nvSpPr>
              <p:cNvPr id="432" name="Freeform 431"/>
              <p:cNvSpPr/>
              <p:nvPr/>
            </p:nvSpPr>
            <p:spPr>
              <a:xfrm>
                <a:off x="8423228" y="1465045"/>
                <a:ext cx="695064" cy="1896762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72" name="Group 229"/>
              <p:cNvGrpSpPr>
                <a:grpSpLocks/>
              </p:cNvGrpSpPr>
              <p:nvPr/>
            </p:nvGrpSpPr>
            <p:grpSpPr bwMode="auto">
              <a:xfrm>
                <a:off x="8450894" y="1503888"/>
                <a:ext cx="693106" cy="1888963"/>
                <a:chOff x="8450894" y="1503888"/>
                <a:chExt cx="693106" cy="1888963"/>
              </a:xfrm>
            </p:grpSpPr>
            <p:sp>
              <p:nvSpPr>
                <p:cNvPr id="434" name="Freeform 433"/>
                <p:cNvSpPr/>
                <p:nvPr/>
              </p:nvSpPr>
              <p:spPr>
                <a:xfrm>
                  <a:off x="8445475" y="1492660"/>
                  <a:ext cx="673456" cy="187451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435" name="Freeform 434"/>
                <p:cNvGrpSpPr>
                  <a:grpSpLocks/>
                </p:cNvGrpSpPr>
                <p:nvPr/>
              </p:nvGrpSpPr>
              <p:grpSpPr bwMode="auto">
                <a:xfrm rot="827919">
                  <a:off x="8583403" y="1909244"/>
                  <a:ext cx="469368" cy="1496291"/>
                  <a:chOff x="7571232" y="2700528"/>
                  <a:chExt cx="469392" cy="1822704"/>
                </a:xfrm>
              </p:grpSpPr>
              <p:pic>
                <p:nvPicPr>
                  <p:cNvPr id="14875" name="Freeform 434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1232" y="2700528"/>
                    <a:ext cx="469392" cy="182270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876" name="Text Box 540"/>
                  <p:cNvSpPr txBox="1">
                    <a:spLocks noChangeArrowheads="1"/>
                  </p:cNvSpPr>
                  <p:nvPr/>
                </p:nvSpPr>
                <p:spPr bwMode="auto">
                  <a:xfrm rot="20772081">
                    <a:off x="7463703" y="2714069"/>
                    <a:ext cx="664599" cy="17682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36" name="Freeform 435"/>
                <p:cNvSpPr/>
                <p:nvPr/>
              </p:nvSpPr>
              <p:spPr>
                <a:xfrm>
                  <a:off x="8468257" y="2658780"/>
                  <a:ext cx="558212" cy="71754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8570306" y="1539109"/>
                  <a:ext cx="545606" cy="1042941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8" name="Oval 437"/>
                <p:cNvSpPr/>
                <p:nvPr/>
              </p:nvSpPr>
              <p:spPr>
                <a:xfrm>
                  <a:off x="8730911" y="2117714"/>
                  <a:ext cx="144055" cy="21415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880" name="Group 292"/>
            <p:cNvGrpSpPr>
              <a:grpSpLocks/>
            </p:cNvGrpSpPr>
            <p:nvPr/>
          </p:nvGrpSpPr>
          <p:grpSpPr bwMode="auto">
            <a:xfrm rot="-629937">
              <a:off x="8377272" y="1870570"/>
              <a:ext cx="720197" cy="2097825"/>
              <a:chOff x="8423812" y="1466152"/>
              <a:chExt cx="720188" cy="1928793"/>
            </a:xfrm>
          </p:grpSpPr>
          <p:sp>
            <p:nvSpPr>
              <p:cNvPr id="425" name="Freeform 424"/>
              <p:cNvSpPr/>
              <p:nvPr/>
            </p:nvSpPr>
            <p:spPr>
              <a:xfrm>
                <a:off x="8419829" y="1451515"/>
                <a:ext cx="718473" cy="1905932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82" name="Group 229"/>
              <p:cNvGrpSpPr>
                <a:grpSpLocks/>
              </p:cNvGrpSpPr>
              <p:nvPr/>
            </p:nvGrpSpPr>
            <p:grpSpPr bwMode="auto">
              <a:xfrm>
                <a:off x="8446914" y="1503402"/>
                <a:ext cx="697086" cy="1891543"/>
                <a:chOff x="8446914" y="1503402"/>
                <a:chExt cx="697086" cy="1891543"/>
              </a:xfrm>
            </p:grpSpPr>
            <p:sp>
              <p:nvSpPr>
                <p:cNvPr id="427" name="Freeform 426"/>
                <p:cNvSpPr/>
                <p:nvPr/>
              </p:nvSpPr>
              <p:spPr>
                <a:xfrm>
                  <a:off x="8447556" y="1487832"/>
                  <a:ext cx="684261" cy="1879460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8475853" y="2655833"/>
                  <a:ext cx="563615" cy="722510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8581436" y="1548660"/>
                  <a:ext cx="552810" cy="1044836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1" name="Oval 430"/>
                <p:cNvSpPr/>
                <p:nvPr/>
              </p:nvSpPr>
              <p:spPr>
                <a:xfrm>
                  <a:off x="8742936" y="2115934"/>
                  <a:ext cx="144055" cy="21644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890" name="Group 300"/>
            <p:cNvGrpSpPr>
              <a:grpSpLocks/>
            </p:cNvGrpSpPr>
            <p:nvPr/>
          </p:nvGrpSpPr>
          <p:grpSpPr bwMode="auto">
            <a:xfrm rot="-745667">
              <a:off x="9400198" y="1489276"/>
              <a:ext cx="719140" cy="2125481"/>
              <a:chOff x="8424869" y="1463331"/>
              <a:chExt cx="719131" cy="1928046"/>
            </a:xfrm>
          </p:grpSpPr>
          <p:sp>
            <p:nvSpPr>
              <p:cNvPr id="418" name="Freeform 417"/>
              <p:cNvSpPr/>
              <p:nvPr/>
            </p:nvSpPr>
            <p:spPr>
              <a:xfrm>
                <a:off x="8409763" y="1455482"/>
                <a:ext cx="711270" cy="1898840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892" name="Group 784"/>
              <p:cNvGrpSpPr>
                <a:grpSpLocks/>
              </p:cNvGrpSpPr>
              <p:nvPr/>
            </p:nvGrpSpPr>
            <p:grpSpPr bwMode="auto">
              <a:xfrm>
                <a:off x="8448168" y="1501790"/>
                <a:ext cx="695832" cy="1889587"/>
                <a:chOff x="8448168" y="1501790"/>
                <a:chExt cx="695832" cy="1889587"/>
              </a:xfrm>
            </p:grpSpPr>
            <p:sp>
              <p:nvSpPr>
                <p:cNvPr id="420" name="Freeform 419"/>
                <p:cNvSpPr/>
                <p:nvPr/>
              </p:nvSpPr>
              <p:spPr>
                <a:xfrm>
                  <a:off x="8432079" y="1492556"/>
                  <a:ext cx="678858" cy="187733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8457560" y="2659998"/>
                  <a:ext cx="560014" cy="718978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8564528" y="1532698"/>
                  <a:ext cx="545608" cy="1044669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8729428" y="2118512"/>
                  <a:ext cx="144055" cy="21507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43" name="Freeform 19"/>
            <p:cNvSpPr/>
            <p:nvPr/>
          </p:nvSpPr>
          <p:spPr bwMode="auto">
            <a:xfrm>
              <a:off x="-686081" y="3207444"/>
              <a:ext cx="11823446" cy="3871559"/>
            </a:xfrm>
            <a:custGeom>
              <a:avLst/>
              <a:gdLst>
                <a:gd name="connsiteX0" fmla="*/ 9506262 w 9738610"/>
                <a:gd name="connsiteY0" fmla="*/ 169888 h 3792510"/>
                <a:gd name="connsiteX1" fmla="*/ 8172138 w 9738610"/>
                <a:gd name="connsiteY1" fmla="*/ 64957 h 3792510"/>
                <a:gd name="connsiteX2" fmla="*/ 7392649 w 9738610"/>
                <a:gd name="connsiteY2" fmla="*/ 34976 h 3792510"/>
                <a:gd name="connsiteX3" fmla="*/ 6163456 w 9738610"/>
                <a:gd name="connsiteY3" fmla="*/ 124917 h 3792510"/>
                <a:gd name="connsiteX4" fmla="*/ 4799351 w 9738610"/>
                <a:gd name="connsiteY4" fmla="*/ 394740 h 3792510"/>
                <a:gd name="connsiteX5" fmla="*/ 4004872 w 9738610"/>
                <a:gd name="connsiteY5" fmla="*/ 619593 h 3792510"/>
                <a:gd name="connsiteX6" fmla="*/ 3015521 w 9738610"/>
                <a:gd name="connsiteY6" fmla="*/ 1024327 h 3792510"/>
                <a:gd name="connsiteX7" fmla="*/ 1336623 w 9738610"/>
                <a:gd name="connsiteY7" fmla="*/ 1668904 h 3792510"/>
                <a:gd name="connsiteX8" fmla="*/ 197371 w 9738610"/>
                <a:gd name="connsiteY8" fmla="*/ 2268511 h 3792510"/>
                <a:gd name="connsiteX9" fmla="*/ 152400 w 9738610"/>
                <a:gd name="connsiteY9" fmla="*/ 2568314 h 3792510"/>
                <a:gd name="connsiteX10" fmla="*/ 182380 w 9738610"/>
                <a:gd name="connsiteY10" fmla="*/ 3602635 h 3792510"/>
                <a:gd name="connsiteX11" fmla="*/ 227351 w 9738610"/>
                <a:gd name="connsiteY11" fmla="*/ 3707567 h 3792510"/>
                <a:gd name="connsiteX12" fmla="*/ 662066 w 9738610"/>
                <a:gd name="connsiteY12" fmla="*/ 3767527 h 3792510"/>
                <a:gd name="connsiteX13" fmla="*/ 2325974 w 9738610"/>
                <a:gd name="connsiteY13" fmla="*/ 3737547 h 3792510"/>
                <a:gd name="connsiteX14" fmla="*/ 3195403 w 9738610"/>
                <a:gd name="connsiteY14" fmla="*/ 3752537 h 3792510"/>
                <a:gd name="connsiteX15" fmla="*/ 3420256 w 9738610"/>
                <a:gd name="connsiteY15" fmla="*/ 3707567 h 3792510"/>
                <a:gd name="connsiteX16" fmla="*/ 3465226 w 9738610"/>
                <a:gd name="connsiteY16" fmla="*/ 3677586 h 3792510"/>
                <a:gd name="connsiteX17" fmla="*/ 3510197 w 9738610"/>
                <a:gd name="connsiteY17" fmla="*/ 3617626 h 3792510"/>
                <a:gd name="connsiteX18" fmla="*/ 3944912 w 9738610"/>
                <a:gd name="connsiteY18" fmla="*/ 3317822 h 3792510"/>
                <a:gd name="connsiteX19" fmla="*/ 4529528 w 9738610"/>
                <a:gd name="connsiteY19" fmla="*/ 2898098 h 3792510"/>
                <a:gd name="connsiteX20" fmla="*/ 4979233 w 9738610"/>
                <a:gd name="connsiteY20" fmla="*/ 2598294 h 3792510"/>
                <a:gd name="connsiteX21" fmla="*/ 5803692 w 9738610"/>
                <a:gd name="connsiteY21" fmla="*/ 2148590 h 3792510"/>
                <a:gd name="connsiteX22" fmla="*/ 6673121 w 9738610"/>
                <a:gd name="connsiteY22" fmla="*/ 1788826 h 3792510"/>
                <a:gd name="connsiteX23" fmla="*/ 7392649 w 9738610"/>
                <a:gd name="connsiteY23" fmla="*/ 1519003 h 3792510"/>
                <a:gd name="connsiteX24" fmla="*/ 8382000 w 9738610"/>
                <a:gd name="connsiteY24" fmla="*/ 1294150 h 3792510"/>
                <a:gd name="connsiteX25" fmla="*/ 9011587 w 9738610"/>
                <a:gd name="connsiteY25" fmla="*/ 1204209 h 3792510"/>
                <a:gd name="connsiteX26" fmla="*/ 9491272 w 9738610"/>
                <a:gd name="connsiteY26" fmla="*/ 1189219 h 3792510"/>
                <a:gd name="connsiteX27" fmla="*/ 9536243 w 9738610"/>
                <a:gd name="connsiteY27" fmla="*/ 1189219 h 3792510"/>
                <a:gd name="connsiteX28" fmla="*/ 9566223 w 9738610"/>
                <a:gd name="connsiteY28" fmla="*/ 1084288 h 3792510"/>
                <a:gd name="connsiteX29" fmla="*/ 9506262 w 9738610"/>
                <a:gd name="connsiteY29" fmla="*/ 169888 h 3792510"/>
                <a:gd name="connsiteX0" fmla="*/ 12845319 w 13077667"/>
                <a:gd name="connsiteY0" fmla="*/ 169888 h 3774958"/>
                <a:gd name="connsiteX1" fmla="*/ 11511195 w 13077667"/>
                <a:gd name="connsiteY1" fmla="*/ 64957 h 3774958"/>
                <a:gd name="connsiteX2" fmla="*/ 10731706 w 13077667"/>
                <a:gd name="connsiteY2" fmla="*/ 34976 h 3774958"/>
                <a:gd name="connsiteX3" fmla="*/ 9502513 w 13077667"/>
                <a:gd name="connsiteY3" fmla="*/ 124917 h 3774958"/>
                <a:gd name="connsiteX4" fmla="*/ 8138408 w 13077667"/>
                <a:gd name="connsiteY4" fmla="*/ 394740 h 3774958"/>
                <a:gd name="connsiteX5" fmla="*/ 7343929 w 13077667"/>
                <a:gd name="connsiteY5" fmla="*/ 619593 h 3774958"/>
                <a:gd name="connsiteX6" fmla="*/ 6354578 w 13077667"/>
                <a:gd name="connsiteY6" fmla="*/ 1024327 h 3774958"/>
                <a:gd name="connsiteX7" fmla="*/ 4675680 w 13077667"/>
                <a:gd name="connsiteY7" fmla="*/ 1668904 h 3774958"/>
                <a:gd name="connsiteX8" fmla="*/ 3536428 w 13077667"/>
                <a:gd name="connsiteY8" fmla="*/ 2268511 h 3774958"/>
                <a:gd name="connsiteX9" fmla="*/ 2499 w 13077667"/>
                <a:gd name="connsiteY9" fmla="*/ 2673627 h 3774958"/>
                <a:gd name="connsiteX10" fmla="*/ 3521437 w 13077667"/>
                <a:gd name="connsiteY10" fmla="*/ 3602635 h 3774958"/>
                <a:gd name="connsiteX11" fmla="*/ 3566408 w 13077667"/>
                <a:gd name="connsiteY11" fmla="*/ 3707567 h 3774958"/>
                <a:gd name="connsiteX12" fmla="*/ 4001123 w 13077667"/>
                <a:gd name="connsiteY12" fmla="*/ 3767527 h 3774958"/>
                <a:gd name="connsiteX13" fmla="*/ 5665031 w 13077667"/>
                <a:gd name="connsiteY13" fmla="*/ 3737547 h 3774958"/>
                <a:gd name="connsiteX14" fmla="*/ 6534460 w 13077667"/>
                <a:gd name="connsiteY14" fmla="*/ 3752537 h 3774958"/>
                <a:gd name="connsiteX15" fmla="*/ 6759313 w 13077667"/>
                <a:gd name="connsiteY15" fmla="*/ 3707567 h 3774958"/>
                <a:gd name="connsiteX16" fmla="*/ 6804283 w 13077667"/>
                <a:gd name="connsiteY16" fmla="*/ 3677586 h 3774958"/>
                <a:gd name="connsiteX17" fmla="*/ 6849254 w 13077667"/>
                <a:gd name="connsiteY17" fmla="*/ 3617626 h 3774958"/>
                <a:gd name="connsiteX18" fmla="*/ 7283969 w 13077667"/>
                <a:gd name="connsiteY18" fmla="*/ 3317822 h 3774958"/>
                <a:gd name="connsiteX19" fmla="*/ 7868585 w 13077667"/>
                <a:gd name="connsiteY19" fmla="*/ 2898098 h 3774958"/>
                <a:gd name="connsiteX20" fmla="*/ 8318290 w 13077667"/>
                <a:gd name="connsiteY20" fmla="*/ 2598294 h 3774958"/>
                <a:gd name="connsiteX21" fmla="*/ 9142749 w 13077667"/>
                <a:gd name="connsiteY21" fmla="*/ 2148590 h 3774958"/>
                <a:gd name="connsiteX22" fmla="*/ 10012178 w 13077667"/>
                <a:gd name="connsiteY22" fmla="*/ 1788826 h 3774958"/>
                <a:gd name="connsiteX23" fmla="*/ 10731706 w 13077667"/>
                <a:gd name="connsiteY23" fmla="*/ 1519003 h 3774958"/>
                <a:gd name="connsiteX24" fmla="*/ 11721057 w 13077667"/>
                <a:gd name="connsiteY24" fmla="*/ 1294150 h 3774958"/>
                <a:gd name="connsiteX25" fmla="*/ 12350644 w 13077667"/>
                <a:gd name="connsiteY25" fmla="*/ 1204209 h 3774958"/>
                <a:gd name="connsiteX26" fmla="*/ 12830329 w 13077667"/>
                <a:gd name="connsiteY26" fmla="*/ 1189219 h 3774958"/>
                <a:gd name="connsiteX27" fmla="*/ 12875300 w 13077667"/>
                <a:gd name="connsiteY27" fmla="*/ 1189219 h 3774958"/>
                <a:gd name="connsiteX28" fmla="*/ 12905280 w 13077667"/>
                <a:gd name="connsiteY28" fmla="*/ 1084288 h 3774958"/>
                <a:gd name="connsiteX29" fmla="*/ 12845319 w 13077667"/>
                <a:gd name="connsiteY29" fmla="*/ 169888 h 3774958"/>
                <a:gd name="connsiteX0" fmla="*/ 13796877 w 14029225"/>
                <a:gd name="connsiteY0" fmla="*/ 169888 h 3898678"/>
                <a:gd name="connsiteX1" fmla="*/ 12462753 w 14029225"/>
                <a:gd name="connsiteY1" fmla="*/ 64957 h 3898678"/>
                <a:gd name="connsiteX2" fmla="*/ 11683264 w 14029225"/>
                <a:gd name="connsiteY2" fmla="*/ 34976 h 3898678"/>
                <a:gd name="connsiteX3" fmla="*/ 10454071 w 14029225"/>
                <a:gd name="connsiteY3" fmla="*/ 124917 h 3898678"/>
                <a:gd name="connsiteX4" fmla="*/ 9089966 w 14029225"/>
                <a:gd name="connsiteY4" fmla="*/ 394740 h 3898678"/>
                <a:gd name="connsiteX5" fmla="*/ 8295487 w 14029225"/>
                <a:gd name="connsiteY5" fmla="*/ 619593 h 3898678"/>
                <a:gd name="connsiteX6" fmla="*/ 7306136 w 14029225"/>
                <a:gd name="connsiteY6" fmla="*/ 1024327 h 3898678"/>
                <a:gd name="connsiteX7" fmla="*/ 5627238 w 14029225"/>
                <a:gd name="connsiteY7" fmla="*/ 1668904 h 3898678"/>
                <a:gd name="connsiteX8" fmla="*/ 4487986 w 14029225"/>
                <a:gd name="connsiteY8" fmla="*/ 2268511 h 3898678"/>
                <a:gd name="connsiteX9" fmla="*/ 954057 w 14029225"/>
                <a:gd name="connsiteY9" fmla="*/ 2673627 h 3898678"/>
                <a:gd name="connsiteX10" fmla="*/ 593985 w 14029225"/>
                <a:gd name="connsiteY10" fmla="*/ 3726355 h 3898678"/>
                <a:gd name="connsiteX11" fmla="*/ 4517966 w 14029225"/>
                <a:gd name="connsiteY11" fmla="*/ 3707567 h 3898678"/>
                <a:gd name="connsiteX12" fmla="*/ 4952681 w 14029225"/>
                <a:gd name="connsiteY12" fmla="*/ 3767527 h 3898678"/>
                <a:gd name="connsiteX13" fmla="*/ 6616589 w 14029225"/>
                <a:gd name="connsiteY13" fmla="*/ 3737547 h 3898678"/>
                <a:gd name="connsiteX14" fmla="*/ 7486018 w 14029225"/>
                <a:gd name="connsiteY14" fmla="*/ 3752537 h 3898678"/>
                <a:gd name="connsiteX15" fmla="*/ 7710871 w 14029225"/>
                <a:gd name="connsiteY15" fmla="*/ 3707567 h 3898678"/>
                <a:gd name="connsiteX16" fmla="*/ 7755841 w 14029225"/>
                <a:gd name="connsiteY16" fmla="*/ 3677586 h 3898678"/>
                <a:gd name="connsiteX17" fmla="*/ 7800812 w 14029225"/>
                <a:gd name="connsiteY17" fmla="*/ 3617626 h 3898678"/>
                <a:gd name="connsiteX18" fmla="*/ 8235527 w 14029225"/>
                <a:gd name="connsiteY18" fmla="*/ 3317822 h 3898678"/>
                <a:gd name="connsiteX19" fmla="*/ 8820143 w 14029225"/>
                <a:gd name="connsiteY19" fmla="*/ 2898098 h 3898678"/>
                <a:gd name="connsiteX20" fmla="*/ 9269848 w 14029225"/>
                <a:gd name="connsiteY20" fmla="*/ 2598294 h 3898678"/>
                <a:gd name="connsiteX21" fmla="*/ 10094307 w 14029225"/>
                <a:gd name="connsiteY21" fmla="*/ 2148590 h 3898678"/>
                <a:gd name="connsiteX22" fmla="*/ 10963736 w 14029225"/>
                <a:gd name="connsiteY22" fmla="*/ 1788826 h 3898678"/>
                <a:gd name="connsiteX23" fmla="*/ 11683264 w 14029225"/>
                <a:gd name="connsiteY23" fmla="*/ 1519003 h 3898678"/>
                <a:gd name="connsiteX24" fmla="*/ 12672615 w 14029225"/>
                <a:gd name="connsiteY24" fmla="*/ 1294150 h 3898678"/>
                <a:gd name="connsiteX25" fmla="*/ 13302202 w 14029225"/>
                <a:gd name="connsiteY25" fmla="*/ 1204209 h 3898678"/>
                <a:gd name="connsiteX26" fmla="*/ 13781887 w 14029225"/>
                <a:gd name="connsiteY26" fmla="*/ 1189219 h 3898678"/>
                <a:gd name="connsiteX27" fmla="*/ 13826858 w 14029225"/>
                <a:gd name="connsiteY27" fmla="*/ 1189219 h 3898678"/>
                <a:gd name="connsiteX28" fmla="*/ 13856838 w 14029225"/>
                <a:gd name="connsiteY28" fmla="*/ 1084288 h 3898678"/>
                <a:gd name="connsiteX29" fmla="*/ 13796877 w 14029225"/>
                <a:gd name="connsiteY29" fmla="*/ 169888 h 3898678"/>
                <a:gd name="connsiteX0" fmla="*/ 13634979 w 13867327"/>
                <a:gd name="connsiteY0" fmla="*/ 169888 h 3976622"/>
                <a:gd name="connsiteX1" fmla="*/ 12300855 w 13867327"/>
                <a:gd name="connsiteY1" fmla="*/ 64957 h 3976622"/>
                <a:gd name="connsiteX2" fmla="*/ 11521366 w 13867327"/>
                <a:gd name="connsiteY2" fmla="*/ 34976 h 3976622"/>
                <a:gd name="connsiteX3" fmla="*/ 10292173 w 13867327"/>
                <a:gd name="connsiteY3" fmla="*/ 124917 h 3976622"/>
                <a:gd name="connsiteX4" fmla="*/ 8928068 w 13867327"/>
                <a:gd name="connsiteY4" fmla="*/ 394740 h 3976622"/>
                <a:gd name="connsiteX5" fmla="*/ 8133589 w 13867327"/>
                <a:gd name="connsiteY5" fmla="*/ 619593 h 3976622"/>
                <a:gd name="connsiteX6" fmla="*/ 7144238 w 13867327"/>
                <a:gd name="connsiteY6" fmla="*/ 1024327 h 3976622"/>
                <a:gd name="connsiteX7" fmla="*/ 5465340 w 13867327"/>
                <a:gd name="connsiteY7" fmla="*/ 1668904 h 3976622"/>
                <a:gd name="connsiteX8" fmla="*/ 4326088 w 13867327"/>
                <a:gd name="connsiteY8" fmla="*/ 2268511 h 3976622"/>
                <a:gd name="connsiteX9" fmla="*/ 792159 w 13867327"/>
                <a:gd name="connsiteY9" fmla="*/ 2673627 h 3976622"/>
                <a:gd name="connsiteX10" fmla="*/ 432087 w 13867327"/>
                <a:gd name="connsiteY10" fmla="*/ 3726355 h 3976622"/>
                <a:gd name="connsiteX11" fmla="*/ 3384683 w 13867327"/>
                <a:gd name="connsiteY11" fmla="*/ 3969760 h 3976622"/>
                <a:gd name="connsiteX12" fmla="*/ 4790783 w 13867327"/>
                <a:gd name="connsiteY12" fmla="*/ 3767527 h 3976622"/>
                <a:gd name="connsiteX13" fmla="*/ 6454691 w 13867327"/>
                <a:gd name="connsiteY13" fmla="*/ 3737547 h 3976622"/>
                <a:gd name="connsiteX14" fmla="*/ 7324120 w 13867327"/>
                <a:gd name="connsiteY14" fmla="*/ 3752537 h 3976622"/>
                <a:gd name="connsiteX15" fmla="*/ 7548973 w 13867327"/>
                <a:gd name="connsiteY15" fmla="*/ 3707567 h 3976622"/>
                <a:gd name="connsiteX16" fmla="*/ 7593943 w 13867327"/>
                <a:gd name="connsiteY16" fmla="*/ 3677586 h 3976622"/>
                <a:gd name="connsiteX17" fmla="*/ 7638914 w 13867327"/>
                <a:gd name="connsiteY17" fmla="*/ 3617626 h 3976622"/>
                <a:gd name="connsiteX18" fmla="*/ 8073629 w 13867327"/>
                <a:gd name="connsiteY18" fmla="*/ 3317822 h 3976622"/>
                <a:gd name="connsiteX19" fmla="*/ 8658245 w 13867327"/>
                <a:gd name="connsiteY19" fmla="*/ 2898098 h 3976622"/>
                <a:gd name="connsiteX20" fmla="*/ 9107950 w 13867327"/>
                <a:gd name="connsiteY20" fmla="*/ 2598294 h 3976622"/>
                <a:gd name="connsiteX21" fmla="*/ 9932409 w 13867327"/>
                <a:gd name="connsiteY21" fmla="*/ 2148590 h 3976622"/>
                <a:gd name="connsiteX22" fmla="*/ 10801838 w 13867327"/>
                <a:gd name="connsiteY22" fmla="*/ 1788826 h 3976622"/>
                <a:gd name="connsiteX23" fmla="*/ 11521366 w 13867327"/>
                <a:gd name="connsiteY23" fmla="*/ 1519003 h 3976622"/>
                <a:gd name="connsiteX24" fmla="*/ 12510717 w 13867327"/>
                <a:gd name="connsiteY24" fmla="*/ 1294150 h 3976622"/>
                <a:gd name="connsiteX25" fmla="*/ 13140304 w 13867327"/>
                <a:gd name="connsiteY25" fmla="*/ 1204209 h 3976622"/>
                <a:gd name="connsiteX26" fmla="*/ 13619989 w 13867327"/>
                <a:gd name="connsiteY26" fmla="*/ 1189219 h 3976622"/>
                <a:gd name="connsiteX27" fmla="*/ 13664960 w 13867327"/>
                <a:gd name="connsiteY27" fmla="*/ 1189219 h 3976622"/>
                <a:gd name="connsiteX28" fmla="*/ 13694940 w 13867327"/>
                <a:gd name="connsiteY28" fmla="*/ 1084288 h 3976622"/>
                <a:gd name="connsiteX29" fmla="*/ 13634979 w 13867327"/>
                <a:gd name="connsiteY29" fmla="*/ 169888 h 3976622"/>
                <a:gd name="connsiteX0" fmla="*/ 13634979 w 13867327"/>
                <a:gd name="connsiteY0" fmla="*/ 169888 h 4010328"/>
                <a:gd name="connsiteX1" fmla="*/ 12300855 w 13867327"/>
                <a:gd name="connsiteY1" fmla="*/ 64957 h 4010328"/>
                <a:gd name="connsiteX2" fmla="*/ 11521366 w 13867327"/>
                <a:gd name="connsiteY2" fmla="*/ 34976 h 4010328"/>
                <a:gd name="connsiteX3" fmla="*/ 10292173 w 13867327"/>
                <a:gd name="connsiteY3" fmla="*/ 124917 h 4010328"/>
                <a:gd name="connsiteX4" fmla="*/ 8928068 w 13867327"/>
                <a:gd name="connsiteY4" fmla="*/ 394740 h 4010328"/>
                <a:gd name="connsiteX5" fmla="*/ 8133589 w 13867327"/>
                <a:gd name="connsiteY5" fmla="*/ 619593 h 4010328"/>
                <a:gd name="connsiteX6" fmla="*/ 7144238 w 13867327"/>
                <a:gd name="connsiteY6" fmla="*/ 1024327 h 4010328"/>
                <a:gd name="connsiteX7" fmla="*/ 5465340 w 13867327"/>
                <a:gd name="connsiteY7" fmla="*/ 1668904 h 4010328"/>
                <a:gd name="connsiteX8" fmla="*/ 4326088 w 13867327"/>
                <a:gd name="connsiteY8" fmla="*/ 2268511 h 4010328"/>
                <a:gd name="connsiteX9" fmla="*/ 792159 w 13867327"/>
                <a:gd name="connsiteY9" fmla="*/ 2673627 h 4010328"/>
                <a:gd name="connsiteX10" fmla="*/ 432087 w 13867327"/>
                <a:gd name="connsiteY10" fmla="*/ 3726355 h 4010328"/>
                <a:gd name="connsiteX11" fmla="*/ 3384683 w 13867327"/>
                <a:gd name="connsiteY11" fmla="*/ 3969760 h 4010328"/>
                <a:gd name="connsiteX12" fmla="*/ 4752959 w 13867327"/>
                <a:gd name="connsiteY12" fmla="*/ 3969760 h 4010328"/>
                <a:gd name="connsiteX13" fmla="*/ 6454691 w 13867327"/>
                <a:gd name="connsiteY13" fmla="*/ 3737547 h 4010328"/>
                <a:gd name="connsiteX14" fmla="*/ 7324120 w 13867327"/>
                <a:gd name="connsiteY14" fmla="*/ 3752537 h 4010328"/>
                <a:gd name="connsiteX15" fmla="*/ 7548973 w 13867327"/>
                <a:gd name="connsiteY15" fmla="*/ 3707567 h 4010328"/>
                <a:gd name="connsiteX16" fmla="*/ 7593943 w 13867327"/>
                <a:gd name="connsiteY16" fmla="*/ 3677586 h 4010328"/>
                <a:gd name="connsiteX17" fmla="*/ 7638914 w 13867327"/>
                <a:gd name="connsiteY17" fmla="*/ 3617626 h 4010328"/>
                <a:gd name="connsiteX18" fmla="*/ 8073629 w 13867327"/>
                <a:gd name="connsiteY18" fmla="*/ 3317822 h 4010328"/>
                <a:gd name="connsiteX19" fmla="*/ 8658245 w 13867327"/>
                <a:gd name="connsiteY19" fmla="*/ 2898098 h 4010328"/>
                <a:gd name="connsiteX20" fmla="*/ 9107950 w 13867327"/>
                <a:gd name="connsiteY20" fmla="*/ 2598294 h 4010328"/>
                <a:gd name="connsiteX21" fmla="*/ 9932409 w 13867327"/>
                <a:gd name="connsiteY21" fmla="*/ 2148590 h 4010328"/>
                <a:gd name="connsiteX22" fmla="*/ 10801838 w 13867327"/>
                <a:gd name="connsiteY22" fmla="*/ 1788826 h 4010328"/>
                <a:gd name="connsiteX23" fmla="*/ 11521366 w 13867327"/>
                <a:gd name="connsiteY23" fmla="*/ 1519003 h 4010328"/>
                <a:gd name="connsiteX24" fmla="*/ 12510717 w 13867327"/>
                <a:gd name="connsiteY24" fmla="*/ 1294150 h 4010328"/>
                <a:gd name="connsiteX25" fmla="*/ 13140304 w 13867327"/>
                <a:gd name="connsiteY25" fmla="*/ 1204209 h 4010328"/>
                <a:gd name="connsiteX26" fmla="*/ 13619989 w 13867327"/>
                <a:gd name="connsiteY26" fmla="*/ 1189219 h 4010328"/>
                <a:gd name="connsiteX27" fmla="*/ 13664960 w 13867327"/>
                <a:gd name="connsiteY27" fmla="*/ 1189219 h 4010328"/>
                <a:gd name="connsiteX28" fmla="*/ 13694940 w 13867327"/>
                <a:gd name="connsiteY28" fmla="*/ 1084288 h 4010328"/>
                <a:gd name="connsiteX29" fmla="*/ 13634979 w 13867327"/>
                <a:gd name="connsiteY29" fmla="*/ 169888 h 4010328"/>
                <a:gd name="connsiteX0" fmla="*/ 13634979 w 13867327"/>
                <a:gd name="connsiteY0" fmla="*/ 169888 h 4010328"/>
                <a:gd name="connsiteX1" fmla="*/ 12300855 w 13867327"/>
                <a:gd name="connsiteY1" fmla="*/ 64957 h 4010328"/>
                <a:gd name="connsiteX2" fmla="*/ 11521366 w 13867327"/>
                <a:gd name="connsiteY2" fmla="*/ 34976 h 4010328"/>
                <a:gd name="connsiteX3" fmla="*/ 10292173 w 13867327"/>
                <a:gd name="connsiteY3" fmla="*/ 124917 h 4010328"/>
                <a:gd name="connsiteX4" fmla="*/ 8928068 w 13867327"/>
                <a:gd name="connsiteY4" fmla="*/ 394740 h 4010328"/>
                <a:gd name="connsiteX5" fmla="*/ 8133589 w 13867327"/>
                <a:gd name="connsiteY5" fmla="*/ 619593 h 4010328"/>
                <a:gd name="connsiteX6" fmla="*/ 7144238 w 13867327"/>
                <a:gd name="connsiteY6" fmla="*/ 1024327 h 4010328"/>
                <a:gd name="connsiteX7" fmla="*/ 5465340 w 13867327"/>
                <a:gd name="connsiteY7" fmla="*/ 1668904 h 4010328"/>
                <a:gd name="connsiteX8" fmla="*/ 4326088 w 13867327"/>
                <a:gd name="connsiteY8" fmla="*/ 2268511 h 4010328"/>
                <a:gd name="connsiteX9" fmla="*/ 792159 w 13867327"/>
                <a:gd name="connsiteY9" fmla="*/ 2673627 h 4010328"/>
                <a:gd name="connsiteX10" fmla="*/ 432087 w 13867327"/>
                <a:gd name="connsiteY10" fmla="*/ 3726355 h 4010328"/>
                <a:gd name="connsiteX11" fmla="*/ 3384683 w 13867327"/>
                <a:gd name="connsiteY11" fmla="*/ 3969760 h 4010328"/>
                <a:gd name="connsiteX12" fmla="*/ 4752959 w 13867327"/>
                <a:gd name="connsiteY12" fmla="*/ 3969760 h 4010328"/>
                <a:gd name="connsiteX13" fmla="*/ 6481308 w 13867327"/>
                <a:gd name="connsiteY13" fmla="*/ 3897753 h 4010328"/>
                <a:gd name="connsiteX14" fmla="*/ 7324120 w 13867327"/>
                <a:gd name="connsiteY14" fmla="*/ 3752537 h 4010328"/>
                <a:gd name="connsiteX15" fmla="*/ 7548973 w 13867327"/>
                <a:gd name="connsiteY15" fmla="*/ 3707567 h 4010328"/>
                <a:gd name="connsiteX16" fmla="*/ 7593943 w 13867327"/>
                <a:gd name="connsiteY16" fmla="*/ 3677586 h 4010328"/>
                <a:gd name="connsiteX17" fmla="*/ 7638914 w 13867327"/>
                <a:gd name="connsiteY17" fmla="*/ 3617626 h 4010328"/>
                <a:gd name="connsiteX18" fmla="*/ 8073629 w 13867327"/>
                <a:gd name="connsiteY18" fmla="*/ 3317822 h 4010328"/>
                <a:gd name="connsiteX19" fmla="*/ 8658245 w 13867327"/>
                <a:gd name="connsiteY19" fmla="*/ 2898098 h 4010328"/>
                <a:gd name="connsiteX20" fmla="*/ 9107950 w 13867327"/>
                <a:gd name="connsiteY20" fmla="*/ 2598294 h 4010328"/>
                <a:gd name="connsiteX21" fmla="*/ 9932409 w 13867327"/>
                <a:gd name="connsiteY21" fmla="*/ 2148590 h 4010328"/>
                <a:gd name="connsiteX22" fmla="*/ 10801838 w 13867327"/>
                <a:gd name="connsiteY22" fmla="*/ 1788826 h 4010328"/>
                <a:gd name="connsiteX23" fmla="*/ 11521366 w 13867327"/>
                <a:gd name="connsiteY23" fmla="*/ 1519003 h 4010328"/>
                <a:gd name="connsiteX24" fmla="*/ 12510717 w 13867327"/>
                <a:gd name="connsiteY24" fmla="*/ 1294150 h 4010328"/>
                <a:gd name="connsiteX25" fmla="*/ 13140304 w 13867327"/>
                <a:gd name="connsiteY25" fmla="*/ 1204209 h 4010328"/>
                <a:gd name="connsiteX26" fmla="*/ 13619989 w 13867327"/>
                <a:gd name="connsiteY26" fmla="*/ 1189219 h 4010328"/>
                <a:gd name="connsiteX27" fmla="*/ 13664960 w 13867327"/>
                <a:gd name="connsiteY27" fmla="*/ 1189219 h 4010328"/>
                <a:gd name="connsiteX28" fmla="*/ 13694940 w 13867327"/>
                <a:gd name="connsiteY28" fmla="*/ 1084288 h 4010328"/>
                <a:gd name="connsiteX29" fmla="*/ 13634979 w 13867327"/>
                <a:gd name="connsiteY29" fmla="*/ 169888 h 4010328"/>
                <a:gd name="connsiteX0" fmla="*/ 13983049 w 14215397"/>
                <a:gd name="connsiteY0" fmla="*/ 169888 h 4010328"/>
                <a:gd name="connsiteX1" fmla="*/ 12648925 w 14215397"/>
                <a:gd name="connsiteY1" fmla="*/ 64957 h 4010328"/>
                <a:gd name="connsiteX2" fmla="*/ 11869436 w 14215397"/>
                <a:gd name="connsiteY2" fmla="*/ 34976 h 4010328"/>
                <a:gd name="connsiteX3" fmla="*/ 10640243 w 14215397"/>
                <a:gd name="connsiteY3" fmla="*/ 124917 h 4010328"/>
                <a:gd name="connsiteX4" fmla="*/ 9276138 w 14215397"/>
                <a:gd name="connsiteY4" fmla="*/ 394740 h 4010328"/>
                <a:gd name="connsiteX5" fmla="*/ 8481659 w 14215397"/>
                <a:gd name="connsiteY5" fmla="*/ 619593 h 4010328"/>
                <a:gd name="connsiteX6" fmla="*/ 7492308 w 14215397"/>
                <a:gd name="connsiteY6" fmla="*/ 1024327 h 4010328"/>
                <a:gd name="connsiteX7" fmla="*/ 5813410 w 14215397"/>
                <a:gd name="connsiteY7" fmla="*/ 1668904 h 4010328"/>
                <a:gd name="connsiteX8" fmla="*/ 4674158 w 14215397"/>
                <a:gd name="connsiteY8" fmla="*/ 2268511 h 4010328"/>
                <a:gd name="connsiteX9" fmla="*/ 1140229 w 14215397"/>
                <a:gd name="connsiteY9" fmla="*/ 2673627 h 4010328"/>
                <a:gd name="connsiteX10" fmla="*/ 60012 w 14215397"/>
                <a:gd name="connsiteY10" fmla="*/ 3105671 h 4010328"/>
                <a:gd name="connsiteX11" fmla="*/ 780157 w 14215397"/>
                <a:gd name="connsiteY11" fmla="*/ 3726355 h 4010328"/>
                <a:gd name="connsiteX12" fmla="*/ 3732753 w 14215397"/>
                <a:gd name="connsiteY12" fmla="*/ 3969760 h 4010328"/>
                <a:gd name="connsiteX13" fmla="*/ 5101029 w 14215397"/>
                <a:gd name="connsiteY13" fmla="*/ 3969760 h 4010328"/>
                <a:gd name="connsiteX14" fmla="*/ 6829378 w 14215397"/>
                <a:gd name="connsiteY14" fmla="*/ 3897753 h 4010328"/>
                <a:gd name="connsiteX15" fmla="*/ 7672190 w 14215397"/>
                <a:gd name="connsiteY15" fmla="*/ 3752537 h 4010328"/>
                <a:gd name="connsiteX16" fmla="*/ 7897043 w 14215397"/>
                <a:gd name="connsiteY16" fmla="*/ 3707567 h 4010328"/>
                <a:gd name="connsiteX17" fmla="*/ 7942013 w 14215397"/>
                <a:gd name="connsiteY17" fmla="*/ 3677586 h 4010328"/>
                <a:gd name="connsiteX18" fmla="*/ 7986984 w 14215397"/>
                <a:gd name="connsiteY18" fmla="*/ 3617626 h 4010328"/>
                <a:gd name="connsiteX19" fmla="*/ 8421699 w 14215397"/>
                <a:gd name="connsiteY19" fmla="*/ 3317822 h 4010328"/>
                <a:gd name="connsiteX20" fmla="*/ 9006315 w 14215397"/>
                <a:gd name="connsiteY20" fmla="*/ 2898098 h 4010328"/>
                <a:gd name="connsiteX21" fmla="*/ 9456020 w 14215397"/>
                <a:gd name="connsiteY21" fmla="*/ 2598294 h 4010328"/>
                <a:gd name="connsiteX22" fmla="*/ 10280479 w 14215397"/>
                <a:gd name="connsiteY22" fmla="*/ 2148590 h 4010328"/>
                <a:gd name="connsiteX23" fmla="*/ 11149908 w 14215397"/>
                <a:gd name="connsiteY23" fmla="*/ 1788826 h 4010328"/>
                <a:gd name="connsiteX24" fmla="*/ 11869436 w 14215397"/>
                <a:gd name="connsiteY24" fmla="*/ 1519003 h 4010328"/>
                <a:gd name="connsiteX25" fmla="*/ 12858787 w 14215397"/>
                <a:gd name="connsiteY25" fmla="*/ 1294150 h 4010328"/>
                <a:gd name="connsiteX26" fmla="*/ 13488374 w 14215397"/>
                <a:gd name="connsiteY26" fmla="*/ 1204209 h 4010328"/>
                <a:gd name="connsiteX27" fmla="*/ 13968059 w 14215397"/>
                <a:gd name="connsiteY27" fmla="*/ 1189219 h 4010328"/>
                <a:gd name="connsiteX28" fmla="*/ 14013030 w 14215397"/>
                <a:gd name="connsiteY28" fmla="*/ 1189219 h 4010328"/>
                <a:gd name="connsiteX29" fmla="*/ 14043010 w 14215397"/>
                <a:gd name="connsiteY29" fmla="*/ 1084288 h 4010328"/>
                <a:gd name="connsiteX30" fmla="*/ 13983049 w 14215397"/>
                <a:gd name="connsiteY30" fmla="*/ 169888 h 4010328"/>
                <a:gd name="connsiteX0" fmla="*/ 14187960 w 14420308"/>
                <a:gd name="connsiteY0" fmla="*/ 169888 h 4010328"/>
                <a:gd name="connsiteX1" fmla="*/ 12853836 w 14420308"/>
                <a:gd name="connsiteY1" fmla="*/ 64957 h 4010328"/>
                <a:gd name="connsiteX2" fmla="*/ 12074347 w 14420308"/>
                <a:gd name="connsiteY2" fmla="*/ 34976 h 4010328"/>
                <a:gd name="connsiteX3" fmla="*/ 10845154 w 14420308"/>
                <a:gd name="connsiteY3" fmla="*/ 124917 h 4010328"/>
                <a:gd name="connsiteX4" fmla="*/ 9481049 w 14420308"/>
                <a:gd name="connsiteY4" fmla="*/ 394740 h 4010328"/>
                <a:gd name="connsiteX5" fmla="*/ 8686570 w 14420308"/>
                <a:gd name="connsiteY5" fmla="*/ 619593 h 4010328"/>
                <a:gd name="connsiteX6" fmla="*/ 7697219 w 14420308"/>
                <a:gd name="connsiteY6" fmla="*/ 1024327 h 4010328"/>
                <a:gd name="connsiteX7" fmla="*/ 6018321 w 14420308"/>
                <a:gd name="connsiteY7" fmla="*/ 1668904 h 4010328"/>
                <a:gd name="connsiteX8" fmla="*/ 4879069 w 14420308"/>
                <a:gd name="connsiteY8" fmla="*/ 2268511 h 4010328"/>
                <a:gd name="connsiteX9" fmla="*/ 769024 w 14420308"/>
                <a:gd name="connsiteY9" fmla="*/ 2457603 h 4010328"/>
                <a:gd name="connsiteX10" fmla="*/ 264923 w 14420308"/>
                <a:gd name="connsiteY10" fmla="*/ 3105671 h 4010328"/>
                <a:gd name="connsiteX11" fmla="*/ 985068 w 14420308"/>
                <a:gd name="connsiteY11" fmla="*/ 3726355 h 4010328"/>
                <a:gd name="connsiteX12" fmla="*/ 3937664 w 14420308"/>
                <a:gd name="connsiteY12" fmla="*/ 3969760 h 4010328"/>
                <a:gd name="connsiteX13" fmla="*/ 5305940 w 14420308"/>
                <a:gd name="connsiteY13" fmla="*/ 3969760 h 4010328"/>
                <a:gd name="connsiteX14" fmla="*/ 7034289 w 14420308"/>
                <a:gd name="connsiteY14" fmla="*/ 3897753 h 4010328"/>
                <a:gd name="connsiteX15" fmla="*/ 7877101 w 14420308"/>
                <a:gd name="connsiteY15" fmla="*/ 3752537 h 4010328"/>
                <a:gd name="connsiteX16" fmla="*/ 8101954 w 14420308"/>
                <a:gd name="connsiteY16" fmla="*/ 3707567 h 4010328"/>
                <a:gd name="connsiteX17" fmla="*/ 8146924 w 14420308"/>
                <a:gd name="connsiteY17" fmla="*/ 3677586 h 4010328"/>
                <a:gd name="connsiteX18" fmla="*/ 8191895 w 14420308"/>
                <a:gd name="connsiteY18" fmla="*/ 3617626 h 4010328"/>
                <a:gd name="connsiteX19" fmla="*/ 8626610 w 14420308"/>
                <a:gd name="connsiteY19" fmla="*/ 3317822 h 4010328"/>
                <a:gd name="connsiteX20" fmla="*/ 9211226 w 14420308"/>
                <a:gd name="connsiteY20" fmla="*/ 2898098 h 4010328"/>
                <a:gd name="connsiteX21" fmla="*/ 9660931 w 14420308"/>
                <a:gd name="connsiteY21" fmla="*/ 2598294 h 4010328"/>
                <a:gd name="connsiteX22" fmla="*/ 10485390 w 14420308"/>
                <a:gd name="connsiteY22" fmla="*/ 2148590 h 4010328"/>
                <a:gd name="connsiteX23" fmla="*/ 11354819 w 14420308"/>
                <a:gd name="connsiteY23" fmla="*/ 1788826 h 4010328"/>
                <a:gd name="connsiteX24" fmla="*/ 12074347 w 14420308"/>
                <a:gd name="connsiteY24" fmla="*/ 1519003 h 4010328"/>
                <a:gd name="connsiteX25" fmla="*/ 13063698 w 14420308"/>
                <a:gd name="connsiteY25" fmla="*/ 1294150 h 4010328"/>
                <a:gd name="connsiteX26" fmla="*/ 13693285 w 14420308"/>
                <a:gd name="connsiteY26" fmla="*/ 1204209 h 4010328"/>
                <a:gd name="connsiteX27" fmla="*/ 14172970 w 14420308"/>
                <a:gd name="connsiteY27" fmla="*/ 1189219 h 4010328"/>
                <a:gd name="connsiteX28" fmla="*/ 14217941 w 14420308"/>
                <a:gd name="connsiteY28" fmla="*/ 1189219 h 4010328"/>
                <a:gd name="connsiteX29" fmla="*/ 14247921 w 14420308"/>
                <a:gd name="connsiteY29" fmla="*/ 1084288 h 4010328"/>
                <a:gd name="connsiteX30" fmla="*/ 14187960 w 14420308"/>
                <a:gd name="connsiteY30" fmla="*/ 169888 h 4010328"/>
                <a:gd name="connsiteX0" fmla="*/ 14157169 w 14389517"/>
                <a:gd name="connsiteY0" fmla="*/ 169888 h 4010328"/>
                <a:gd name="connsiteX1" fmla="*/ 12823045 w 14389517"/>
                <a:gd name="connsiteY1" fmla="*/ 64957 h 4010328"/>
                <a:gd name="connsiteX2" fmla="*/ 12043556 w 14389517"/>
                <a:gd name="connsiteY2" fmla="*/ 34976 h 4010328"/>
                <a:gd name="connsiteX3" fmla="*/ 10814363 w 14389517"/>
                <a:gd name="connsiteY3" fmla="*/ 124917 h 4010328"/>
                <a:gd name="connsiteX4" fmla="*/ 9450258 w 14389517"/>
                <a:gd name="connsiteY4" fmla="*/ 394740 h 4010328"/>
                <a:gd name="connsiteX5" fmla="*/ 8655779 w 14389517"/>
                <a:gd name="connsiteY5" fmla="*/ 619593 h 4010328"/>
                <a:gd name="connsiteX6" fmla="*/ 7666428 w 14389517"/>
                <a:gd name="connsiteY6" fmla="*/ 1024327 h 4010328"/>
                <a:gd name="connsiteX7" fmla="*/ 5987530 w 14389517"/>
                <a:gd name="connsiteY7" fmla="*/ 1668904 h 4010328"/>
                <a:gd name="connsiteX8" fmla="*/ 4663533 w 14389517"/>
                <a:gd name="connsiteY8" fmla="*/ 1953551 h 4010328"/>
                <a:gd name="connsiteX9" fmla="*/ 738233 w 14389517"/>
                <a:gd name="connsiteY9" fmla="*/ 2457603 h 4010328"/>
                <a:gd name="connsiteX10" fmla="*/ 234132 w 14389517"/>
                <a:gd name="connsiteY10" fmla="*/ 3105671 h 4010328"/>
                <a:gd name="connsiteX11" fmla="*/ 954277 w 14389517"/>
                <a:gd name="connsiteY11" fmla="*/ 3726355 h 4010328"/>
                <a:gd name="connsiteX12" fmla="*/ 3906873 w 14389517"/>
                <a:gd name="connsiteY12" fmla="*/ 3969760 h 4010328"/>
                <a:gd name="connsiteX13" fmla="*/ 5275149 w 14389517"/>
                <a:gd name="connsiteY13" fmla="*/ 3969760 h 4010328"/>
                <a:gd name="connsiteX14" fmla="*/ 7003498 w 14389517"/>
                <a:gd name="connsiteY14" fmla="*/ 3897753 h 4010328"/>
                <a:gd name="connsiteX15" fmla="*/ 7846310 w 14389517"/>
                <a:gd name="connsiteY15" fmla="*/ 3752537 h 4010328"/>
                <a:gd name="connsiteX16" fmla="*/ 8071163 w 14389517"/>
                <a:gd name="connsiteY16" fmla="*/ 3707567 h 4010328"/>
                <a:gd name="connsiteX17" fmla="*/ 8116133 w 14389517"/>
                <a:gd name="connsiteY17" fmla="*/ 3677586 h 4010328"/>
                <a:gd name="connsiteX18" fmla="*/ 8161104 w 14389517"/>
                <a:gd name="connsiteY18" fmla="*/ 3617626 h 4010328"/>
                <a:gd name="connsiteX19" fmla="*/ 8595819 w 14389517"/>
                <a:gd name="connsiteY19" fmla="*/ 3317822 h 4010328"/>
                <a:gd name="connsiteX20" fmla="*/ 9180435 w 14389517"/>
                <a:gd name="connsiteY20" fmla="*/ 2898098 h 4010328"/>
                <a:gd name="connsiteX21" fmla="*/ 9630140 w 14389517"/>
                <a:gd name="connsiteY21" fmla="*/ 2598294 h 4010328"/>
                <a:gd name="connsiteX22" fmla="*/ 10454599 w 14389517"/>
                <a:gd name="connsiteY22" fmla="*/ 2148590 h 4010328"/>
                <a:gd name="connsiteX23" fmla="*/ 11324028 w 14389517"/>
                <a:gd name="connsiteY23" fmla="*/ 1788826 h 4010328"/>
                <a:gd name="connsiteX24" fmla="*/ 12043556 w 14389517"/>
                <a:gd name="connsiteY24" fmla="*/ 1519003 h 4010328"/>
                <a:gd name="connsiteX25" fmla="*/ 13032907 w 14389517"/>
                <a:gd name="connsiteY25" fmla="*/ 1294150 h 4010328"/>
                <a:gd name="connsiteX26" fmla="*/ 13662494 w 14389517"/>
                <a:gd name="connsiteY26" fmla="*/ 1204209 h 4010328"/>
                <a:gd name="connsiteX27" fmla="*/ 14142179 w 14389517"/>
                <a:gd name="connsiteY27" fmla="*/ 1189219 h 4010328"/>
                <a:gd name="connsiteX28" fmla="*/ 14187150 w 14389517"/>
                <a:gd name="connsiteY28" fmla="*/ 1189219 h 4010328"/>
                <a:gd name="connsiteX29" fmla="*/ 14217130 w 14389517"/>
                <a:gd name="connsiteY29" fmla="*/ 1084288 h 4010328"/>
                <a:gd name="connsiteX30" fmla="*/ 14157169 w 14389517"/>
                <a:gd name="connsiteY30" fmla="*/ 169888 h 4010328"/>
                <a:gd name="connsiteX0" fmla="*/ 15021343 w 15253691"/>
                <a:gd name="connsiteY0" fmla="*/ 169888 h 4010328"/>
                <a:gd name="connsiteX1" fmla="*/ 13687219 w 15253691"/>
                <a:gd name="connsiteY1" fmla="*/ 64957 h 4010328"/>
                <a:gd name="connsiteX2" fmla="*/ 12907730 w 15253691"/>
                <a:gd name="connsiteY2" fmla="*/ 34976 h 4010328"/>
                <a:gd name="connsiteX3" fmla="*/ 11678537 w 15253691"/>
                <a:gd name="connsiteY3" fmla="*/ 124917 h 4010328"/>
                <a:gd name="connsiteX4" fmla="*/ 10314432 w 15253691"/>
                <a:gd name="connsiteY4" fmla="*/ 394740 h 4010328"/>
                <a:gd name="connsiteX5" fmla="*/ 9519953 w 15253691"/>
                <a:gd name="connsiteY5" fmla="*/ 619593 h 4010328"/>
                <a:gd name="connsiteX6" fmla="*/ 8530602 w 15253691"/>
                <a:gd name="connsiteY6" fmla="*/ 1024327 h 4010328"/>
                <a:gd name="connsiteX7" fmla="*/ 6851704 w 15253691"/>
                <a:gd name="connsiteY7" fmla="*/ 1668904 h 4010328"/>
                <a:gd name="connsiteX8" fmla="*/ 5527707 w 15253691"/>
                <a:gd name="connsiteY8" fmla="*/ 1953551 h 4010328"/>
                <a:gd name="connsiteX9" fmla="*/ 738233 w 15253691"/>
                <a:gd name="connsiteY9" fmla="*/ 2529611 h 4010328"/>
                <a:gd name="connsiteX10" fmla="*/ 1098306 w 15253691"/>
                <a:gd name="connsiteY10" fmla="*/ 3105671 h 4010328"/>
                <a:gd name="connsiteX11" fmla="*/ 1818451 w 15253691"/>
                <a:gd name="connsiteY11" fmla="*/ 3726355 h 4010328"/>
                <a:gd name="connsiteX12" fmla="*/ 4771047 w 15253691"/>
                <a:gd name="connsiteY12" fmla="*/ 3969760 h 4010328"/>
                <a:gd name="connsiteX13" fmla="*/ 6139323 w 15253691"/>
                <a:gd name="connsiteY13" fmla="*/ 3969760 h 4010328"/>
                <a:gd name="connsiteX14" fmla="*/ 7867672 w 15253691"/>
                <a:gd name="connsiteY14" fmla="*/ 3897753 h 4010328"/>
                <a:gd name="connsiteX15" fmla="*/ 8710484 w 15253691"/>
                <a:gd name="connsiteY15" fmla="*/ 3752537 h 4010328"/>
                <a:gd name="connsiteX16" fmla="*/ 8935337 w 15253691"/>
                <a:gd name="connsiteY16" fmla="*/ 3707567 h 4010328"/>
                <a:gd name="connsiteX17" fmla="*/ 8980307 w 15253691"/>
                <a:gd name="connsiteY17" fmla="*/ 3677586 h 4010328"/>
                <a:gd name="connsiteX18" fmla="*/ 9025278 w 15253691"/>
                <a:gd name="connsiteY18" fmla="*/ 3617626 h 4010328"/>
                <a:gd name="connsiteX19" fmla="*/ 9459993 w 15253691"/>
                <a:gd name="connsiteY19" fmla="*/ 3317822 h 4010328"/>
                <a:gd name="connsiteX20" fmla="*/ 10044609 w 15253691"/>
                <a:gd name="connsiteY20" fmla="*/ 2898098 h 4010328"/>
                <a:gd name="connsiteX21" fmla="*/ 10494314 w 15253691"/>
                <a:gd name="connsiteY21" fmla="*/ 2598294 h 4010328"/>
                <a:gd name="connsiteX22" fmla="*/ 11318773 w 15253691"/>
                <a:gd name="connsiteY22" fmla="*/ 2148590 h 4010328"/>
                <a:gd name="connsiteX23" fmla="*/ 12188202 w 15253691"/>
                <a:gd name="connsiteY23" fmla="*/ 1788826 h 4010328"/>
                <a:gd name="connsiteX24" fmla="*/ 12907730 w 15253691"/>
                <a:gd name="connsiteY24" fmla="*/ 1519003 h 4010328"/>
                <a:gd name="connsiteX25" fmla="*/ 13897081 w 15253691"/>
                <a:gd name="connsiteY25" fmla="*/ 1294150 h 4010328"/>
                <a:gd name="connsiteX26" fmla="*/ 14526668 w 15253691"/>
                <a:gd name="connsiteY26" fmla="*/ 1204209 h 4010328"/>
                <a:gd name="connsiteX27" fmla="*/ 15006353 w 15253691"/>
                <a:gd name="connsiteY27" fmla="*/ 1189219 h 4010328"/>
                <a:gd name="connsiteX28" fmla="*/ 15051324 w 15253691"/>
                <a:gd name="connsiteY28" fmla="*/ 1189219 h 4010328"/>
                <a:gd name="connsiteX29" fmla="*/ 15081304 w 15253691"/>
                <a:gd name="connsiteY29" fmla="*/ 1084288 h 4010328"/>
                <a:gd name="connsiteX30" fmla="*/ 15021343 w 15253691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798562 w 15373716"/>
                <a:gd name="connsiteY3" fmla="*/ 124917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938476 w 15373716"/>
                <a:gd name="connsiteY11" fmla="*/ 3726355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798562 w 15373716"/>
                <a:gd name="connsiteY3" fmla="*/ 124917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306282 w 15373716"/>
                <a:gd name="connsiteY3" fmla="*/ 216022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1378296 w 15373716"/>
                <a:gd name="connsiteY2" fmla="*/ 216022 h 4010328"/>
                <a:gd name="connsiteX3" fmla="*/ 11306282 w 15373716"/>
                <a:gd name="connsiteY3" fmla="*/ 216022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766538"/>
                <a:gd name="connsiteY0" fmla="*/ 132710 h 3973150"/>
                <a:gd name="connsiteX1" fmla="*/ 11450311 w 15766538"/>
                <a:gd name="connsiteY1" fmla="*/ 250852 h 3973150"/>
                <a:gd name="connsiteX2" fmla="*/ 11378296 w 15766538"/>
                <a:gd name="connsiteY2" fmla="*/ 178844 h 3973150"/>
                <a:gd name="connsiteX3" fmla="*/ 11306282 w 15766538"/>
                <a:gd name="connsiteY3" fmla="*/ 178844 h 3973150"/>
                <a:gd name="connsiteX4" fmla="*/ 10434457 w 15766538"/>
                <a:gd name="connsiteY4" fmla="*/ 357562 h 3973150"/>
                <a:gd name="connsiteX5" fmla="*/ 9639978 w 15766538"/>
                <a:gd name="connsiteY5" fmla="*/ 582415 h 3973150"/>
                <a:gd name="connsiteX6" fmla="*/ 8650627 w 15766538"/>
                <a:gd name="connsiteY6" fmla="*/ 987149 h 3973150"/>
                <a:gd name="connsiteX7" fmla="*/ 6971729 w 15766538"/>
                <a:gd name="connsiteY7" fmla="*/ 1631726 h 3973150"/>
                <a:gd name="connsiteX8" fmla="*/ 5647732 w 15766538"/>
                <a:gd name="connsiteY8" fmla="*/ 1916373 h 3973150"/>
                <a:gd name="connsiteX9" fmla="*/ 858258 w 15766538"/>
                <a:gd name="connsiteY9" fmla="*/ 2492433 h 3973150"/>
                <a:gd name="connsiteX10" fmla="*/ 498185 w 15766538"/>
                <a:gd name="connsiteY10" fmla="*/ 3689176 h 3973150"/>
                <a:gd name="connsiteX11" fmla="*/ 1794447 w 15766538"/>
                <a:gd name="connsiteY11" fmla="*/ 3932582 h 3973150"/>
                <a:gd name="connsiteX12" fmla="*/ 4891072 w 15766538"/>
                <a:gd name="connsiteY12" fmla="*/ 3932582 h 3973150"/>
                <a:gd name="connsiteX13" fmla="*/ 6259348 w 15766538"/>
                <a:gd name="connsiteY13" fmla="*/ 3932582 h 3973150"/>
                <a:gd name="connsiteX14" fmla="*/ 7987697 w 15766538"/>
                <a:gd name="connsiteY14" fmla="*/ 3860575 h 3973150"/>
                <a:gd name="connsiteX15" fmla="*/ 8830509 w 15766538"/>
                <a:gd name="connsiteY15" fmla="*/ 3715359 h 3973150"/>
                <a:gd name="connsiteX16" fmla="*/ 9055362 w 15766538"/>
                <a:gd name="connsiteY16" fmla="*/ 3670389 h 3973150"/>
                <a:gd name="connsiteX17" fmla="*/ 9100332 w 15766538"/>
                <a:gd name="connsiteY17" fmla="*/ 3640408 h 3973150"/>
                <a:gd name="connsiteX18" fmla="*/ 9145303 w 15766538"/>
                <a:gd name="connsiteY18" fmla="*/ 3580448 h 3973150"/>
                <a:gd name="connsiteX19" fmla="*/ 9580018 w 15766538"/>
                <a:gd name="connsiteY19" fmla="*/ 3280644 h 3973150"/>
                <a:gd name="connsiteX20" fmla="*/ 10164634 w 15766538"/>
                <a:gd name="connsiteY20" fmla="*/ 2860920 h 3973150"/>
                <a:gd name="connsiteX21" fmla="*/ 10614339 w 15766538"/>
                <a:gd name="connsiteY21" fmla="*/ 2561116 h 3973150"/>
                <a:gd name="connsiteX22" fmla="*/ 11438798 w 15766538"/>
                <a:gd name="connsiteY22" fmla="*/ 2111412 h 3973150"/>
                <a:gd name="connsiteX23" fmla="*/ 12308227 w 15766538"/>
                <a:gd name="connsiteY23" fmla="*/ 1751648 h 3973150"/>
                <a:gd name="connsiteX24" fmla="*/ 13027755 w 15766538"/>
                <a:gd name="connsiteY24" fmla="*/ 1481825 h 3973150"/>
                <a:gd name="connsiteX25" fmla="*/ 14017106 w 15766538"/>
                <a:gd name="connsiteY25" fmla="*/ 1256972 h 3973150"/>
                <a:gd name="connsiteX26" fmla="*/ 14646693 w 15766538"/>
                <a:gd name="connsiteY26" fmla="*/ 1167031 h 3973150"/>
                <a:gd name="connsiteX27" fmla="*/ 15126378 w 15766538"/>
                <a:gd name="connsiteY27" fmla="*/ 1152041 h 3973150"/>
                <a:gd name="connsiteX28" fmla="*/ 15171349 w 15766538"/>
                <a:gd name="connsiteY28" fmla="*/ 1152041 h 3973150"/>
                <a:gd name="connsiteX29" fmla="*/ 15201329 w 15766538"/>
                <a:gd name="connsiteY29" fmla="*/ 1047110 h 3973150"/>
                <a:gd name="connsiteX30" fmla="*/ 15141368 w 15766538"/>
                <a:gd name="connsiteY30" fmla="*/ 132710 h 3973150"/>
                <a:gd name="connsiteX0" fmla="*/ 11522326 w 15809500"/>
                <a:gd name="connsiteY0" fmla="*/ 132710 h 3855008"/>
                <a:gd name="connsiteX1" fmla="*/ 11450311 w 15809500"/>
                <a:gd name="connsiteY1" fmla="*/ 132710 h 3855008"/>
                <a:gd name="connsiteX2" fmla="*/ 11378296 w 15809500"/>
                <a:gd name="connsiteY2" fmla="*/ 60702 h 3855008"/>
                <a:gd name="connsiteX3" fmla="*/ 11306282 w 15809500"/>
                <a:gd name="connsiteY3" fmla="*/ 60702 h 3855008"/>
                <a:gd name="connsiteX4" fmla="*/ 10434457 w 15809500"/>
                <a:gd name="connsiteY4" fmla="*/ 239420 h 3855008"/>
                <a:gd name="connsiteX5" fmla="*/ 9639978 w 15809500"/>
                <a:gd name="connsiteY5" fmla="*/ 464273 h 3855008"/>
                <a:gd name="connsiteX6" fmla="*/ 8650627 w 15809500"/>
                <a:gd name="connsiteY6" fmla="*/ 869007 h 3855008"/>
                <a:gd name="connsiteX7" fmla="*/ 6971729 w 15809500"/>
                <a:gd name="connsiteY7" fmla="*/ 1513584 h 3855008"/>
                <a:gd name="connsiteX8" fmla="*/ 5647732 w 15809500"/>
                <a:gd name="connsiteY8" fmla="*/ 1798231 h 3855008"/>
                <a:gd name="connsiteX9" fmla="*/ 858258 w 15809500"/>
                <a:gd name="connsiteY9" fmla="*/ 2374291 h 3855008"/>
                <a:gd name="connsiteX10" fmla="*/ 498185 w 15809500"/>
                <a:gd name="connsiteY10" fmla="*/ 3571034 h 3855008"/>
                <a:gd name="connsiteX11" fmla="*/ 1794447 w 15809500"/>
                <a:gd name="connsiteY11" fmla="*/ 3814440 h 3855008"/>
                <a:gd name="connsiteX12" fmla="*/ 4891072 w 15809500"/>
                <a:gd name="connsiteY12" fmla="*/ 3814440 h 3855008"/>
                <a:gd name="connsiteX13" fmla="*/ 6259348 w 15809500"/>
                <a:gd name="connsiteY13" fmla="*/ 3814440 h 3855008"/>
                <a:gd name="connsiteX14" fmla="*/ 7987697 w 15809500"/>
                <a:gd name="connsiteY14" fmla="*/ 3742433 h 3855008"/>
                <a:gd name="connsiteX15" fmla="*/ 8830509 w 15809500"/>
                <a:gd name="connsiteY15" fmla="*/ 3597217 h 3855008"/>
                <a:gd name="connsiteX16" fmla="*/ 9055362 w 15809500"/>
                <a:gd name="connsiteY16" fmla="*/ 3552247 h 3855008"/>
                <a:gd name="connsiteX17" fmla="*/ 9100332 w 15809500"/>
                <a:gd name="connsiteY17" fmla="*/ 3522266 h 3855008"/>
                <a:gd name="connsiteX18" fmla="*/ 9145303 w 15809500"/>
                <a:gd name="connsiteY18" fmla="*/ 3462306 h 3855008"/>
                <a:gd name="connsiteX19" fmla="*/ 9580018 w 15809500"/>
                <a:gd name="connsiteY19" fmla="*/ 3162502 h 3855008"/>
                <a:gd name="connsiteX20" fmla="*/ 10164634 w 15809500"/>
                <a:gd name="connsiteY20" fmla="*/ 2742778 h 3855008"/>
                <a:gd name="connsiteX21" fmla="*/ 10614339 w 15809500"/>
                <a:gd name="connsiteY21" fmla="*/ 2442974 h 3855008"/>
                <a:gd name="connsiteX22" fmla="*/ 11438798 w 15809500"/>
                <a:gd name="connsiteY22" fmla="*/ 1993270 h 3855008"/>
                <a:gd name="connsiteX23" fmla="*/ 12308227 w 15809500"/>
                <a:gd name="connsiteY23" fmla="*/ 1633506 h 3855008"/>
                <a:gd name="connsiteX24" fmla="*/ 13027755 w 15809500"/>
                <a:gd name="connsiteY24" fmla="*/ 1363683 h 3855008"/>
                <a:gd name="connsiteX25" fmla="*/ 14017106 w 15809500"/>
                <a:gd name="connsiteY25" fmla="*/ 1138830 h 3855008"/>
                <a:gd name="connsiteX26" fmla="*/ 14646693 w 15809500"/>
                <a:gd name="connsiteY26" fmla="*/ 1048889 h 3855008"/>
                <a:gd name="connsiteX27" fmla="*/ 15126378 w 15809500"/>
                <a:gd name="connsiteY27" fmla="*/ 1033899 h 3855008"/>
                <a:gd name="connsiteX28" fmla="*/ 15171349 w 15809500"/>
                <a:gd name="connsiteY28" fmla="*/ 1033899 h 3855008"/>
                <a:gd name="connsiteX29" fmla="*/ 15201329 w 15809500"/>
                <a:gd name="connsiteY29" fmla="*/ 928968 h 3855008"/>
                <a:gd name="connsiteX30" fmla="*/ 11522326 w 15809500"/>
                <a:gd name="connsiteY30" fmla="*/ 132710 h 3855008"/>
                <a:gd name="connsiteX0" fmla="*/ 11522326 w 15760022"/>
                <a:gd name="connsiteY0" fmla="*/ 150199 h 3872497"/>
                <a:gd name="connsiteX1" fmla="*/ 11450311 w 15760022"/>
                <a:gd name="connsiteY1" fmla="*/ 150199 h 3872497"/>
                <a:gd name="connsiteX2" fmla="*/ 11378296 w 15760022"/>
                <a:gd name="connsiteY2" fmla="*/ 78191 h 3872497"/>
                <a:gd name="connsiteX3" fmla="*/ 11306282 w 15760022"/>
                <a:gd name="connsiteY3" fmla="*/ 78191 h 3872497"/>
                <a:gd name="connsiteX4" fmla="*/ 10434457 w 15760022"/>
                <a:gd name="connsiteY4" fmla="*/ 256909 h 3872497"/>
                <a:gd name="connsiteX5" fmla="*/ 9639978 w 15760022"/>
                <a:gd name="connsiteY5" fmla="*/ 481762 h 3872497"/>
                <a:gd name="connsiteX6" fmla="*/ 8650627 w 15760022"/>
                <a:gd name="connsiteY6" fmla="*/ 886496 h 3872497"/>
                <a:gd name="connsiteX7" fmla="*/ 6971729 w 15760022"/>
                <a:gd name="connsiteY7" fmla="*/ 1531073 h 3872497"/>
                <a:gd name="connsiteX8" fmla="*/ 5647732 w 15760022"/>
                <a:gd name="connsiteY8" fmla="*/ 1815720 h 3872497"/>
                <a:gd name="connsiteX9" fmla="*/ 858258 w 15760022"/>
                <a:gd name="connsiteY9" fmla="*/ 2391780 h 3872497"/>
                <a:gd name="connsiteX10" fmla="*/ 498185 w 15760022"/>
                <a:gd name="connsiteY10" fmla="*/ 3588523 h 3872497"/>
                <a:gd name="connsiteX11" fmla="*/ 1794447 w 15760022"/>
                <a:gd name="connsiteY11" fmla="*/ 3831929 h 3872497"/>
                <a:gd name="connsiteX12" fmla="*/ 4891072 w 15760022"/>
                <a:gd name="connsiteY12" fmla="*/ 3831929 h 3872497"/>
                <a:gd name="connsiteX13" fmla="*/ 6259348 w 15760022"/>
                <a:gd name="connsiteY13" fmla="*/ 3831929 h 3872497"/>
                <a:gd name="connsiteX14" fmla="*/ 7987697 w 15760022"/>
                <a:gd name="connsiteY14" fmla="*/ 3759922 h 3872497"/>
                <a:gd name="connsiteX15" fmla="*/ 8830509 w 15760022"/>
                <a:gd name="connsiteY15" fmla="*/ 3614706 h 3872497"/>
                <a:gd name="connsiteX16" fmla="*/ 9055362 w 15760022"/>
                <a:gd name="connsiteY16" fmla="*/ 3569736 h 3872497"/>
                <a:gd name="connsiteX17" fmla="*/ 9100332 w 15760022"/>
                <a:gd name="connsiteY17" fmla="*/ 3539755 h 3872497"/>
                <a:gd name="connsiteX18" fmla="*/ 9145303 w 15760022"/>
                <a:gd name="connsiteY18" fmla="*/ 3479795 h 3872497"/>
                <a:gd name="connsiteX19" fmla="*/ 9580018 w 15760022"/>
                <a:gd name="connsiteY19" fmla="*/ 3179991 h 3872497"/>
                <a:gd name="connsiteX20" fmla="*/ 10164634 w 15760022"/>
                <a:gd name="connsiteY20" fmla="*/ 2760267 h 3872497"/>
                <a:gd name="connsiteX21" fmla="*/ 10614339 w 15760022"/>
                <a:gd name="connsiteY21" fmla="*/ 2460463 h 3872497"/>
                <a:gd name="connsiteX22" fmla="*/ 11438798 w 15760022"/>
                <a:gd name="connsiteY22" fmla="*/ 2010759 h 3872497"/>
                <a:gd name="connsiteX23" fmla="*/ 12308227 w 15760022"/>
                <a:gd name="connsiteY23" fmla="*/ 1650995 h 3872497"/>
                <a:gd name="connsiteX24" fmla="*/ 13027755 w 15760022"/>
                <a:gd name="connsiteY24" fmla="*/ 1381172 h 3872497"/>
                <a:gd name="connsiteX25" fmla="*/ 14017106 w 15760022"/>
                <a:gd name="connsiteY25" fmla="*/ 1156319 h 3872497"/>
                <a:gd name="connsiteX26" fmla="*/ 14646693 w 15760022"/>
                <a:gd name="connsiteY26" fmla="*/ 1066378 h 3872497"/>
                <a:gd name="connsiteX27" fmla="*/ 15126378 w 15760022"/>
                <a:gd name="connsiteY27" fmla="*/ 1051388 h 3872497"/>
                <a:gd name="connsiteX28" fmla="*/ 15171349 w 15760022"/>
                <a:gd name="connsiteY28" fmla="*/ 1051388 h 3872497"/>
                <a:gd name="connsiteX29" fmla="*/ 11594340 w 15760022"/>
                <a:gd name="connsiteY29" fmla="*/ 150198 h 3872497"/>
                <a:gd name="connsiteX30" fmla="*/ 11522326 w 15760022"/>
                <a:gd name="connsiteY30" fmla="*/ 150199 h 3872497"/>
                <a:gd name="connsiteX0" fmla="*/ 11522326 w 15695116"/>
                <a:gd name="connsiteY0" fmla="*/ 150199 h 3872497"/>
                <a:gd name="connsiteX1" fmla="*/ 11450311 w 15695116"/>
                <a:gd name="connsiteY1" fmla="*/ 150199 h 3872497"/>
                <a:gd name="connsiteX2" fmla="*/ 11378296 w 15695116"/>
                <a:gd name="connsiteY2" fmla="*/ 78191 h 3872497"/>
                <a:gd name="connsiteX3" fmla="*/ 11306282 w 15695116"/>
                <a:gd name="connsiteY3" fmla="*/ 78191 h 3872497"/>
                <a:gd name="connsiteX4" fmla="*/ 10434457 w 15695116"/>
                <a:gd name="connsiteY4" fmla="*/ 256909 h 3872497"/>
                <a:gd name="connsiteX5" fmla="*/ 9639978 w 15695116"/>
                <a:gd name="connsiteY5" fmla="*/ 481762 h 3872497"/>
                <a:gd name="connsiteX6" fmla="*/ 8650627 w 15695116"/>
                <a:gd name="connsiteY6" fmla="*/ 886496 h 3872497"/>
                <a:gd name="connsiteX7" fmla="*/ 6971729 w 15695116"/>
                <a:gd name="connsiteY7" fmla="*/ 1531073 h 3872497"/>
                <a:gd name="connsiteX8" fmla="*/ 5647732 w 15695116"/>
                <a:gd name="connsiteY8" fmla="*/ 1815720 h 3872497"/>
                <a:gd name="connsiteX9" fmla="*/ 858258 w 15695116"/>
                <a:gd name="connsiteY9" fmla="*/ 2391780 h 3872497"/>
                <a:gd name="connsiteX10" fmla="*/ 498185 w 15695116"/>
                <a:gd name="connsiteY10" fmla="*/ 3588523 h 3872497"/>
                <a:gd name="connsiteX11" fmla="*/ 1794447 w 15695116"/>
                <a:gd name="connsiteY11" fmla="*/ 3831929 h 3872497"/>
                <a:gd name="connsiteX12" fmla="*/ 4891072 w 15695116"/>
                <a:gd name="connsiteY12" fmla="*/ 3831929 h 3872497"/>
                <a:gd name="connsiteX13" fmla="*/ 6259348 w 15695116"/>
                <a:gd name="connsiteY13" fmla="*/ 3831929 h 3872497"/>
                <a:gd name="connsiteX14" fmla="*/ 7987697 w 15695116"/>
                <a:gd name="connsiteY14" fmla="*/ 3759922 h 3872497"/>
                <a:gd name="connsiteX15" fmla="*/ 8830509 w 15695116"/>
                <a:gd name="connsiteY15" fmla="*/ 3614706 h 3872497"/>
                <a:gd name="connsiteX16" fmla="*/ 9055362 w 15695116"/>
                <a:gd name="connsiteY16" fmla="*/ 3569736 h 3872497"/>
                <a:gd name="connsiteX17" fmla="*/ 9100332 w 15695116"/>
                <a:gd name="connsiteY17" fmla="*/ 3539755 h 3872497"/>
                <a:gd name="connsiteX18" fmla="*/ 9145303 w 15695116"/>
                <a:gd name="connsiteY18" fmla="*/ 3479795 h 3872497"/>
                <a:gd name="connsiteX19" fmla="*/ 9580018 w 15695116"/>
                <a:gd name="connsiteY19" fmla="*/ 3179991 h 3872497"/>
                <a:gd name="connsiteX20" fmla="*/ 10164634 w 15695116"/>
                <a:gd name="connsiteY20" fmla="*/ 2760267 h 3872497"/>
                <a:gd name="connsiteX21" fmla="*/ 10614339 w 15695116"/>
                <a:gd name="connsiteY21" fmla="*/ 2460463 h 3872497"/>
                <a:gd name="connsiteX22" fmla="*/ 11438798 w 15695116"/>
                <a:gd name="connsiteY22" fmla="*/ 2010759 h 3872497"/>
                <a:gd name="connsiteX23" fmla="*/ 12308227 w 15695116"/>
                <a:gd name="connsiteY23" fmla="*/ 1650995 h 3872497"/>
                <a:gd name="connsiteX24" fmla="*/ 13027755 w 15695116"/>
                <a:gd name="connsiteY24" fmla="*/ 1381172 h 3872497"/>
                <a:gd name="connsiteX25" fmla="*/ 14017106 w 15695116"/>
                <a:gd name="connsiteY25" fmla="*/ 1156319 h 3872497"/>
                <a:gd name="connsiteX26" fmla="*/ 14646693 w 15695116"/>
                <a:gd name="connsiteY26" fmla="*/ 1066378 h 3872497"/>
                <a:gd name="connsiteX27" fmla="*/ 15126378 w 15695116"/>
                <a:gd name="connsiteY27" fmla="*/ 1051388 h 3872497"/>
                <a:gd name="connsiteX28" fmla="*/ 11234268 w 15695116"/>
                <a:gd name="connsiteY28" fmla="*/ 78191 h 3872497"/>
                <a:gd name="connsiteX29" fmla="*/ 11594340 w 15695116"/>
                <a:gd name="connsiteY29" fmla="*/ 150198 h 3872497"/>
                <a:gd name="connsiteX30" fmla="*/ 11522326 w 15695116"/>
                <a:gd name="connsiteY30" fmla="*/ 150199 h 3872497"/>
                <a:gd name="connsiteX0" fmla="*/ 11522326 w 15074492"/>
                <a:gd name="connsiteY0" fmla="*/ 150199 h 3872497"/>
                <a:gd name="connsiteX1" fmla="*/ 11450311 w 15074492"/>
                <a:gd name="connsiteY1" fmla="*/ 150199 h 3872497"/>
                <a:gd name="connsiteX2" fmla="*/ 11378296 w 15074492"/>
                <a:gd name="connsiteY2" fmla="*/ 78191 h 3872497"/>
                <a:gd name="connsiteX3" fmla="*/ 11306282 w 15074492"/>
                <a:gd name="connsiteY3" fmla="*/ 78191 h 3872497"/>
                <a:gd name="connsiteX4" fmla="*/ 10434457 w 15074492"/>
                <a:gd name="connsiteY4" fmla="*/ 256909 h 3872497"/>
                <a:gd name="connsiteX5" fmla="*/ 9639978 w 15074492"/>
                <a:gd name="connsiteY5" fmla="*/ 481762 h 3872497"/>
                <a:gd name="connsiteX6" fmla="*/ 8650627 w 15074492"/>
                <a:gd name="connsiteY6" fmla="*/ 886496 h 3872497"/>
                <a:gd name="connsiteX7" fmla="*/ 6971729 w 15074492"/>
                <a:gd name="connsiteY7" fmla="*/ 1531073 h 3872497"/>
                <a:gd name="connsiteX8" fmla="*/ 5647732 w 15074492"/>
                <a:gd name="connsiteY8" fmla="*/ 1815720 h 3872497"/>
                <a:gd name="connsiteX9" fmla="*/ 858258 w 15074492"/>
                <a:gd name="connsiteY9" fmla="*/ 2391780 h 3872497"/>
                <a:gd name="connsiteX10" fmla="*/ 498185 w 15074492"/>
                <a:gd name="connsiteY10" fmla="*/ 3588523 h 3872497"/>
                <a:gd name="connsiteX11" fmla="*/ 1794447 w 15074492"/>
                <a:gd name="connsiteY11" fmla="*/ 3831929 h 3872497"/>
                <a:gd name="connsiteX12" fmla="*/ 4891072 w 15074492"/>
                <a:gd name="connsiteY12" fmla="*/ 3831929 h 3872497"/>
                <a:gd name="connsiteX13" fmla="*/ 6259348 w 15074492"/>
                <a:gd name="connsiteY13" fmla="*/ 3831929 h 3872497"/>
                <a:gd name="connsiteX14" fmla="*/ 7987697 w 15074492"/>
                <a:gd name="connsiteY14" fmla="*/ 3759922 h 3872497"/>
                <a:gd name="connsiteX15" fmla="*/ 8830509 w 15074492"/>
                <a:gd name="connsiteY15" fmla="*/ 3614706 h 3872497"/>
                <a:gd name="connsiteX16" fmla="*/ 9055362 w 15074492"/>
                <a:gd name="connsiteY16" fmla="*/ 3569736 h 3872497"/>
                <a:gd name="connsiteX17" fmla="*/ 9100332 w 15074492"/>
                <a:gd name="connsiteY17" fmla="*/ 3539755 h 3872497"/>
                <a:gd name="connsiteX18" fmla="*/ 9145303 w 15074492"/>
                <a:gd name="connsiteY18" fmla="*/ 3479795 h 3872497"/>
                <a:gd name="connsiteX19" fmla="*/ 9580018 w 15074492"/>
                <a:gd name="connsiteY19" fmla="*/ 3179991 h 3872497"/>
                <a:gd name="connsiteX20" fmla="*/ 10164634 w 15074492"/>
                <a:gd name="connsiteY20" fmla="*/ 2760267 h 3872497"/>
                <a:gd name="connsiteX21" fmla="*/ 10614339 w 15074492"/>
                <a:gd name="connsiteY21" fmla="*/ 2460463 h 3872497"/>
                <a:gd name="connsiteX22" fmla="*/ 11438798 w 15074492"/>
                <a:gd name="connsiteY22" fmla="*/ 2010759 h 3872497"/>
                <a:gd name="connsiteX23" fmla="*/ 12308227 w 15074492"/>
                <a:gd name="connsiteY23" fmla="*/ 1650995 h 3872497"/>
                <a:gd name="connsiteX24" fmla="*/ 13027755 w 15074492"/>
                <a:gd name="connsiteY24" fmla="*/ 1381172 h 3872497"/>
                <a:gd name="connsiteX25" fmla="*/ 14017106 w 15074492"/>
                <a:gd name="connsiteY25" fmla="*/ 1156319 h 3872497"/>
                <a:gd name="connsiteX26" fmla="*/ 14646693 w 15074492"/>
                <a:gd name="connsiteY26" fmla="*/ 1066378 h 3872497"/>
                <a:gd name="connsiteX27" fmla="*/ 11450312 w 15074492"/>
                <a:gd name="connsiteY27" fmla="*/ 582244 h 3872497"/>
                <a:gd name="connsiteX28" fmla="*/ 11234268 w 15074492"/>
                <a:gd name="connsiteY28" fmla="*/ 78191 h 3872497"/>
                <a:gd name="connsiteX29" fmla="*/ 11594340 w 15074492"/>
                <a:gd name="connsiteY29" fmla="*/ 150198 h 3872497"/>
                <a:gd name="connsiteX30" fmla="*/ 11522326 w 15074492"/>
                <a:gd name="connsiteY30" fmla="*/ 150199 h 3872497"/>
                <a:gd name="connsiteX0" fmla="*/ 11522326 w 14280013"/>
                <a:gd name="connsiteY0" fmla="*/ 150199 h 3872497"/>
                <a:gd name="connsiteX1" fmla="*/ 11450311 w 14280013"/>
                <a:gd name="connsiteY1" fmla="*/ 150199 h 3872497"/>
                <a:gd name="connsiteX2" fmla="*/ 11378296 w 14280013"/>
                <a:gd name="connsiteY2" fmla="*/ 78191 h 3872497"/>
                <a:gd name="connsiteX3" fmla="*/ 11306282 w 14280013"/>
                <a:gd name="connsiteY3" fmla="*/ 78191 h 3872497"/>
                <a:gd name="connsiteX4" fmla="*/ 10434457 w 14280013"/>
                <a:gd name="connsiteY4" fmla="*/ 256909 h 3872497"/>
                <a:gd name="connsiteX5" fmla="*/ 9639978 w 14280013"/>
                <a:gd name="connsiteY5" fmla="*/ 481762 h 3872497"/>
                <a:gd name="connsiteX6" fmla="*/ 8650627 w 14280013"/>
                <a:gd name="connsiteY6" fmla="*/ 886496 h 3872497"/>
                <a:gd name="connsiteX7" fmla="*/ 6971729 w 14280013"/>
                <a:gd name="connsiteY7" fmla="*/ 1531073 h 3872497"/>
                <a:gd name="connsiteX8" fmla="*/ 5647732 w 14280013"/>
                <a:gd name="connsiteY8" fmla="*/ 1815720 h 3872497"/>
                <a:gd name="connsiteX9" fmla="*/ 858258 w 14280013"/>
                <a:gd name="connsiteY9" fmla="*/ 2391780 h 3872497"/>
                <a:gd name="connsiteX10" fmla="*/ 498185 w 14280013"/>
                <a:gd name="connsiteY10" fmla="*/ 3588523 h 3872497"/>
                <a:gd name="connsiteX11" fmla="*/ 1794447 w 14280013"/>
                <a:gd name="connsiteY11" fmla="*/ 3831929 h 3872497"/>
                <a:gd name="connsiteX12" fmla="*/ 4891072 w 14280013"/>
                <a:gd name="connsiteY12" fmla="*/ 3831929 h 3872497"/>
                <a:gd name="connsiteX13" fmla="*/ 6259348 w 14280013"/>
                <a:gd name="connsiteY13" fmla="*/ 3831929 h 3872497"/>
                <a:gd name="connsiteX14" fmla="*/ 7987697 w 14280013"/>
                <a:gd name="connsiteY14" fmla="*/ 3759922 h 3872497"/>
                <a:gd name="connsiteX15" fmla="*/ 8830509 w 14280013"/>
                <a:gd name="connsiteY15" fmla="*/ 3614706 h 3872497"/>
                <a:gd name="connsiteX16" fmla="*/ 9055362 w 14280013"/>
                <a:gd name="connsiteY16" fmla="*/ 3569736 h 3872497"/>
                <a:gd name="connsiteX17" fmla="*/ 9100332 w 14280013"/>
                <a:gd name="connsiteY17" fmla="*/ 3539755 h 3872497"/>
                <a:gd name="connsiteX18" fmla="*/ 9145303 w 14280013"/>
                <a:gd name="connsiteY18" fmla="*/ 3479795 h 3872497"/>
                <a:gd name="connsiteX19" fmla="*/ 9580018 w 14280013"/>
                <a:gd name="connsiteY19" fmla="*/ 3179991 h 3872497"/>
                <a:gd name="connsiteX20" fmla="*/ 10164634 w 14280013"/>
                <a:gd name="connsiteY20" fmla="*/ 2760267 h 3872497"/>
                <a:gd name="connsiteX21" fmla="*/ 10614339 w 14280013"/>
                <a:gd name="connsiteY21" fmla="*/ 2460463 h 3872497"/>
                <a:gd name="connsiteX22" fmla="*/ 11438798 w 14280013"/>
                <a:gd name="connsiteY22" fmla="*/ 2010759 h 3872497"/>
                <a:gd name="connsiteX23" fmla="*/ 12308227 w 14280013"/>
                <a:gd name="connsiteY23" fmla="*/ 1650995 h 3872497"/>
                <a:gd name="connsiteX24" fmla="*/ 13027755 w 14280013"/>
                <a:gd name="connsiteY24" fmla="*/ 1381172 h 3872497"/>
                <a:gd name="connsiteX25" fmla="*/ 14017106 w 14280013"/>
                <a:gd name="connsiteY25" fmla="*/ 1156319 h 3872497"/>
                <a:gd name="connsiteX26" fmla="*/ 11450312 w 14280013"/>
                <a:gd name="connsiteY26" fmla="*/ 654251 h 3872497"/>
                <a:gd name="connsiteX27" fmla="*/ 11450312 w 14280013"/>
                <a:gd name="connsiteY27" fmla="*/ 582244 h 3872497"/>
                <a:gd name="connsiteX28" fmla="*/ 11234268 w 14280013"/>
                <a:gd name="connsiteY28" fmla="*/ 78191 h 3872497"/>
                <a:gd name="connsiteX29" fmla="*/ 11594340 w 14280013"/>
                <a:gd name="connsiteY29" fmla="*/ 150198 h 3872497"/>
                <a:gd name="connsiteX30" fmla="*/ 11522326 w 14280013"/>
                <a:gd name="connsiteY30" fmla="*/ 150199 h 3872497"/>
                <a:gd name="connsiteX0" fmla="*/ 11522326 w 13206748"/>
                <a:gd name="connsiteY0" fmla="*/ 150199 h 3872497"/>
                <a:gd name="connsiteX1" fmla="*/ 11450311 w 13206748"/>
                <a:gd name="connsiteY1" fmla="*/ 150199 h 3872497"/>
                <a:gd name="connsiteX2" fmla="*/ 11378296 w 13206748"/>
                <a:gd name="connsiteY2" fmla="*/ 78191 h 3872497"/>
                <a:gd name="connsiteX3" fmla="*/ 11306282 w 13206748"/>
                <a:gd name="connsiteY3" fmla="*/ 78191 h 3872497"/>
                <a:gd name="connsiteX4" fmla="*/ 10434457 w 13206748"/>
                <a:gd name="connsiteY4" fmla="*/ 256909 h 3872497"/>
                <a:gd name="connsiteX5" fmla="*/ 9639978 w 13206748"/>
                <a:gd name="connsiteY5" fmla="*/ 481762 h 3872497"/>
                <a:gd name="connsiteX6" fmla="*/ 8650627 w 13206748"/>
                <a:gd name="connsiteY6" fmla="*/ 886496 h 3872497"/>
                <a:gd name="connsiteX7" fmla="*/ 6971729 w 13206748"/>
                <a:gd name="connsiteY7" fmla="*/ 1531073 h 3872497"/>
                <a:gd name="connsiteX8" fmla="*/ 5647732 w 13206748"/>
                <a:gd name="connsiteY8" fmla="*/ 1815720 h 3872497"/>
                <a:gd name="connsiteX9" fmla="*/ 858258 w 13206748"/>
                <a:gd name="connsiteY9" fmla="*/ 2391780 h 3872497"/>
                <a:gd name="connsiteX10" fmla="*/ 498185 w 13206748"/>
                <a:gd name="connsiteY10" fmla="*/ 3588523 h 3872497"/>
                <a:gd name="connsiteX11" fmla="*/ 1794447 w 13206748"/>
                <a:gd name="connsiteY11" fmla="*/ 3831929 h 3872497"/>
                <a:gd name="connsiteX12" fmla="*/ 4891072 w 13206748"/>
                <a:gd name="connsiteY12" fmla="*/ 3831929 h 3872497"/>
                <a:gd name="connsiteX13" fmla="*/ 6259348 w 13206748"/>
                <a:gd name="connsiteY13" fmla="*/ 3831929 h 3872497"/>
                <a:gd name="connsiteX14" fmla="*/ 7987697 w 13206748"/>
                <a:gd name="connsiteY14" fmla="*/ 3759922 h 3872497"/>
                <a:gd name="connsiteX15" fmla="*/ 8830509 w 13206748"/>
                <a:gd name="connsiteY15" fmla="*/ 3614706 h 3872497"/>
                <a:gd name="connsiteX16" fmla="*/ 9055362 w 13206748"/>
                <a:gd name="connsiteY16" fmla="*/ 3569736 h 3872497"/>
                <a:gd name="connsiteX17" fmla="*/ 9100332 w 13206748"/>
                <a:gd name="connsiteY17" fmla="*/ 3539755 h 3872497"/>
                <a:gd name="connsiteX18" fmla="*/ 9145303 w 13206748"/>
                <a:gd name="connsiteY18" fmla="*/ 3479795 h 3872497"/>
                <a:gd name="connsiteX19" fmla="*/ 9580018 w 13206748"/>
                <a:gd name="connsiteY19" fmla="*/ 3179991 h 3872497"/>
                <a:gd name="connsiteX20" fmla="*/ 10164634 w 13206748"/>
                <a:gd name="connsiteY20" fmla="*/ 2760267 h 3872497"/>
                <a:gd name="connsiteX21" fmla="*/ 10614339 w 13206748"/>
                <a:gd name="connsiteY21" fmla="*/ 2460463 h 3872497"/>
                <a:gd name="connsiteX22" fmla="*/ 11438798 w 13206748"/>
                <a:gd name="connsiteY22" fmla="*/ 2010759 h 3872497"/>
                <a:gd name="connsiteX23" fmla="*/ 12308227 w 13206748"/>
                <a:gd name="connsiteY23" fmla="*/ 1650995 h 3872497"/>
                <a:gd name="connsiteX24" fmla="*/ 13027755 w 13206748"/>
                <a:gd name="connsiteY24" fmla="*/ 1381172 h 3872497"/>
                <a:gd name="connsiteX25" fmla="*/ 11234268 w 13206748"/>
                <a:gd name="connsiteY25" fmla="*/ 798266 h 3872497"/>
                <a:gd name="connsiteX26" fmla="*/ 11450312 w 13206748"/>
                <a:gd name="connsiteY26" fmla="*/ 654251 h 3872497"/>
                <a:gd name="connsiteX27" fmla="*/ 11450312 w 13206748"/>
                <a:gd name="connsiteY27" fmla="*/ 582244 h 3872497"/>
                <a:gd name="connsiteX28" fmla="*/ 11234268 w 13206748"/>
                <a:gd name="connsiteY28" fmla="*/ 78191 h 3872497"/>
                <a:gd name="connsiteX29" fmla="*/ 11594340 w 13206748"/>
                <a:gd name="connsiteY29" fmla="*/ 150198 h 3872497"/>
                <a:gd name="connsiteX30" fmla="*/ 11522326 w 13206748"/>
                <a:gd name="connsiteY30" fmla="*/ 150199 h 3872497"/>
                <a:gd name="connsiteX0" fmla="*/ 11522326 w 12330313"/>
                <a:gd name="connsiteY0" fmla="*/ 150199 h 3872497"/>
                <a:gd name="connsiteX1" fmla="*/ 11450311 w 12330313"/>
                <a:gd name="connsiteY1" fmla="*/ 150199 h 3872497"/>
                <a:gd name="connsiteX2" fmla="*/ 11378296 w 12330313"/>
                <a:gd name="connsiteY2" fmla="*/ 78191 h 3872497"/>
                <a:gd name="connsiteX3" fmla="*/ 11306282 w 12330313"/>
                <a:gd name="connsiteY3" fmla="*/ 78191 h 3872497"/>
                <a:gd name="connsiteX4" fmla="*/ 10434457 w 12330313"/>
                <a:gd name="connsiteY4" fmla="*/ 256909 h 3872497"/>
                <a:gd name="connsiteX5" fmla="*/ 9639978 w 12330313"/>
                <a:gd name="connsiteY5" fmla="*/ 481762 h 3872497"/>
                <a:gd name="connsiteX6" fmla="*/ 8650627 w 12330313"/>
                <a:gd name="connsiteY6" fmla="*/ 886496 h 3872497"/>
                <a:gd name="connsiteX7" fmla="*/ 6971729 w 12330313"/>
                <a:gd name="connsiteY7" fmla="*/ 1531073 h 3872497"/>
                <a:gd name="connsiteX8" fmla="*/ 5647732 w 12330313"/>
                <a:gd name="connsiteY8" fmla="*/ 1815720 h 3872497"/>
                <a:gd name="connsiteX9" fmla="*/ 858258 w 12330313"/>
                <a:gd name="connsiteY9" fmla="*/ 2391780 h 3872497"/>
                <a:gd name="connsiteX10" fmla="*/ 498185 w 12330313"/>
                <a:gd name="connsiteY10" fmla="*/ 3588523 h 3872497"/>
                <a:gd name="connsiteX11" fmla="*/ 1794447 w 12330313"/>
                <a:gd name="connsiteY11" fmla="*/ 3831929 h 3872497"/>
                <a:gd name="connsiteX12" fmla="*/ 4891072 w 12330313"/>
                <a:gd name="connsiteY12" fmla="*/ 3831929 h 3872497"/>
                <a:gd name="connsiteX13" fmla="*/ 6259348 w 12330313"/>
                <a:gd name="connsiteY13" fmla="*/ 3831929 h 3872497"/>
                <a:gd name="connsiteX14" fmla="*/ 7987697 w 12330313"/>
                <a:gd name="connsiteY14" fmla="*/ 3759922 h 3872497"/>
                <a:gd name="connsiteX15" fmla="*/ 8830509 w 12330313"/>
                <a:gd name="connsiteY15" fmla="*/ 3614706 h 3872497"/>
                <a:gd name="connsiteX16" fmla="*/ 9055362 w 12330313"/>
                <a:gd name="connsiteY16" fmla="*/ 3569736 h 3872497"/>
                <a:gd name="connsiteX17" fmla="*/ 9100332 w 12330313"/>
                <a:gd name="connsiteY17" fmla="*/ 3539755 h 3872497"/>
                <a:gd name="connsiteX18" fmla="*/ 9145303 w 12330313"/>
                <a:gd name="connsiteY18" fmla="*/ 3479795 h 3872497"/>
                <a:gd name="connsiteX19" fmla="*/ 9580018 w 12330313"/>
                <a:gd name="connsiteY19" fmla="*/ 3179991 h 3872497"/>
                <a:gd name="connsiteX20" fmla="*/ 10164634 w 12330313"/>
                <a:gd name="connsiteY20" fmla="*/ 2760267 h 3872497"/>
                <a:gd name="connsiteX21" fmla="*/ 10614339 w 12330313"/>
                <a:gd name="connsiteY21" fmla="*/ 2460463 h 3872497"/>
                <a:gd name="connsiteX22" fmla="*/ 11438798 w 12330313"/>
                <a:gd name="connsiteY22" fmla="*/ 2010759 h 3872497"/>
                <a:gd name="connsiteX23" fmla="*/ 12308227 w 12330313"/>
                <a:gd name="connsiteY23" fmla="*/ 1650995 h 3872497"/>
                <a:gd name="connsiteX24" fmla="*/ 11306283 w 12330313"/>
                <a:gd name="connsiteY24" fmla="*/ 1014289 h 3872497"/>
                <a:gd name="connsiteX25" fmla="*/ 11234268 w 12330313"/>
                <a:gd name="connsiteY25" fmla="*/ 798266 h 3872497"/>
                <a:gd name="connsiteX26" fmla="*/ 11450312 w 12330313"/>
                <a:gd name="connsiteY26" fmla="*/ 654251 h 3872497"/>
                <a:gd name="connsiteX27" fmla="*/ 11450312 w 12330313"/>
                <a:gd name="connsiteY27" fmla="*/ 582244 h 3872497"/>
                <a:gd name="connsiteX28" fmla="*/ 11234268 w 12330313"/>
                <a:gd name="connsiteY28" fmla="*/ 78191 h 3872497"/>
                <a:gd name="connsiteX29" fmla="*/ 11594340 w 12330313"/>
                <a:gd name="connsiteY29" fmla="*/ 150198 h 3872497"/>
                <a:gd name="connsiteX30" fmla="*/ 11522326 w 12330313"/>
                <a:gd name="connsiteY30" fmla="*/ 150199 h 3872497"/>
                <a:gd name="connsiteX0" fmla="*/ 11522326 w 11822941"/>
                <a:gd name="connsiteY0" fmla="*/ 150199 h 3872497"/>
                <a:gd name="connsiteX1" fmla="*/ 11450311 w 11822941"/>
                <a:gd name="connsiteY1" fmla="*/ 150199 h 3872497"/>
                <a:gd name="connsiteX2" fmla="*/ 11378296 w 11822941"/>
                <a:gd name="connsiteY2" fmla="*/ 78191 h 3872497"/>
                <a:gd name="connsiteX3" fmla="*/ 11306282 w 11822941"/>
                <a:gd name="connsiteY3" fmla="*/ 78191 h 3872497"/>
                <a:gd name="connsiteX4" fmla="*/ 10434457 w 11822941"/>
                <a:gd name="connsiteY4" fmla="*/ 256909 h 3872497"/>
                <a:gd name="connsiteX5" fmla="*/ 9639978 w 11822941"/>
                <a:gd name="connsiteY5" fmla="*/ 481762 h 3872497"/>
                <a:gd name="connsiteX6" fmla="*/ 8650627 w 11822941"/>
                <a:gd name="connsiteY6" fmla="*/ 886496 h 3872497"/>
                <a:gd name="connsiteX7" fmla="*/ 6971729 w 11822941"/>
                <a:gd name="connsiteY7" fmla="*/ 1531073 h 3872497"/>
                <a:gd name="connsiteX8" fmla="*/ 5647732 w 11822941"/>
                <a:gd name="connsiteY8" fmla="*/ 1815720 h 3872497"/>
                <a:gd name="connsiteX9" fmla="*/ 858258 w 11822941"/>
                <a:gd name="connsiteY9" fmla="*/ 2391780 h 3872497"/>
                <a:gd name="connsiteX10" fmla="*/ 498185 w 11822941"/>
                <a:gd name="connsiteY10" fmla="*/ 3588523 h 3872497"/>
                <a:gd name="connsiteX11" fmla="*/ 1794447 w 11822941"/>
                <a:gd name="connsiteY11" fmla="*/ 3831929 h 3872497"/>
                <a:gd name="connsiteX12" fmla="*/ 4891072 w 11822941"/>
                <a:gd name="connsiteY12" fmla="*/ 3831929 h 3872497"/>
                <a:gd name="connsiteX13" fmla="*/ 6259348 w 11822941"/>
                <a:gd name="connsiteY13" fmla="*/ 3831929 h 3872497"/>
                <a:gd name="connsiteX14" fmla="*/ 7987697 w 11822941"/>
                <a:gd name="connsiteY14" fmla="*/ 3759922 h 3872497"/>
                <a:gd name="connsiteX15" fmla="*/ 8830509 w 11822941"/>
                <a:gd name="connsiteY15" fmla="*/ 3614706 h 3872497"/>
                <a:gd name="connsiteX16" fmla="*/ 9055362 w 11822941"/>
                <a:gd name="connsiteY16" fmla="*/ 3569736 h 3872497"/>
                <a:gd name="connsiteX17" fmla="*/ 9100332 w 11822941"/>
                <a:gd name="connsiteY17" fmla="*/ 3539755 h 3872497"/>
                <a:gd name="connsiteX18" fmla="*/ 9145303 w 11822941"/>
                <a:gd name="connsiteY18" fmla="*/ 3479795 h 3872497"/>
                <a:gd name="connsiteX19" fmla="*/ 9580018 w 11822941"/>
                <a:gd name="connsiteY19" fmla="*/ 3179991 h 3872497"/>
                <a:gd name="connsiteX20" fmla="*/ 10164634 w 11822941"/>
                <a:gd name="connsiteY20" fmla="*/ 2760267 h 3872497"/>
                <a:gd name="connsiteX21" fmla="*/ 10614339 w 11822941"/>
                <a:gd name="connsiteY21" fmla="*/ 2460463 h 3872497"/>
                <a:gd name="connsiteX22" fmla="*/ 11438798 w 11822941"/>
                <a:gd name="connsiteY22" fmla="*/ 2010759 h 3872497"/>
                <a:gd name="connsiteX23" fmla="*/ 11306284 w 11822941"/>
                <a:gd name="connsiteY23" fmla="*/ 1230311 h 3872497"/>
                <a:gd name="connsiteX24" fmla="*/ 11306283 w 11822941"/>
                <a:gd name="connsiteY24" fmla="*/ 1014289 h 3872497"/>
                <a:gd name="connsiteX25" fmla="*/ 11234268 w 11822941"/>
                <a:gd name="connsiteY25" fmla="*/ 798266 h 3872497"/>
                <a:gd name="connsiteX26" fmla="*/ 11450312 w 11822941"/>
                <a:gd name="connsiteY26" fmla="*/ 654251 h 3872497"/>
                <a:gd name="connsiteX27" fmla="*/ 11450312 w 11822941"/>
                <a:gd name="connsiteY27" fmla="*/ 582244 h 3872497"/>
                <a:gd name="connsiteX28" fmla="*/ 11234268 w 11822941"/>
                <a:gd name="connsiteY28" fmla="*/ 78191 h 3872497"/>
                <a:gd name="connsiteX29" fmla="*/ 11594340 w 11822941"/>
                <a:gd name="connsiteY29" fmla="*/ 150198 h 3872497"/>
                <a:gd name="connsiteX30" fmla="*/ 11522326 w 11822941"/>
                <a:gd name="connsiteY30" fmla="*/ 150199 h 38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22941" h="3872497">
                  <a:moveTo>
                    <a:pt x="11522326" y="150199"/>
                  </a:moveTo>
                  <a:cubicBezTo>
                    <a:pt x="11498321" y="150199"/>
                    <a:pt x="11474316" y="162200"/>
                    <a:pt x="11450311" y="150199"/>
                  </a:cubicBezTo>
                  <a:cubicBezTo>
                    <a:pt x="11426306" y="138198"/>
                    <a:pt x="11402301" y="90192"/>
                    <a:pt x="11378296" y="78191"/>
                  </a:cubicBezTo>
                  <a:cubicBezTo>
                    <a:pt x="11354291" y="66190"/>
                    <a:pt x="11463589" y="48405"/>
                    <a:pt x="11306282" y="78191"/>
                  </a:cubicBezTo>
                  <a:cubicBezTo>
                    <a:pt x="11148976" y="107977"/>
                    <a:pt x="10712174" y="189647"/>
                    <a:pt x="10434457" y="256909"/>
                  </a:cubicBezTo>
                  <a:cubicBezTo>
                    <a:pt x="10156740" y="324171"/>
                    <a:pt x="9937283" y="376831"/>
                    <a:pt x="9639978" y="481762"/>
                  </a:cubicBezTo>
                  <a:cubicBezTo>
                    <a:pt x="9342673" y="586693"/>
                    <a:pt x="8650627" y="886496"/>
                    <a:pt x="8650627" y="886496"/>
                  </a:cubicBezTo>
                  <a:cubicBezTo>
                    <a:pt x="8205919" y="1061381"/>
                    <a:pt x="7472212" y="1376202"/>
                    <a:pt x="6971729" y="1531073"/>
                  </a:cubicBezTo>
                  <a:cubicBezTo>
                    <a:pt x="6471247" y="1685944"/>
                    <a:pt x="6666644" y="1672269"/>
                    <a:pt x="5647732" y="1815720"/>
                  </a:cubicBezTo>
                  <a:cubicBezTo>
                    <a:pt x="4628820" y="1959171"/>
                    <a:pt x="1716516" y="2096313"/>
                    <a:pt x="858258" y="2391780"/>
                  </a:cubicBezTo>
                  <a:cubicBezTo>
                    <a:pt x="0" y="2687247"/>
                    <a:pt x="342154" y="3348498"/>
                    <a:pt x="498185" y="3588523"/>
                  </a:cubicBezTo>
                  <a:cubicBezTo>
                    <a:pt x="654217" y="3828548"/>
                    <a:pt x="1062299" y="3791361"/>
                    <a:pt x="1794447" y="3831929"/>
                  </a:cubicBezTo>
                  <a:cubicBezTo>
                    <a:pt x="2526595" y="3872497"/>
                    <a:pt x="4146922" y="3831929"/>
                    <a:pt x="4891072" y="3831929"/>
                  </a:cubicBezTo>
                  <a:lnTo>
                    <a:pt x="6259348" y="3831929"/>
                  </a:lnTo>
                  <a:lnTo>
                    <a:pt x="7987697" y="3759922"/>
                  </a:lnTo>
                  <a:cubicBezTo>
                    <a:pt x="8409920" y="3757424"/>
                    <a:pt x="8652565" y="3646404"/>
                    <a:pt x="8830509" y="3614706"/>
                  </a:cubicBezTo>
                  <a:cubicBezTo>
                    <a:pt x="9008453" y="3583008"/>
                    <a:pt x="9010392" y="3582228"/>
                    <a:pt x="9055362" y="3569736"/>
                  </a:cubicBezTo>
                  <a:cubicBezTo>
                    <a:pt x="9100333" y="3557244"/>
                    <a:pt x="9085342" y="3554745"/>
                    <a:pt x="9100332" y="3539755"/>
                  </a:cubicBezTo>
                  <a:cubicBezTo>
                    <a:pt x="9115322" y="3524765"/>
                    <a:pt x="9065355" y="3539756"/>
                    <a:pt x="9145303" y="3479795"/>
                  </a:cubicBezTo>
                  <a:cubicBezTo>
                    <a:pt x="9225251" y="3419834"/>
                    <a:pt x="9410130" y="3299912"/>
                    <a:pt x="9580018" y="3179991"/>
                  </a:cubicBezTo>
                  <a:cubicBezTo>
                    <a:pt x="9749907" y="3060070"/>
                    <a:pt x="9992247" y="2880188"/>
                    <a:pt x="10164634" y="2760267"/>
                  </a:cubicBezTo>
                  <a:cubicBezTo>
                    <a:pt x="10337021" y="2640346"/>
                    <a:pt x="10401978" y="2585381"/>
                    <a:pt x="10614339" y="2460463"/>
                  </a:cubicBezTo>
                  <a:cubicBezTo>
                    <a:pt x="10826700" y="2335545"/>
                    <a:pt x="11323474" y="2215784"/>
                    <a:pt x="11438798" y="2010759"/>
                  </a:cubicBezTo>
                  <a:cubicBezTo>
                    <a:pt x="11554122" y="1805734"/>
                    <a:pt x="11328370" y="1396389"/>
                    <a:pt x="11306284" y="1230311"/>
                  </a:cubicBezTo>
                  <a:cubicBezTo>
                    <a:pt x="11284198" y="1064233"/>
                    <a:pt x="11318286" y="1086297"/>
                    <a:pt x="11306283" y="1014289"/>
                  </a:cubicBezTo>
                  <a:cubicBezTo>
                    <a:pt x="11294280" y="942281"/>
                    <a:pt x="11210263" y="858272"/>
                    <a:pt x="11234268" y="798266"/>
                  </a:cubicBezTo>
                  <a:cubicBezTo>
                    <a:pt x="11258273" y="738260"/>
                    <a:pt x="11414305" y="690255"/>
                    <a:pt x="11450312" y="654251"/>
                  </a:cubicBezTo>
                  <a:cubicBezTo>
                    <a:pt x="11486319" y="618247"/>
                    <a:pt x="11486319" y="678254"/>
                    <a:pt x="11450312" y="582244"/>
                  </a:cubicBezTo>
                  <a:cubicBezTo>
                    <a:pt x="11414305" y="486234"/>
                    <a:pt x="11822941" y="228389"/>
                    <a:pt x="11234268" y="78191"/>
                  </a:cubicBezTo>
                  <a:lnTo>
                    <a:pt x="11594340" y="150198"/>
                  </a:lnTo>
                  <a:cubicBezTo>
                    <a:pt x="10986170" y="0"/>
                    <a:pt x="11546331" y="150199"/>
                    <a:pt x="11522326" y="1501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99D735">
                    <a:shade val="67500"/>
                    <a:satMod val="115000"/>
                  </a:srgbClr>
                </a:gs>
                <a:gs pos="100000">
                  <a:srgbClr val="99D73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4" name="Freeform 20"/>
            <p:cNvSpPr/>
            <p:nvPr/>
          </p:nvSpPr>
          <p:spPr bwMode="auto">
            <a:xfrm rot="213607">
              <a:off x="1621473" y="5364712"/>
              <a:ext cx="5301585" cy="1768948"/>
            </a:xfrm>
            <a:custGeom>
              <a:avLst/>
              <a:gdLst>
                <a:gd name="connsiteX0" fmla="*/ 2775679 w 5301521"/>
                <a:gd name="connsiteY0" fmla="*/ 474688 h 1768839"/>
                <a:gd name="connsiteX1" fmla="*/ 3360295 w 5301521"/>
                <a:gd name="connsiteY1" fmla="*/ 174884 h 1768839"/>
                <a:gd name="connsiteX2" fmla="*/ 3959901 w 5301521"/>
                <a:gd name="connsiteY2" fmla="*/ 9993 h 1768839"/>
                <a:gd name="connsiteX3" fmla="*/ 4829331 w 5301521"/>
                <a:gd name="connsiteY3" fmla="*/ 114924 h 1768839"/>
                <a:gd name="connsiteX4" fmla="*/ 5264046 w 5301521"/>
                <a:gd name="connsiteY4" fmla="*/ 429717 h 1768839"/>
                <a:gd name="connsiteX5" fmla="*/ 5054183 w 5301521"/>
                <a:gd name="connsiteY5" fmla="*/ 849442 h 1768839"/>
                <a:gd name="connsiteX6" fmla="*/ 4544518 w 5301521"/>
                <a:gd name="connsiteY6" fmla="*/ 1059304 h 1768839"/>
                <a:gd name="connsiteX7" fmla="*/ 4229724 w 5301521"/>
                <a:gd name="connsiteY7" fmla="*/ 1104275 h 1768839"/>
                <a:gd name="connsiteX8" fmla="*/ 3390275 w 5301521"/>
                <a:gd name="connsiteY8" fmla="*/ 1194216 h 1768839"/>
                <a:gd name="connsiteX9" fmla="*/ 2730708 w 5301521"/>
                <a:gd name="connsiteY9" fmla="*/ 1284157 h 1768839"/>
                <a:gd name="connsiteX10" fmla="*/ 2041160 w 5301521"/>
                <a:gd name="connsiteY10" fmla="*/ 1359107 h 1768839"/>
                <a:gd name="connsiteX11" fmla="*/ 497174 w 5301521"/>
                <a:gd name="connsiteY11" fmla="*/ 1658911 h 1768839"/>
                <a:gd name="connsiteX12" fmla="*/ 47469 w 5301521"/>
                <a:gd name="connsiteY12" fmla="*/ 1763842 h 1768839"/>
                <a:gd name="connsiteX13" fmla="*/ 227351 w 5301521"/>
                <a:gd name="connsiteY13" fmla="*/ 1628930 h 1768839"/>
                <a:gd name="connsiteX14" fmla="*/ 1411574 w 5301521"/>
                <a:gd name="connsiteY14" fmla="*/ 1119265 h 1768839"/>
                <a:gd name="connsiteX15" fmla="*/ 2835639 w 5301521"/>
                <a:gd name="connsiteY15" fmla="*/ 474688 h 1768839"/>
                <a:gd name="connsiteX16" fmla="*/ 2895600 w 5301521"/>
                <a:gd name="connsiteY16" fmla="*/ 444707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1521" h="1768839">
                  <a:moveTo>
                    <a:pt x="2775679" y="474688"/>
                  </a:moveTo>
                  <a:cubicBezTo>
                    <a:pt x="2969302" y="363510"/>
                    <a:pt x="3162925" y="252333"/>
                    <a:pt x="3360295" y="174884"/>
                  </a:cubicBezTo>
                  <a:cubicBezTo>
                    <a:pt x="3557665" y="97435"/>
                    <a:pt x="3715062" y="19986"/>
                    <a:pt x="3959901" y="9993"/>
                  </a:cubicBezTo>
                  <a:cubicBezTo>
                    <a:pt x="4204740" y="0"/>
                    <a:pt x="4611974" y="44970"/>
                    <a:pt x="4829331" y="114924"/>
                  </a:cubicBezTo>
                  <a:cubicBezTo>
                    <a:pt x="5046688" y="184878"/>
                    <a:pt x="5226571" y="307297"/>
                    <a:pt x="5264046" y="429717"/>
                  </a:cubicBezTo>
                  <a:cubicBezTo>
                    <a:pt x="5301521" y="552137"/>
                    <a:pt x="5174104" y="744511"/>
                    <a:pt x="5054183" y="849442"/>
                  </a:cubicBezTo>
                  <a:cubicBezTo>
                    <a:pt x="4934262" y="954373"/>
                    <a:pt x="4681928" y="1016832"/>
                    <a:pt x="4544518" y="1059304"/>
                  </a:cubicBezTo>
                  <a:cubicBezTo>
                    <a:pt x="4407108" y="1101776"/>
                    <a:pt x="4229724" y="1104275"/>
                    <a:pt x="4229724" y="1104275"/>
                  </a:cubicBezTo>
                  <a:lnTo>
                    <a:pt x="3390275" y="1194216"/>
                  </a:lnTo>
                  <a:cubicBezTo>
                    <a:pt x="3140439" y="1224196"/>
                    <a:pt x="2955561" y="1256675"/>
                    <a:pt x="2730708" y="1284157"/>
                  </a:cubicBezTo>
                  <a:cubicBezTo>
                    <a:pt x="2505856" y="1311639"/>
                    <a:pt x="2413415" y="1296648"/>
                    <a:pt x="2041160" y="1359107"/>
                  </a:cubicBezTo>
                  <a:cubicBezTo>
                    <a:pt x="1668905" y="1421566"/>
                    <a:pt x="829456" y="1591455"/>
                    <a:pt x="497174" y="1658911"/>
                  </a:cubicBezTo>
                  <a:cubicBezTo>
                    <a:pt x="164892" y="1726367"/>
                    <a:pt x="92439" y="1768839"/>
                    <a:pt x="47469" y="1763842"/>
                  </a:cubicBezTo>
                  <a:cubicBezTo>
                    <a:pt x="2499" y="1758845"/>
                    <a:pt x="0" y="1736360"/>
                    <a:pt x="227351" y="1628930"/>
                  </a:cubicBezTo>
                  <a:cubicBezTo>
                    <a:pt x="454702" y="1521500"/>
                    <a:pt x="976859" y="1311639"/>
                    <a:pt x="1411574" y="1119265"/>
                  </a:cubicBezTo>
                  <a:cubicBezTo>
                    <a:pt x="1846289" y="926891"/>
                    <a:pt x="2588301" y="587114"/>
                    <a:pt x="2835639" y="474688"/>
                  </a:cubicBezTo>
                  <a:cubicBezTo>
                    <a:pt x="3082977" y="362262"/>
                    <a:pt x="2989288" y="403484"/>
                    <a:pt x="2895600" y="444707"/>
                  </a:cubicBezTo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46" name="Freeform 22"/>
            <p:cNvGrpSpPr>
              <a:grpSpLocks/>
            </p:cNvGrpSpPr>
            <p:nvPr/>
          </p:nvGrpSpPr>
          <p:grpSpPr bwMode="auto">
            <a:xfrm>
              <a:off x="786880" y="4620591"/>
              <a:ext cx="8851045" cy="2023458"/>
              <a:chOff x="786384" y="4620768"/>
              <a:chExt cx="8851392" cy="2023872"/>
            </a:xfrm>
          </p:grpSpPr>
          <p:pic>
            <p:nvPicPr>
              <p:cNvPr id="14905" name="Freeform 2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384" y="4620768"/>
                <a:ext cx="8851392" cy="2023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906" name="Text Box 570"/>
              <p:cNvSpPr txBox="1">
                <a:spLocks noChangeArrowheads="1"/>
              </p:cNvSpPr>
              <p:nvPr/>
            </p:nvSpPr>
            <p:spPr bwMode="auto">
              <a:xfrm>
                <a:off x="495484" y="4625930"/>
                <a:ext cx="9137501" cy="20142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7" name="Freeform 24"/>
            <p:cNvSpPr/>
            <p:nvPr/>
          </p:nvSpPr>
          <p:spPr bwMode="auto">
            <a:xfrm>
              <a:off x="2894844" y="5892958"/>
              <a:ext cx="4520088" cy="1253950"/>
            </a:xfrm>
            <a:custGeom>
              <a:avLst/>
              <a:gdLst>
                <a:gd name="connsiteX0" fmla="*/ 209862 w 2713220"/>
                <a:gd name="connsiteY0" fmla="*/ 109928 h 974361"/>
                <a:gd name="connsiteX1" fmla="*/ 1424066 w 2713220"/>
                <a:gd name="connsiteY1" fmla="*/ 184879 h 974361"/>
                <a:gd name="connsiteX2" fmla="*/ 2443397 w 2713220"/>
                <a:gd name="connsiteY2" fmla="*/ 244839 h 974361"/>
                <a:gd name="connsiteX3" fmla="*/ 2653259 w 2713220"/>
                <a:gd name="connsiteY3" fmla="*/ 484682 h 974361"/>
                <a:gd name="connsiteX4" fmla="*/ 2083633 w 2713220"/>
                <a:gd name="connsiteY4" fmla="*/ 784485 h 974361"/>
                <a:gd name="connsiteX5" fmla="*/ 749508 w 2713220"/>
                <a:gd name="connsiteY5" fmla="*/ 889417 h 974361"/>
                <a:gd name="connsiteX6" fmla="*/ 164892 w 2713220"/>
                <a:gd name="connsiteY6" fmla="*/ 844446 h 974361"/>
                <a:gd name="connsiteX7" fmla="*/ 209862 w 2713220"/>
                <a:gd name="connsiteY7" fmla="*/ 109928 h 974361"/>
                <a:gd name="connsiteX0" fmla="*/ 1972821 w 4476179"/>
                <a:gd name="connsiteY0" fmla="*/ 275862 h 1192102"/>
                <a:gd name="connsiteX1" fmla="*/ 3187025 w 4476179"/>
                <a:gd name="connsiteY1" fmla="*/ 350813 h 1192102"/>
                <a:gd name="connsiteX2" fmla="*/ 4206356 w 4476179"/>
                <a:gd name="connsiteY2" fmla="*/ 410773 h 1192102"/>
                <a:gd name="connsiteX3" fmla="*/ 4416218 w 4476179"/>
                <a:gd name="connsiteY3" fmla="*/ 650616 h 1192102"/>
                <a:gd name="connsiteX4" fmla="*/ 3846592 w 4476179"/>
                <a:gd name="connsiteY4" fmla="*/ 950419 h 1192102"/>
                <a:gd name="connsiteX5" fmla="*/ 2512467 w 4476179"/>
                <a:gd name="connsiteY5" fmla="*/ 1055351 h 1192102"/>
                <a:gd name="connsiteX6" fmla="*/ 89941 w 4476179"/>
                <a:gd name="connsiteY6" fmla="*/ 129915 h 1192102"/>
                <a:gd name="connsiteX7" fmla="*/ 1972821 w 4476179"/>
                <a:gd name="connsiteY7" fmla="*/ 275862 h 1192102"/>
                <a:gd name="connsiteX0" fmla="*/ 1900814 w 4404172"/>
                <a:gd name="connsiteY0" fmla="*/ 491873 h 1444114"/>
                <a:gd name="connsiteX1" fmla="*/ 3115018 w 4404172"/>
                <a:gd name="connsiteY1" fmla="*/ 566824 h 1444114"/>
                <a:gd name="connsiteX2" fmla="*/ 4134349 w 4404172"/>
                <a:gd name="connsiteY2" fmla="*/ 626784 h 1444114"/>
                <a:gd name="connsiteX3" fmla="*/ 4344211 w 4404172"/>
                <a:gd name="connsiteY3" fmla="*/ 866627 h 1444114"/>
                <a:gd name="connsiteX4" fmla="*/ 3774585 w 4404172"/>
                <a:gd name="connsiteY4" fmla="*/ 1166430 h 1444114"/>
                <a:gd name="connsiteX5" fmla="*/ 2440460 w 4404172"/>
                <a:gd name="connsiteY5" fmla="*/ 1271362 h 1444114"/>
                <a:gd name="connsiteX6" fmla="*/ 89941 w 4404172"/>
                <a:gd name="connsiteY6" fmla="*/ 129915 h 1444114"/>
                <a:gd name="connsiteX7" fmla="*/ 1900814 w 4404172"/>
                <a:gd name="connsiteY7" fmla="*/ 491873 h 1444114"/>
                <a:gd name="connsiteX0" fmla="*/ 2016676 w 4520034"/>
                <a:gd name="connsiteY0" fmla="*/ 373635 h 1253874"/>
                <a:gd name="connsiteX1" fmla="*/ 3230880 w 4520034"/>
                <a:gd name="connsiteY1" fmla="*/ 448586 h 1253874"/>
                <a:gd name="connsiteX2" fmla="*/ 4250211 w 4520034"/>
                <a:gd name="connsiteY2" fmla="*/ 508546 h 1253874"/>
                <a:gd name="connsiteX3" fmla="*/ 4460073 w 4520034"/>
                <a:gd name="connsiteY3" fmla="*/ 748389 h 1253874"/>
                <a:gd name="connsiteX4" fmla="*/ 3890447 w 4520034"/>
                <a:gd name="connsiteY4" fmla="*/ 1048192 h 1253874"/>
                <a:gd name="connsiteX5" fmla="*/ 2556322 w 4520034"/>
                <a:gd name="connsiteY5" fmla="*/ 1153124 h 1253874"/>
                <a:gd name="connsiteX6" fmla="*/ 781860 w 4520034"/>
                <a:gd name="connsiteY6" fmla="*/ 443698 h 1253874"/>
                <a:gd name="connsiteX7" fmla="*/ 205803 w 4520034"/>
                <a:gd name="connsiteY7" fmla="*/ 11677 h 1253874"/>
                <a:gd name="connsiteX8" fmla="*/ 2016676 w 4520034"/>
                <a:gd name="connsiteY8" fmla="*/ 373635 h 125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0034" h="1253874">
                  <a:moveTo>
                    <a:pt x="2016676" y="373635"/>
                  </a:moveTo>
                  <a:lnTo>
                    <a:pt x="3230880" y="448586"/>
                  </a:lnTo>
                  <a:cubicBezTo>
                    <a:pt x="3603136" y="471071"/>
                    <a:pt x="4045346" y="458579"/>
                    <a:pt x="4250211" y="508546"/>
                  </a:cubicBezTo>
                  <a:cubicBezTo>
                    <a:pt x="4455076" y="558513"/>
                    <a:pt x="4520034" y="658448"/>
                    <a:pt x="4460073" y="748389"/>
                  </a:cubicBezTo>
                  <a:cubicBezTo>
                    <a:pt x="4400112" y="838330"/>
                    <a:pt x="4207739" y="980736"/>
                    <a:pt x="3890447" y="1048192"/>
                  </a:cubicBezTo>
                  <a:cubicBezTo>
                    <a:pt x="3573155" y="1115648"/>
                    <a:pt x="3074420" y="1253873"/>
                    <a:pt x="2556322" y="1153124"/>
                  </a:cubicBezTo>
                  <a:cubicBezTo>
                    <a:pt x="2038224" y="1052375"/>
                    <a:pt x="1173613" y="633939"/>
                    <a:pt x="781860" y="443698"/>
                  </a:cubicBezTo>
                  <a:cubicBezTo>
                    <a:pt x="390107" y="253457"/>
                    <a:pt x="0" y="23354"/>
                    <a:pt x="205803" y="11677"/>
                  </a:cubicBezTo>
                  <a:cubicBezTo>
                    <a:pt x="411606" y="0"/>
                    <a:pt x="1500495" y="336819"/>
                    <a:pt x="2016676" y="3736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0" name="Cloud Callout 35"/>
            <p:cNvSpPr/>
            <p:nvPr/>
          </p:nvSpPr>
          <p:spPr bwMode="auto">
            <a:xfrm>
              <a:off x="5548938" y="116632"/>
              <a:ext cx="1368168" cy="836764"/>
            </a:xfrm>
            <a:prstGeom prst="cloudCallout">
              <a:avLst>
                <a:gd name="adj1" fmla="val -3010"/>
                <a:gd name="adj2" fmla="val 1514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4913" name="Group 830"/>
            <p:cNvGrpSpPr>
              <a:grpSpLocks/>
            </p:cNvGrpSpPr>
            <p:nvPr/>
          </p:nvGrpSpPr>
          <p:grpSpPr bwMode="auto">
            <a:xfrm>
              <a:off x="8213217" y="792067"/>
              <a:ext cx="3240366" cy="3140968"/>
              <a:chOff x="0" y="381000"/>
              <a:chExt cx="4432300" cy="3657600"/>
            </a:xfrm>
          </p:grpSpPr>
          <p:sp>
            <p:nvSpPr>
              <p:cNvPr id="358" name="Freeform 9"/>
              <p:cNvSpPr>
                <a:spLocks/>
              </p:cNvSpPr>
              <p:nvPr/>
            </p:nvSpPr>
            <p:spPr bwMode="auto">
              <a:xfrm flipH="1">
                <a:off x="2058859" y="381362"/>
                <a:ext cx="305422" cy="2362649"/>
              </a:xfrm>
              <a:custGeom>
                <a:avLst/>
                <a:gdLst/>
                <a:ahLst/>
                <a:cxnLst>
                  <a:cxn ang="0">
                    <a:pos x="152" y="384"/>
                  </a:cxn>
                  <a:cxn ang="0">
                    <a:pos x="200" y="864"/>
                  </a:cxn>
                  <a:cxn ang="0">
                    <a:pos x="152" y="1200"/>
                  </a:cxn>
                  <a:cxn ang="0">
                    <a:pos x="8" y="1488"/>
                  </a:cxn>
                  <a:cxn ang="0">
                    <a:pos x="200" y="1488"/>
                  </a:cxn>
                  <a:cxn ang="0">
                    <a:pos x="440" y="1488"/>
                  </a:cxn>
                  <a:cxn ang="0">
                    <a:pos x="440" y="1248"/>
                  </a:cxn>
                  <a:cxn ang="0">
                    <a:pos x="392" y="912"/>
                  </a:cxn>
                  <a:cxn ang="0">
                    <a:pos x="152" y="144"/>
                  </a:cxn>
                  <a:cxn ang="0">
                    <a:pos x="56" y="48"/>
                  </a:cxn>
                  <a:cxn ang="0">
                    <a:pos x="152" y="384"/>
                  </a:cxn>
                </a:cxnLst>
                <a:rect l="0" t="0" r="r" b="b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59" name="Freeform 10"/>
              <p:cNvSpPr>
                <a:spLocks/>
              </p:cNvSpPr>
              <p:nvPr/>
            </p:nvSpPr>
            <p:spPr bwMode="auto">
              <a:xfrm>
                <a:off x="1829792" y="915816"/>
                <a:ext cx="458133" cy="2437591"/>
              </a:xfrm>
              <a:custGeom>
                <a:avLst/>
                <a:gdLst/>
                <a:ahLst/>
                <a:cxnLst>
                  <a:cxn ang="0">
                    <a:pos x="152" y="384"/>
                  </a:cxn>
                  <a:cxn ang="0">
                    <a:pos x="200" y="864"/>
                  </a:cxn>
                  <a:cxn ang="0">
                    <a:pos x="152" y="1200"/>
                  </a:cxn>
                  <a:cxn ang="0">
                    <a:pos x="8" y="1488"/>
                  </a:cxn>
                  <a:cxn ang="0">
                    <a:pos x="200" y="1488"/>
                  </a:cxn>
                  <a:cxn ang="0">
                    <a:pos x="440" y="1488"/>
                  </a:cxn>
                  <a:cxn ang="0">
                    <a:pos x="440" y="1248"/>
                  </a:cxn>
                  <a:cxn ang="0">
                    <a:pos x="392" y="912"/>
                  </a:cxn>
                  <a:cxn ang="0">
                    <a:pos x="152" y="144"/>
                  </a:cxn>
                  <a:cxn ang="0">
                    <a:pos x="56" y="48"/>
                  </a:cxn>
                  <a:cxn ang="0">
                    <a:pos x="152" y="384"/>
                  </a:cxn>
                </a:cxnLst>
                <a:rect l="0" t="0" r="r" b="b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4916" name="Freeform 11"/>
              <p:cNvSpPr>
                <a:spLocks/>
              </p:cNvSpPr>
              <p:nvPr/>
            </p:nvSpPr>
            <p:spPr bwMode="auto">
              <a:xfrm rot="488481" flipH="1">
                <a:off x="1981200" y="1676400"/>
                <a:ext cx="609600" cy="2286000"/>
              </a:xfrm>
              <a:custGeom>
                <a:avLst/>
                <a:gdLst>
                  <a:gd name="T0" fmla="*/ 2147483647 w 480"/>
                  <a:gd name="T1" fmla="*/ 2147483647 h 1536"/>
                  <a:gd name="T2" fmla="*/ 2147483647 w 480"/>
                  <a:gd name="T3" fmla="*/ 2147483647 h 1536"/>
                  <a:gd name="T4" fmla="*/ 2147483647 w 480"/>
                  <a:gd name="T5" fmla="*/ 2147483647 h 1536"/>
                  <a:gd name="T6" fmla="*/ 2147483647 w 480"/>
                  <a:gd name="T7" fmla="*/ 2147483647 h 1536"/>
                  <a:gd name="T8" fmla="*/ 2147483647 w 480"/>
                  <a:gd name="T9" fmla="*/ 2147483647 h 1536"/>
                  <a:gd name="T10" fmla="*/ 2147483647 w 480"/>
                  <a:gd name="T11" fmla="*/ 2147483647 h 1536"/>
                  <a:gd name="T12" fmla="*/ 2147483647 w 480"/>
                  <a:gd name="T13" fmla="*/ 2147483647 h 1536"/>
                  <a:gd name="T14" fmla="*/ 2147483647 w 480"/>
                  <a:gd name="T15" fmla="*/ 2147483647 h 1536"/>
                  <a:gd name="T16" fmla="*/ 2147483647 w 480"/>
                  <a:gd name="T17" fmla="*/ 2147483647 h 1536"/>
                  <a:gd name="T18" fmla="*/ 2147483647 w 480"/>
                  <a:gd name="T19" fmla="*/ 2147483647 h 1536"/>
                  <a:gd name="T20" fmla="*/ 2147483647 w 480"/>
                  <a:gd name="T21" fmla="*/ 2147483647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1536"/>
                  <a:gd name="T35" fmla="*/ 480 w 480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12"/>
              <p:cNvSpPr>
                <a:spLocks/>
              </p:cNvSpPr>
              <p:nvPr/>
            </p:nvSpPr>
            <p:spPr bwMode="auto">
              <a:xfrm>
                <a:off x="1511300" y="1600200"/>
                <a:ext cx="762000" cy="2438400"/>
              </a:xfrm>
              <a:custGeom>
                <a:avLst/>
                <a:gdLst>
                  <a:gd name="T0" fmla="*/ 2147483647 w 480"/>
                  <a:gd name="T1" fmla="*/ 2147483647 h 1536"/>
                  <a:gd name="T2" fmla="*/ 2147483647 w 480"/>
                  <a:gd name="T3" fmla="*/ 2147483647 h 1536"/>
                  <a:gd name="T4" fmla="*/ 2147483647 w 480"/>
                  <a:gd name="T5" fmla="*/ 2147483647 h 1536"/>
                  <a:gd name="T6" fmla="*/ 2147483647 w 480"/>
                  <a:gd name="T7" fmla="*/ 2147483647 h 1536"/>
                  <a:gd name="T8" fmla="*/ 2147483647 w 480"/>
                  <a:gd name="T9" fmla="*/ 2147483647 h 1536"/>
                  <a:gd name="T10" fmla="*/ 2147483647 w 480"/>
                  <a:gd name="T11" fmla="*/ 2147483647 h 1536"/>
                  <a:gd name="T12" fmla="*/ 2147483647 w 480"/>
                  <a:gd name="T13" fmla="*/ 2147483647 h 1536"/>
                  <a:gd name="T14" fmla="*/ 2147483647 w 480"/>
                  <a:gd name="T15" fmla="*/ 2147483647 h 1536"/>
                  <a:gd name="T16" fmla="*/ 2147483647 w 480"/>
                  <a:gd name="T17" fmla="*/ 2147483647 h 1536"/>
                  <a:gd name="T18" fmla="*/ 2147483647 w 480"/>
                  <a:gd name="T19" fmla="*/ 2147483647 h 1536"/>
                  <a:gd name="T20" fmla="*/ 2147483647 w 480"/>
                  <a:gd name="T21" fmla="*/ 2147483647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1536"/>
                  <a:gd name="T35" fmla="*/ 480 w 480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13"/>
              <p:cNvSpPr>
                <a:spLocks/>
              </p:cNvSpPr>
              <p:nvPr/>
            </p:nvSpPr>
            <p:spPr bwMode="auto">
              <a:xfrm>
                <a:off x="0" y="1066800"/>
                <a:ext cx="2171700" cy="21463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14"/>
              <p:cNvSpPr>
                <a:spLocks/>
              </p:cNvSpPr>
              <p:nvPr/>
            </p:nvSpPr>
            <p:spPr bwMode="auto">
              <a:xfrm rot="-4848965">
                <a:off x="2273300" y="1003300"/>
                <a:ext cx="2171700" cy="21463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15"/>
              <p:cNvSpPr>
                <a:spLocks/>
              </p:cNvSpPr>
              <p:nvPr/>
            </p:nvSpPr>
            <p:spPr bwMode="auto">
              <a:xfrm>
                <a:off x="838200" y="381000"/>
                <a:ext cx="1295400" cy="11557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21" name="Group 1281"/>
            <p:cNvGrpSpPr>
              <a:grpSpLocks/>
            </p:cNvGrpSpPr>
            <p:nvPr/>
          </p:nvGrpSpPr>
          <p:grpSpPr bwMode="auto">
            <a:xfrm>
              <a:off x="8340493" y="3113073"/>
              <a:ext cx="1202547" cy="1251801"/>
              <a:chOff x="9620762" y="3888404"/>
              <a:chExt cx="1202534" cy="1251727"/>
            </a:xfrm>
          </p:grpSpPr>
          <p:grpSp>
            <p:nvGrpSpPr>
              <p:cNvPr id="14922" name="Group 93"/>
              <p:cNvGrpSpPr>
                <a:grpSpLocks/>
              </p:cNvGrpSpPr>
              <p:nvPr/>
            </p:nvGrpSpPr>
            <p:grpSpPr bwMode="auto">
              <a:xfrm rot="-3115423">
                <a:off x="9814146" y="4556092"/>
                <a:ext cx="247635" cy="634403"/>
                <a:chOff x="537271" y="2738144"/>
                <a:chExt cx="569665" cy="1784752"/>
              </a:xfrm>
            </p:grpSpPr>
            <p:sp>
              <p:nvSpPr>
                <p:cNvPr id="6" name="Freeform 354"/>
                <p:cNvSpPr/>
                <p:nvPr/>
              </p:nvSpPr>
              <p:spPr>
                <a:xfrm>
                  <a:off x="539208" y="2734931"/>
                  <a:ext cx="572676" cy="16818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7" name="Freeform 355"/>
                <p:cNvGrpSpPr>
                  <a:grpSpLocks/>
                </p:cNvGrpSpPr>
                <p:nvPr/>
              </p:nvGrpSpPr>
              <p:grpSpPr bwMode="auto">
                <a:xfrm rot="3115423">
                  <a:off x="190254" y="3188729"/>
                  <a:ext cx="1406208" cy="869221"/>
                  <a:chOff x="8424672" y="3883152"/>
                  <a:chExt cx="499872" cy="377952"/>
                </a:xfrm>
              </p:grpSpPr>
              <p:pic>
                <p:nvPicPr>
                  <p:cNvPr id="14925" name="Freeform 35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24672" y="3883152"/>
                    <a:ext cx="499872" cy="3779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926" name="Text Box 590"/>
                  <p:cNvSpPr txBox="1">
                    <a:spLocks noChangeArrowheads="1"/>
                  </p:cNvSpPr>
                  <p:nvPr/>
                </p:nvSpPr>
                <p:spPr bwMode="auto">
                  <a:xfrm rot="18484578">
                    <a:off x="8538320" y="3820456"/>
                    <a:ext cx="219172" cy="55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8" name="Freeform 356"/>
                <p:cNvSpPr/>
                <p:nvPr/>
              </p:nvSpPr>
              <p:spPr>
                <a:xfrm>
                  <a:off x="778904" y="2739042"/>
                  <a:ext cx="237642" cy="173251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28" name="Group 93"/>
              <p:cNvGrpSpPr>
                <a:grpSpLocks/>
              </p:cNvGrpSpPr>
              <p:nvPr/>
            </p:nvGrpSpPr>
            <p:grpSpPr bwMode="auto">
              <a:xfrm rot="3169194" flipH="1">
                <a:off x="10330561" y="4559179"/>
                <a:ext cx="292082" cy="693388"/>
                <a:chOff x="542236" y="2742439"/>
                <a:chExt cx="567203" cy="1791452"/>
              </a:xfrm>
            </p:grpSpPr>
            <p:sp>
              <p:nvSpPr>
                <p:cNvPr id="9" name="Freeform 351"/>
                <p:cNvSpPr/>
                <p:nvPr/>
              </p:nvSpPr>
              <p:spPr>
                <a:xfrm>
                  <a:off x="548488" y="2748632"/>
                  <a:ext cx="568937" cy="16887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10" name="Freeform 352"/>
                <p:cNvGrpSpPr>
                  <a:grpSpLocks/>
                </p:cNvGrpSpPr>
                <p:nvPr/>
              </p:nvGrpSpPr>
              <p:grpSpPr bwMode="auto">
                <a:xfrm rot="3169194" flipH="1">
                  <a:off x="167823" y="3225220"/>
                  <a:ext cx="1448904" cy="792938"/>
                  <a:chOff x="8900160" y="3895344"/>
                  <a:chExt cx="560832" cy="408432"/>
                </a:xfrm>
              </p:grpSpPr>
              <p:pic>
                <p:nvPicPr>
                  <p:cNvPr id="14931" name="Freeform 352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00160" y="3895344"/>
                    <a:ext cx="560832" cy="4084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932" name="Text Box 596"/>
                  <p:cNvSpPr txBox="1">
                    <a:spLocks noChangeArrowheads="1"/>
                  </p:cNvSpPr>
                  <p:nvPr/>
                </p:nvSpPr>
                <p:spPr bwMode="auto">
                  <a:xfrm rot="3169193">
                    <a:off x="9080708" y="3828788"/>
                    <a:ext cx="259633" cy="606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1" name="Freeform 353"/>
                <p:cNvSpPr/>
                <p:nvPr/>
              </p:nvSpPr>
              <p:spPr>
                <a:xfrm>
                  <a:off x="806912" y="2796792"/>
                  <a:ext cx="233495" cy="1730654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34" name="Group 93"/>
              <p:cNvGrpSpPr>
                <a:grpSpLocks/>
              </p:cNvGrpSpPr>
              <p:nvPr/>
            </p:nvGrpSpPr>
            <p:grpSpPr bwMode="auto">
              <a:xfrm rot="970870" flipH="1">
                <a:off x="10185015" y="4090645"/>
                <a:ext cx="266697" cy="1049486"/>
                <a:chOff x="541014" y="2733556"/>
                <a:chExt cx="564655" cy="1790430"/>
              </a:xfrm>
            </p:grpSpPr>
            <p:sp>
              <p:nvSpPr>
                <p:cNvPr id="12" name="Freeform 138"/>
                <p:cNvSpPr/>
                <p:nvPr/>
              </p:nvSpPr>
              <p:spPr>
                <a:xfrm>
                  <a:off x="571577" y="2713004"/>
                  <a:ext cx="568056" cy="17190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3" name="Freeform 139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" name="Freeform 350"/>
                <p:cNvSpPr/>
                <p:nvPr/>
              </p:nvSpPr>
              <p:spPr>
                <a:xfrm>
                  <a:off x="802252" y="2729229"/>
                  <a:ext cx="240183" cy="179414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40" name="Group 93"/>
              <p:cNvGrpSpPr>
                <a:grpSpLocks/>
              </p:cNvGrpSpPr>
              <p:nvPr/>
            </p:nvGrpSpPr>
            <p:grpSpPr bwMode="auto">
              <a:xfrm rot="-954403">
                <a:off x="9865136" y="4235344"/>
                <a:ext cx="238122" cy="833886"/>
                <a:chOff x="538531" y="2732699"/>
                <a:chExt cx="565299" cy="1793137"/>
              </a:xfrm>
            </p:grpSpPr>
            <p:sp>
              <p:nvSpPr>
                <p:cNvPr id="15" name="Freeform 135"/>
                <p:cNvSpPr/>
                <p:nvPr/>
              </p:nvSpPr>
              <p:spPr>
                <a:xfrm>
                  <a:off x="539781" y="2730418"/>
                  <a:ext cx="564276" cy="1696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6" name="Freeform 136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7" name="Freeform 137"/>
                <p:cNvSpPr/>
                <p:nvPr/>
              </p:nvSpPr>
              <p:spPr>
                <a:xfrm>
                  <a:off x="771723" y="2751490"/>
                  <a:ext cx="230840" cy="17698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46" name="Group 93"/>
              <p:cNvGrpSpPr>
                <a:grpSpLocks/>
              </p:cNvGrpSpPr>
              <p:nvPr/>
            </p:nvGrpSpPr>
            <p:grpSpPr bwMode="auto">
              <a:xfrm rot="318213">
                <a:off x="9999323" y="3888404"/>
                <a:ext cx="244472" cy="1188047"/>
                <a:chOff x="539335" y="2737475"/>
                <a:chExt cx="564348" cy="1787129"/>
              </a:xfrm>
            </p:grpSpPr>
            <p:sp>
              <p:nvSpPr>
                <p:cNvPr id="18" name="Freeform 342"/>
                <p:cNvSpPr/>
                <p:nvPr/>
              </p:nvSpPr>
              <p:spPr>
                <a:xfrm>
                  <a:off x="498420" y="2726110"/>
                  <a:ext cx="565322" cy="171188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" name="Freeform 343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" name="Freeform 344"/>
                <p:cNvSpPr/>
                <p:nvPr/>
              </p:nvSpPr>
              <p:spPr>
                <a:xfrm>
                  <a:off x="731090" y="2742953"/>
                  <a:ext cx="232780" cy="178321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952" name="Group 829"/>
            <p:cNvGrpSpPr>
              <a:grpSpLocks/>
            </p:cNvGrpSpPr>
            <p:nvPr/>
          </p:nvGrpSpPr>
          <p:grpSpPr bwMode="auto">
            <a:xfrm>
              <a:off x="5388091" y="5129740"/>
              <a:ext cx="432048" cy="216093"/>
              <a:chOff x="-2484784" y="-286"/>
              <a:chExt cx="1152128" cy="909016"/>
            </a:xfrm>
          </p:grpSpPr>
          <p:sp>
            <p:nvSpPr>
              <p:cNvPr id="332" name="Freeform 331"/>
              <p:cNvSpPr/>
              <p:nvPr/>
            </p:nvSpPr>
            <p:spPr>
              <a:xfrm>
                <a:off x="-2484784" y="0"/>
                <a:ext cx="1152128" cy="908720"/>
              </a:xfrm>
              <a:custGeom>
                <a:avLst/>
                <a:gdLst>
                  <a:gd name="connsiteX0" fmla="*/ 4997 w 1846289"/>
                  <a:gd name="connsiteY0" fmla="*/ 821961 h 1533993"/>
                  <a:gd name="connsiteX1" fmla="*/ 244840 w 1846289"/>
                  <a:gd name="connsiteY1" fmla="*/ 402236 h 1533993"/>
                  <a:gd name="connsiteX2" fmla="*/ 634584 w 1846289"/>
                  <a:gd name="connsiteY2" fmla="*/ 57462 h 1533993"/>
                  <a:gd name="connsiteX3" fmla="*/ 1024328 w 1846289"/>
                  <a:gd name="connsiteY3" fmla="*/ 57462 h 1533993"/>
                  <a:gd name="connsiteX4" fmla="*/ 1429063 w 1846289"/>
                  <a:gd name="connsiteY4" fmla="*/ 267325 h 1533993"/>
                  <a:gd name="connsiteX5" fmla="*/ 1803817 w 1846289"/>
                  <a:gd name="connsiteY5" fmla="*/ 836951 h 1533993"/>
                  <a:gd name="connsiteX6" fmla="*/ 1683895 w 1846289"/>
                  <a:gd name="connsiteY6" fmla="*/ 1286656 h 1533993"/>
                  <a:gd name="connsiteX7" fmla="*/ 1384092 w 1846289"/>
                  <a:gd name="connsiteY7" fmla="*/ 1481528 h 1533993"/>
                  <a:gd name="connsiteX8" fmla="*/ 994348 w 1846289"/>
                  <a:gd name="connsiteY8" fmla="*/ 1496518 h 1533993"/>
                  <a:gd name="connsiteX9" fmla="*/ 274820 w 1846289"/>
                  <a:gd name="connsiteY9" fmla="*/ 1256675 h 1533993"/>
                  <a:gd name="connsiteX10" fmla="*/ 4997 w 1846289"/>
                  <a:gd name="connsiteY10" fmla="*/ 821961 h 1533993"/>
                  <a:gd name="connsiteX0" fmla="*/ 4997 w 1850561"/>
                  <a:gd name="connsiteY0" fmla="*/ 821961 h 1546869"/>
                  <a:gd name="connsiteX1" fmla="*/ 244840 w 1850561"/>
                  <a:gd name="connsiteY1" fmla="*/ 402236 h 1546869"/>
                  <a:gd name="connsiteX2" fmla="*/ 634584 w 1850561"/>
                  <a:gd name="connsiteY2" fmla="*/ 57462 h 1546869"/>
                  <a:gd name="connsiteX3" fmla="*/ 1024328 w 1850561"/>
                  <a:gd name="connsiteY3" fmla="*/ 57462 h 1546869"/>
                  <a:gd name="connsiteX4" fmla="*/ 1429063 w 1850561"/>
                  <a:gd name="connsiteY4" fmla="*/ 267325 h 1546869"/>
                  <a:gd name="connsiteX5" fmla="*/ 1803817 w 1850561"/>
                  <a:gd name="connsiteY5" fmla="*/ 836951 h 1546869"/>
                  <a:gd name="connsiteX6" fmla="*/ 1709527 w 1850561"/>
                  <a:gd name="connsiteY6" fmla="*/ 1104475 h 1546869"/>
                  <a:gd name="connsiteX7" fmla="*/ 1384092 w 1850561"/>
                  <a:gd name="connsiteY7" fmla="*/ 1481528 h 1546869"/>
                  <a:gd name="connsiteX8" fmla="*/ 994348 w 1850561"/>
                  <a:gd name="connsiteY8" fmla="*/ 1496518 h 1546869"/>
                  <a:gd name="connsiteX9" fmla="*/ 274820 w 1850561"/>
                  <a:gd name="connsiteY9" fmla="*/ 1256675 h 1546869"/>
                  <a:gd name="connsiteX10" fmla="*/ 4997 w 1850561"/>
                  <a:gd name="connsiteY10" fmla="*/ 821961 h 1546869"/>
                  <a:gd name="connsiteX0" fmla="*/ 4997 w 1850561"/>
                  <a:gd name="connsiteY0" fmla="*/ 821961 h 1501431"/>
                  <a:gd name="connsiteX1" fmla="*/ 244840 w 1850561"/>
                  <a:gd name="connsiteY1" fmla="*/ 402236 h 1501431"/>
                  <a:gd name="connsiteX2" fmla="*/ 634584 w 1850561"/>
                  <a:gd name="connsiteY2" fmla="*/ 57462 h 1501431"/>
                  <a:gd name="connsiteX3" fmla="*/ 1024328 w 1850561"/>
                  <a:gd name="connsiteY3" fmla="*/ 57462 h 1501431"/>
                  <a:gd name="connsiteX4" fmla="*/ 1429063 w 1850561"/>
                  <a:gd name="connsiteY4" fmla="*/ 267325 h 1501431"/>
                  <a:gd name="connsiteX5" fmla="*/ 1803817 w 1850561"/>
                  <a:gd name="connsiteY5" fmla="*/ 836951 h 1501431"/>
                  <a:gd name="connsiteX6" fmla="*/ 1709527 w 1850561"/>
                  <a:gd name="connsiteY6" fmla="*/ 1104475 h 1501431"/>
                  <a:gd name="connsiteX7" fmla="*/ 1436002 w 1850561"/>
                  <a:gd name="connsiteY7" fmla="*/ 1227195 h 1501431"/>
                  <a:gd name="connsiteX8" fmla="*/ 994348 w 1850561"/>
                  <a:gd name="connsiteY8" fmla="*/ 1496518 h 1501431"/>
                  <a:gd name="connsiteX9" fmla="*/ 274820 w 1850561"/>
                  <a:gd name="connsiteY9" fmla="*/ 1256675 h 1501431"/>
                  <a:gd name="connsiteX10" fmla="*/ 4997 w 1850561"/>
                  <a:gd name="connsiteY10" fmla="*/ 821961 h 1501431"/>
                  <a:gd name="connsiteX0" fmla="*/ 4997 w 1850561"/>
                  <a:gd name="connsiteY0" fmla="*/ 821961 h 1334441"/>
                  <a:gd name="connsiteX1" fmla="*/ 244840 w 1850561"/>
                  <a:gd name="connsiteY1" fmla="*/ 402236 h 1334441"/>
                  <a:gd name="connsiteX2" fmla="*/ 634584 w 1850561"/>
                  <a:gd name="connsiteY2" fmla="*/ 57462 h 1334441"/>
                  <a:gd name="connsiteX3" fmla="*/ 1024328 w 1850561"/>
                  <a:gd name="connsiteY3" fmla="*/ 57462 h 1334441"/>
                  <a:gd name="connsiteX4" fmla="*/ 1429063 w 1850561"/>
                  <a:gd name="connsiteY4" fmla="*/ 267325 h 1334441"/>
                  <a:gd name="connsiteX5" fmla="*/ 1803817 w 1850561"/>
                  <a:gd name="connsiteY5" fmla="*/ 836951 h 1334441"/>
                  <a:gd name="connsiteX6" fmla="*/ 1709527 w 1850561"/>
                  <a:gd name="connsiteY6" fmla="*/ 1104475 h 1334441"/>
                  <a:gd name="connsiteX7" fmla="*/ 1436002 w 1850561"/>
                  <a:gd name="connsiteY7" fmla="*/ 1227195 h 1334441"/>
                  <a:gd name="connsiteX8" fmla="*/ 1025716 w 1850561"/>
                  <a:gd name="connsiteY8" fmla="*/ 1288555 h 1334441"/>
                  <a:gd name="connsiteX9" fmla="*/ 274820 w 1850561"/>
                  <a:gd name="connsiteY9" fmla="*/ 1256675 h 1334441"/>
                  <a:gd name="connsiteX10" fmla="*/ 4997 w 1850561"/>
                  <a:gd name="connsiteY10" fmla="*/ 821961 h 1334441"/>
                  <a:gd name="connsiteX0" fmla="*/ 16177 w 1861741"/>
                  <a:gd name="connsiteY0" fmla="*/ 821961 h 1304961"/>
                  <a:gd name="connsiteX1" fmla="*/ 256020 w 1861741"/>
                  <a:gd name="connsiteY1" fmla="*/ 402236 h 1304961"/>
                  <a:gd name="connsiteX2" fmla="*/ 645764 w 1861741"/>
                  <a:gd name="connsiteY2" fmla="*/ 57462 h 1304961"/>
                  <a:gd name="connsiteX3" fmla="*/ 1035508 w 1861741"/>
                  <a:gd name="connsiteY3" fmla="*/ 57462 h 1304961"/>
                  <a:gd name="connsiteX4" fmla="*/ 1440243 w 1861741"/>
                  <a:gd name="connsiteY4" fmla="*/ 267325 h 1304961"/>
                  <a:gd name="connsiteX5" fmla="*/ 1814997 w 1861741"/>
                  <a:gd name="connsiteY5" fmla="*/ 836951 h 1304961"/>
                  <a:gd name="connsiteX6" fmla="*/ 1720707 w 1861741"/>
                  <a:gd name="connsiteY6" fmla="*/ 1104475 h 1304961"/>
                  <a:gd name="connsiteX7" fmla="*/ 1447182 w 1861741"/>
                  <a:gd name="connsiteY7" fmla="*/ 1227195 h 1304961"/>
                  <a:gd name="connsiteX8" fmla="*/ 1036896 w 1861741"/>
                  <a:gd name="connsiteY8" fmla="*/ 1288555 h 1304961"/>
                  <a:gd name="connsiteX9" fmla="*/ 353085 w 1861741"/>
                  <a:gd name="connsiteY9" fmla="*/ 1227195 h 1304961"/>
                  <a:gd name="connsiteX10" fmla="*/ 16177 w 1861741"/>
                  <a:gd name="connsiteY10" fmla="*/ 821961 h 1304961"/>
                  <a:gd name="connsiteX0" fmla="*/ 16177 w 1861741"/>
                  <a:gd name="connsiteY0" fmla="*/ 788600 h 1271600"/>
                  <a:gd name="connsiteX1" fmla="*/ 256020 w 1861741"/>
                  <a:gd name="connsiteY1" fmla="*/ 368875 h 1271600"/>
                  <a:gd name="connsiteX2" fmla="*/ 626610 w 1861741"/>
                  <a:gd name="connsiteY2" fmla="*/ 89359 h 1271600"/>
                  <a:gd name="connsiteX3" fmla="*/ 1035508 w 1861741"/>
                  <a:gd name="connsiteY3" fmla="*/ 24101 h 1271600"/>
                  <a:gd name="connsiteX4" fmla="*/ 1440243 w 1861741"/>
                  <a:gd name="connsiteY4" fmla="*/ 233964 h 1271600"/>
                  <a:gd name="connsiteX5" fmla="*/ 1814997 w 1861741"/>
                  <a:gd name="connsiteY5" fmla="*/ 803590 h 1271600"/>
                  <a:gd name="connsiteX6" fmla="*/ 1720707 w 1861741"/>
                  <a:gd name="connsiteY6" fmla="*/ 1071114 h 1271600"/>
                  <a:gd name="connsiteX7" fmla="*/ 1447182 w 1861741"/>
                  <a:gd name="connsiteY7" fmla="*/ 1193834 h 1271600"/>
                  <a:gd name="connsiteX8" fmla="*/ 1036896 w 1861741"/>
                  <a:gd name="connsiteY8" fmla="*/ 1255194 h 1271600"/>
                  <a:gd name="connsiteX9" fmla="*/ 353085 w 1861741"/>
                  <a:gd name="connsiteY9" fmla="*/ 1193834 h 1271600"/>
                  <a:gd name="connsiteX10" fmla="*/ 16177 w 1861741"/>
                  <a:gd name="connsiteY10" fmla="*/ 788600 h 12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1741" h="1271600">
                    <a:moveTo>
                      <a:pt x="16177" y="788600"/>
                    </a:moveTo>
                    <a:cubicBezTo>
                      <a:pt x="0" y="651107"/>
                      <a:pt x="154281" y="485415"/>
                      <a:pt x="256020" y="368875"/>
                    </a:cubicBezTo>
                    <a:cubicBezTo>
                      <a:pt x="357759" y="252335"/>
                      <a:pt x="496695" y="146821"/>
                      <a:pt x="626610" y="89359"/>
                    </a:cubicBezTo>
                    <a:cubicBezTo>
                      <a:pt x="756525" y="31897"/>
                      <a:pt x="899903" y="0"/>
                      <a:pt x="1035508" y="24101"/>
                    </a:cubicBezTo>
                    <a:cubicBezTo>
                      <a:pt x="1171114" y="48202"/>
                      <a:pt x="1310328" y="104049"/>
                      <a:pt x="1440243" y="233964"/>
                    </a:cubicBezTo>
                    <a:cubicBezTo>
                      <a:pt x="1570158" y="363879"/>
                      <a:pt x="1768253" y="664065"/>
                      <a:pt x="1814997" y="803590"/>
                    </a:cubicBezTo>
                    <a:cubicBezTo>
                      <a:pt x="1861741" y="943115"/>
                      <a:pt x="1782009" y="1006073"/>
                      <a:pt x="1720707" y="1071114"/>
                    </a:cubicBezTo>
                    <a:cubicBezTo>
                      <a:pt x="1659405" y="1136155"/>
                      <a:pt x="1561150" y="1163154"/>
                      <a:pt x="1447182" y="1193834"/>
                    </a:cubicBezTo>
                    <a:cubicBezTo>
                      <a:pt x="1333214" y="1224514"/>
                      <a:pt x="1219245" y="1255194"/>
                      <a:pt x="1036896" y="1255194"/>
                    </a:cubicBezTo>
                    <a:cubicBezTo>
                      <a:pt x="854547" y="1255194"/>
                      <a:pt x="523205" y="1271600"/>
                      <a:pt x="353085" y="1193834"/>
                    </a:cubicBezTo>
                    <a:cubicBezTo>
                      <a:pt x="182965" y="1116068"/>
                      <a:pt x="32354" y="926093"/>
                      <a:pt x="16177" y="78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50000">
                    <a:srgbClr val="E97D23">
                      <a:shade val="67500"/>
                      <a:satMod val="115000"/>
                    </a:srgbClr>
                  </a:gs>
                  <a:gs pos="100000">
                    <a:srgbClr val="E97D2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956" name="Group 823"/>
              <p:cNvGrpSpPr>
                <a:grpSpLocks/>
              </p:cNvGrpSpPr>
              <p:nvPr/>
            </p:nvGrpSpPr>
            <p:grpSpPr bwMode="auto">
              <a:xfrm>
                <a:off x="-2412776" y="-286"/>
                <a:ext cx="1008112" cy="909016"/>
                <a:chOff x="152400" y="4236741"/>
                <a:chExt cx="2028668" cy="1484505"/>
              </a:xfrm>
            </p:grpSpPr>
            <p:sp>
              <p:nvSpPr>
                <p:cNvPr id="334" name="Freeform 333"/>
                <p:cNvSpPr/>
                <p:nvPr/>
              </p:nvSpPr>
              <p:spPr>
                <a:xfrm>
                  <a:off x="623859" y="4236287"/>
                  <a:ext cx="1372153" cy="546828"/>
                </a:xfrm>
                <a:custGeom>
                  <a:avLst/>
                  <a:gdLst>
                    <a:gd name="connsiteX0" fmla="*/ 12492 w 1374098"/>
                    <a:gd name="connsiteY0" fmla="*/ 229849 h 532150"/>
                    <a:gd name="connsiteX1" fmla="*/ 207364 w 1374098"/>
                    <a:gd name="connsiteY1" fmla="*/ 394741 h 532150"/>
                    <a:gd name="connsiteX2" fmla="*/ 612098 w 1374098"/>
                    <a:gd name="connsiteY2" fmla="*/ 514662 h 532150"/>
                    <a:gd name="connsiteX3" fmla="*/ 1061803 w 1374098"/>
                    <a:gd name="connsiteY3" fmla="*/ 499672 h 532150"/>
                    <a:gd name="connsiteX4" fmla="*/ 1331626 w 1374098"/>
                    <a:gd name="connsiteY4" fmla="*/ 469691 h 532150"/>
                    <a:gd name="connsiteX5" fmla="*/ 1316636 w 1374098"/>
                    <a:gd name="connsiteY5" fmla="*/ 439711 h 532150"/>
                    <a:gd name="connsiteX6" fmla="*/ 1151744 w 1374098"/>
                    <a:gd name="connsiteY6" fmla="*/ 259829 h 532150"/>
                    <a:gd name="connsiteX7" fmla="*/ 762000 w 1374098"/>
                    <a:gd name="connsiteY7" fmla="*/ 34977 h 532150"/>
                    <a:gd name="connsiteX8" fmla="*/ 417226 w 1374098"/>
                    <a:gd name="connsiteY8" fmla="*/ 49967 h 532150"/>
                    <a:gd name="connsiteX9" fmla="*/ 132413 w 1374098"/>
                    <a:gd name="connsiteY9" fmla="*/ 154898 h 532150"/>
                    <a:gd name="connsiteX10" fmla="*/ 12492 w 1374098"/>
                    <a:gd name="connsiteY10" fmla="*/ 229849 h 53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4098" h="532150">
                      <a:moveTo>
                        <a:pt x="12492" y="229849"/>
                      </a:moveTo>
                      <a:cubicBezTo>
                        <a:pt x="24984" y="269823"/>
                        <a:pt x="107430" y="347272"/>
                        <a:pt x="207364" y="394741"/>
                      </a:cubicBezTo>
                      <a:cubicBezTo>
                        <a:pt x="307298" y="442210"/>
                        <a:pt x="469692" y="497174"/>
                        <a:pt x="612098" y="514662"/>
                      </a:cubicBezTo>
                      <a:cubicBezTo>
                        <a:pt x="754504" y="532150"/>
                        <a:pt x="941882" y="507167"/>
                        <a:pt x="1061803" y="499672"/>
                      </a:cubicBezTo>
                      <a:cubicBezTo>
                        <a:pt x="1181724" y="492177"/>
                        <a:pt x="1289154" y="479685"/>
                        <a:pt x="1331626" y="469691"/>
                      </a:cubicBezTo>
                      <a:cubicBezTo>
                        <a:pt x="1374098" y="459698"/>
                        <a:pt x="1346616" y="474688"/>
                        <a:pt x="1316636" y="439711"/>
                      </a:cubicBezTo>
                      <a:cubicBezTo>
                        <a:pt x="1286656" y="404734"/>
                        <a:pt x="1244183" y="327285"/>
                        <a:pt x="1151744" y="259829"/>
                      </a:cubicBezTo>
                      <a:cubicBezTo>
                        <a:pt x="1059305" y="192373"/>
                        <a:pt x="884420" y="69954"/>
                        <a:pt x="762000" y="34977"/>
                      </a:cubicBezTo>
                      <a:cubicBezTo>
                        <a:pt x="639580" y="0"/>
                        <a:pt x="522157" y="29980"/>
                        <a:pt x="417226" y="49967"/>
                      </a:cubicBezTo>
                      <a:cubicBezTo>
                        <a:pt x="312295" y="69954"/>
                        <a:pt x="199869" y="122419"/>
                        <a:pt x="132413" y="154898"/>
                      </a:cubicBezTo>
                      <a:cubicBezTo>
                        <a:pt x="64957" y="187377"/>
                        <a:pt x="0" y="189875"/>
                        <a:pt x="12492" y="229849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152400" y="4586990"/>
                  <a:ext cx="2028668" cy="1134256"/>
                </a:xfrm>
                <a:custGeom>
                  <a:avLst/>
                  <a:gdLst>
                    <a:gd name="connsiteX0" fmla="*/ 357265 w 2028668"/>
                    <a:gd name="connsiteY0" fmla="*/ 29980 h 1134256"/>
                    <a:gd name="connsiteX1" fmla="*/ 192373 w 2028668"/>
                    <a:gd name="connsiteY1" fmla="*/ 254833 h 1134256"/>
                    <a:gd name="connsiteX2" fmla="*/ 102432 w 2028668"/>
                    <a:gd name="connsiteY2" fmla="*/ 449705 h 1134256"/>
                    <a:gd name="connsiteX3" fmla="*/ 27482 w 2028668"/>
                    <a:gd name="connsiteY3" fmla="*/ 779489 h 1134256"/>
                    <a:gd name="connsiteX4" fmla="*/ 87442 w 2028668"/>
                    <a:gd name="connsiteY4" fmla="*/ 824459 h 1134256"/>
                    <a:gd name="connsiteX5" fmla="*/ 552137 w 2028668"/>
                    <a:gd name="connsiteY5" fmla="*/ 1019331 h 1134256"/>
                    <a:gd name="connsiteX6" fmla="*/ 1076793 w 2028668"/>
                    <a:gd name="connsiteY6" fmla="*/ 1124262 h 1134256"/>
                    <a:gd name="connsiteX7" fmla="*/ 1511508 w 2028668"/>
                    <a:gd name="connsiteY7" fmla="*/ 1079292 h 1134256"/>
                    <a:gd name="connsiteX8" fmla="*/ 1886262 w 2028668"/>
                    <a:gd name="connsiteY8" fmla="*/ 869430 h 1134256"/>
                    <a:gd name="connsiteX9" fmla="*/ 2006183 w 2028668"/>
                    <a:gd name="connsiteY9" fmla="*/ 689548 h 1134256"/>
                    <a:gd name="connsiteX10" fmla="*/ 2021173 w 2028668"/>
                    <a:gd name="connsiteY10" fmla="*/ 599607 h 1134256"/>
                    <a:gd name="connsiteX11" fmla="*/ 1991193 w 2028668"/>
                    <a:gd name="connsiteY11" fmla="*/ 629587 h 1134256"/>
                    <a:gd name="connsiteX12" fmla="*/ 1811311 w 2028668"/>
                    <a:gd name="connsiteY12" fmla="*/ 704538 h 1134256"/>
                    <a:gd name="connsiteX13" fmla="*/ 1331626 w 2028668"/>
                    <a:gd name="connsiteY13" fmla="*/ 719528 h 1134256"/>
                    <a:gd name="connsiteX14" fmla="*/ 911901 w 2028668"/>
                    <a:gd name="connsiteY14" fmla="*/ 584617 h 1134256"/>
                    <a:gd name="connsiteX15" fmla="*/ 672059 w 2028668"/>
                    <a:gd name="connsiteY15" fmla="*/ 434715 h 1134256"/>
                    <a:gd name="connsiteX16" fmla="*/ 357265 w 2028668"/>
                    <a:gd name="connsiteY16" fmla="*/ 29980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28668" h="1134256">
                      <a:moveTo>
                        <a:pt x="357265" y="29980"/>
                      </a:moveTo>
                      <a:cubicBezTo>
                        <a:pt x="277317" y="0"/>
                        <a:pt x="234845" y="184879"/>
                        <a:pt x="192373" y="254833"/>
                      </a:cubicBezTo>
                      <a:cubicBezTo>
                        <a:pt x="149901" y="324787"/>
                        <a:pt x="129914" y="362262"/>
                        <a:pt x="102432" y="449705"/>
                      </a:cubicBezTo>
                      <a:cubicBezTo>
                        <a:pt x="74950" y="537148"/>
                        <a:pt x="29980" y="717030"/>
                        <a:pt x="27482" y="779489"/>
                      </a:cubicBezTo>
                      <a:cubicBezTo>
                        <a:pt x="24984" y="841948"/>
                        <a:pt x="0" y="784485"/>
                        <a:pt x="87442" y="824459"/>
                      </a:cubicBezTo>
                      <a:cubicBezTo>
                        <a:pt x="174884" y="864433"/>
                        <a:pt x="387245" y="969364"/>
                        <a:pt x="552137" y="1019331"/>
                      </a:cubicBezTo>
                      <a:cubicBezTo>
                        <a:pt x="717029" y="1069298"/>
                        <a:pt x="916898" y="1114268"/>
                        <a:pt x="1076793" y="1124262"/>
                      </a:cubicBezTo>
                      <a:cubicBezTo>
                        <a:pt x="1236688" y="1134256"/>
                        <a:pt x="1376597" y="1121764"/>
                        <a:pt x="1511508" y="1079292"/>
                      </a:cubicBezTo>
                      <a:cubicBezTo>
                        <a:pt x="1646419" y="1036820"/>
                        <a:pt x="1803816" y="934387"/>
                        <a:pt x="1886262" y="869430"/>
                      </a:cubicBezTo>
                      <a:cubicBezTo>
                        <a:pt x="1968708" y="804473"/>
                        <a:pt x="1983698" y="734518"/>
                        <a:pt x="2006183" y="689548"/>
                      </a:cubicBezTo>
                      <a:cubicBezTo>
                        <a:pt x="2028668" y="644578"/>
                        <a:pt x="2023671" y="609601"/>
                        <a:pt x="2021173" y="599607"/>
                      </a:cubicBezTo>
                      <a:cubicBezTo>
                        <a:pt x="2018675" y="589614"/>
                        <a:pt x="2026170" y="612099"/>
                        <a:pt x="1991193" y="629587"/>
                      </a:cubicBezTo>
                      <a:cubicBezTo>
                        <a:pt x="1956216" y="647076"/>
                        <a:pt x="1921239" y="689548"/>
                        <a:pt x="1811311" y="704538"/>
                      </a:cubicBezTo>
                      <a:cubicBezTo>
                        <a:pt x="1701383" y="719528"/>
                        <a:pt x="1481528" y="739515"/>
                        <a:pt x="1331626" y="719528"/>
                      </a:cubicBezTo>
                      <a:cubicBezTo>
                        <a:pt x="1181724" y="699541"/>
                        <a:pt x="1021829" y="632086"/>
                        <a:pt x="911901" y="584617"/>
                      </a:cubicBezTo>
                      <a:cubicBezTo>
                        <a:pt x="801973" y="537148"/>
                        <a:pt x="762000" y="527154"/>
                        <a:pt x="672059" y="434715"/>
                      </a:cubicBezTo>
                      <a:cubicBezTo>
                        <a:pt x="582118" y="342276"/>
                        <a:pt x="437213" y="59960"/>
                        <a:pt x="357265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50000">
                      <a:srgbClr val="E97D23">
                        <a:shade val="67500"/>
                        <a:satMod val="115000"/>
                      </a:srgbClr>
                    </a:gs>
                    <a:gs pos="100000">
                      <a:srgbClr val="E97D2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478917" y="4434078"/>
                  <a:ext cx="1691030" cy="872589"/>
                </a:xfrm>
                <a:custGeom>
                  <a:avLst/>
                  <a:gdLst>
                    <a:gd name="connsiteX0" fmla="*/ 152400 w 1693888"/>
                    <a:gd name="connsiteY0" fmla="*/ 2498 h 859435"/>
                    <a:gd name="connsiteX1" fmla="*/ 32479 w 1693888"/>
                    <a:gd name="connsiteY1" fmla="*/ 122419 h 859435"/>
                    <a:gd name="connsiteX2" fmla="*/ 17488 w 1693888"/>
                    <a:gd name="connsiteY2" fmla="*/ 152399 h 859435"/>
                    <a:gd name="connsiteX3" fmla="*/ 32479 w 1693888"/>
                    <a:gd name="connsiteY3" fmla="*/ 197370 h 859435"/>
                    <a:gd name="connsiteX4" fmla="*/ 212361 w 1693888"/>
                    <a:gd name="connsiteY4" fmla="*/ 467193 h 859435"/>
                    <a:gd name="connsiteX5" fmla="*/ 647075 w 1693888"/>
                    <a:gd name="connsiteY5" fmla="*/ 752006 h 859435"/>
                    <a:gd name="connsiteX6" fmla="*/ 1231692 w 1693888"/>
                    <a:gd name="connsiteY6" fmla="*/ 856937 h 859435"/>
                    <a:gd name="connsiteX7" fmla="*/ 1621436 w 1693888"/>
                    <a:gd name="connsiteY7" fmla="*/ 766996 h 859435"/>
                    <a:gd name="connsiteX8" fmla="*/ 1666406 w 1693888"/>
                    <a:gd name="connsiteY8" fmla="*/ 737016 h 859435"/>
                    <a:gd name="connsiteX9" fmla="*/ 1666406 w 1693888"/>
                    <a:gd name="connsiteY9" fmla="*/ 707036 h 859435"/>
                    <a:gd name="connsiteX10" fmla="*/ 1576465 w 1693888"/>
                    <a:gd name="connsiteY10" fmla="*/ 407232 h 859435"/>
                    <a:gd name="connsiteX11" fmla="*/ 1456544 w 1693888"/>
                    <a:gd name="connsiteY11" fmla="*/ 227350 h 859435"/>
                    <a:gd name="connsiteX12" fmla="*/ 1411574 w 1693888"/>
                    <a:gd name="connsiteY12" fmla="*/ 242340 h 859435"/>
                    <a:gd name="connsiteX13" fmla="*/ 931888 w 1693888"/>
                    <a:gd name="connsiteY13" fmla="*/ 302301 h 859435"/>
                    <a:gd name="connsiteX14" fmla="*/ 632085 w 1693888"/>
                    <a:gd name="connsiteY14" fmla="*/ 287311 h 859435"/>
                    <a:gd name="connsiteX15" fmla="*/ 227351 w 1693888"/>
                    <a:gd name="connsiteY15" fmla="*/ 107429 h 859435"/>
                    <a:gd name="connsiteX16" fmla="*/ 152400 w 1693888"/>
                    <a:gd name="connsiteY16" fmla="*/ 2498 h 85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93888" h="859435">
                      <a:moveTo>
                        <a:pt x="152400" y="2498"/>
                      </a:moveTo>
                      <a:cubicBezTo>
                        <a:pt x="119921" y="4996"/>
                        <a:pt x="54964" y="97436"/>
                        <a:pt x="32479" y="122419"/>
                      </a:cubicBezTo>
                      <a:cubicBezTo>
                        <a:pt x="9994" y="147402"/>
                        <a:pt x="17488" y="139907"/>
                        <a:pt x="17488" y="152399"/>
                      </a:cubicBezTo>
                      <a:cubicBezTo>
                        <a:pt x="17488" y="164891"/>
                        <a:pt x="0" y="144904"/>
                        <a:pt x="32479" y="197370"/>
                      </a:cubicBezTo>
                      <a:cubicBezTo>
                        <a:pt x="64958" y="249836"/>
                        <a:pt x="109928" y="374754"/>
                        <a:pt x="212361" y="467193"/>
                      </a:cubicBezTo>
                      <a:cubicBezTo>
                        <a:pt x="314794" y="559632"/>
                        <a:pt x="477187" y="687049"/>
                        <a:pt x="647075" y="752006"/>
                      </a:cubicBezTo>
                      <a:cubicBezTo>
                        <a:pt x="816963" y="816963"/>
                        <a:pt x="1069299" y="854439"/>
                        <a:pt x="1231692" y="856937"/>
                      </a:cubicBezTo>
                      <a:cubicBezTo>
                        <a:pt x="1394085" y="859435"/>
                        <a:pt x="1548984" y="786983"/>
                        <a:pt x="1621436" y="766996"/>
                      </a:cubicBezTo>
                      <a:cubicBezTo>
                        <a:pt x="1693888" y="747009"/>
                        <a:pt x="1658911" y="747009"/>
                        <a:pt x="1666406" y="737016"/>
                      </a:cubicBezTo>
                      <a:cubicBezTo>
                        <a:pt x="1673901" y="727023"/>
                        <a:pt x="1681396" y="762000"/>
                        <a:pt x="1666406" y="707036"/>
                      </a:cubicBezTo>
                      <a:cubicBezTo>
                        <a:pt x="1651416" y="652072"/>
                        <a:pt x="1611442" y="487180"/>
                        <a:pt x="1576465" y="407232"/>
                      </a:cubicBezTo>
                      <a:cubicBezTo>
                        <a:pt x="1541488" y="327284"/>
                        <a:pt x="1484026" y="254832"/>
                        <a:pt x="1456544" y="227350"/>
                      </a:cubicBezTo>
                      <a:cubicBezTo>
                        <a:pt x="1429062" y="199868"/>
                        <a:pt x="1499017" y="229848"/>
                        <a:pt x="1411574" y="242340"/>
                      </a:cubicBezTo>
                      <a:cubicBezTo>
                        <a:pt x="1324131" y="254832"/>
                        <a:pt x="1061803" y="294806"/>
                        <a:pt x="931888" y="302301"/>
                      </a:cubicBezTo>
                      <a:cubicBezTo>
                        <a:pt x="801973" y="309796"/>
                        <a:pt x="749508" y="319790"/>
                        <a:pt x="632085" y="287311"/>
                      </a:cubicBezTo>
                      <a:cubicBezTo>
                        <a:pt x="514662" y="254832"/>
                        <a:pt x="304800" y="149901"/>
                        <a:pt x="227351" y="107429"/>
                      </a:cubicBezTo>
                      <a:cubicBezTo>
                        <a:pt x="149902" y="64957"/>
                        <a:pt x="184879" y="0"/>
                        <a:pt x="152400" y="2498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 rot="20933986">
                  <a:off x="1628816" y="4410809"/>
                  <a:ext cx="434840" cy="1105280"/>
                </a:xfrm>
                <a:custGeom>
                  <a:avLst/>
                  <a:gdLst>
                    <a:gd name="connsiteX0" fmla="*/ 12492 w 931889"/>
                    <a:gd name="connsiteY0" fmla="*/ 17488 h 1344117"/>
                    <a:gd name="connsiteX1" fmla="*/ 297305 w 931889"/>
                    <a:gd name="connsiteY1" fmla="*/ 122419 h 1344117"/>
                    <a:gd name="connsiteX2" fmla="*/ 552138 w 931889"/>
                    <a:gd name="connsiteY2" fmla="*/ 302301 h 1344117"/>
                    <a:gd name="connsiteX3" fmla="*/ 806971 w 931889"/>
                    <a:gd name="connsiteY3" fmla="*/ 647075 h 1344117"/>
                    <a:gd name="connsiteX4" fmla="*/ 896912 w 931889"/>
                    <a:gd name="connsiteY4" fmla="*/ 931888 h 1344117"/>
                    <a:gd name="connsiteX5" fmla="*/ 911902 w 931889"/>
                    <a:gd name="connsiteY5" fmla="*/ 1141750 h 1344117"/>
                    <a:gd name="connsiteX6" fmla="*/ 776991 w 931889"/>
                    <a:gd name="connsiteY6" fmla="*/ 1246681 h 1344117"/>
                    <a:gd name="connsiteX7" fmla="*/ 582119 w 931889"/>
                    <a:gd name="connsiteY7" fmla="*/ 1321632 h 1344117"/>
                    <a:gd name="connsiteX8" fmla="*/ 582119 w 931889"/>
                    <a:gd name="connsiteY8" fmla="*/ 1261671 h 1344117"/>
                    <a:gd name="connsiteX9" fmla="*/ 537148 w 931889"/>
                    <a:gd name="connsiteY9" fmla="*/ 826957 h 1344117"/>
                    <a:gd name="connsiteX10" fmla="*/ 387246 w 931889"/>
                    <a:gd name="connsiteY10" fmla="*/ 497173 h 1344117"/>
                    <a:gd name="connsiteX11" fmla="*/ 222355 w 931889"/>
                    <a:gd name="connsiteY11" fmla="*/ 227350 h 1344117"/>
                    <a:gd name="connsiteX12" fmla="*/ 12492 w 931889"/>
                    <a:gd name="connsiteY12" fmla="*/ 17488 h 13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1889" h="1344117">
                      <a:moveTo>
                        <a:pt x="12492" y="17488"/>
                      </a:moveTo>
                      <a:cubicBezTo>
                        <a:pt x="24984" y="0"/>
                        <a:pt x="207364" y="74950"/>
                        <a:pt x="297305" y="122419"/>
                      </a:cubicBezTo>
                      <a:cubicBezTo>
                        <a:pt x="387246" y="169888"/>
                        <a:pt x="467194" y="214858"/>
                        <a:pt x="552138" y="302301"/>
                      </a:cubicBezTo>
                      <a:cubicBezTo>
                        <a:pt x="637082" y="389744"/>
                        <a:pt x="749509" y="542144"/>
                        <a:pt x="806971" y="647075"/>
                      </a:cubicBezTo>
                      <a:cubicBezTo>
                        <a:pt x="864433" y="752006"/>
                        <a:pt x="879424" y="849442"/>
                        <a:pt x="896912" y="931888"/>
                      </a:cubicBezTo>
                      <a:cubicBezTo>
                        <a:pt x="914400" y="1014334"/>
                        <a:pt x="931889" y="1089285"/>
                        <a:pt x="911902" y="1141750"/>
                      </a:cubicBezTo>
                      <a:cubicBezTo>
                        <a:pt x="891915" y="1194216"/>
                        <a:pt x="831955" y="1216701"/>
                        <a:pt x="776991" y="1246681"/>
                      </a:cubicBezTo>
                      <a:cubicBezTo>
                        <a:pt x="722027" y="1276661"/>
                        <a:pt x="614598" y="1319134"/>
                        <a:pt x="582119" y="1321632"/>
                      </a:cubicBezTo>
                      <a:cubicBezTo>
                        <a:pt x="549640" y="1324130"/>
                        <a:pt x="589614" y="1344117"/>
                        <a:pt x="582119" y="1261671"/>
                      </a:cubicBezTo>
                      <a:cubicBezTo>
                        <a:pt x="574624" y="1179225"/>
                        <a:pt x="569627" y="954373"/>
                        <a:pt x="537148" y="826957"/>
                      </a:cubicBezTo>
                      <a:cubicBezTo>
                        <a:pt x="504669" y="699541"/>
                        <a:pt x="439711" y="597107"/>
                        <a:pt x="387246" y="497173"/>
                      </a:cubicBezTo>
                      <a:cubicBezTo>
                        <a:pt x="334781" y="397239"/>
                        <a:pt x="287312" y="302301"/>
                        <a:pt x="222355" y="227350"/>
                      </a:cubicBezTo>
                      <a:cubicBezTo>
                        <a:pt x="157398" y="152399"/>
                        <a:pt x="0" y="34976"/>
                        <a:pt x="12492" y="17488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963" name="Group 505"/>
            <p:cNvGrpSpPr>
              <a:grpSpLocks/>
            </p:cNvGrpSpPr>
            <p:nvPr/>
          </p:nvGrpSpPr>
          <p:grpSpPr bwMode="auto">
            <a:xfrm>
              <a:off x="9708571" y="3689648"/>
              <a:ext cx="504056" cy="360040"/>
              <a:chOff x="-2136517" y="2388029"/>
              <a:chExt cx="1960488" cy="1492272"/>
            </a:xfrm>
          </p:grpSpPr>
          <p:sp>
            <p:nvSpPr>
              <p:cNvPr id="326" name="Freeform 273"/>
              <p:cNvSpPr/>
              <p:nvPr/>
            </p:nvSpPr>
            <p:spPr>
              <a:xfrm>
                <a:off x="-2136517" y="2388029"/>
                <a:ext cx="1960488" cy="1492272"/>
              </a:xfrm>
              <a:custGeom>
                <a:avLst/>
                <a:gdLst>
                  <a:gd name="connsiteX0" fmla="*/ 4997 w 1846289"/>
                  <a:gd name="connsiteY0" fmla="*/ 821961 h 1533993"/>
                  <a:gd name="connsiteX1" fmla="*/ 244840 w 1846289"/>
                  <a:gd name="connsiteY1" fmla="*/ 402236 h 1533993"/>
                  <a:gd name="connsiteX2" fmla="*/ 634584 w 1846289"/>
                  <a:gd name="connsiteY2" fmla="*/ 57462 h 1533993"/>
                  <a:gd name="connsiteX3" fmla="*/ 1024328 w 1846289"/>
                  <a:gd name="connsiteY3" fmla="*/ 57462 h 1533993"/>
                  <a:gd name="connsiteX4" fmla="*/ 1429063 w 1846289"/>
                  <a:gd name="connsiteY4" fmla="*/ 267325 h 1533993"/>
                  <a:gd name="connsiteX5" fmla="*/ 1803817 w 1846289"/>
                  <a:gd name="connsiteY5" fmla="*/ 836951 h 1533993"/>
                  <a:gd name="connsiteX6" fmla="*/ 1683895 w 1846289"/>
                  <a:gd name="connsiteY6" fmla="*/ 1286656 h 1533993"/>
                  <a:gd name="connsiteX7" fmla="*/ 1384092 w 1846289"/>
                  <a:gd name="connsiteY7" fmla="*/ 1481528 h 1533993"/>
                  <a:gd name="connsiteX8" fmla="*/ 994348 w 1846289"/>
                  <a:gd name="connsiteY8" fmla="*/ 1496518 h 1533993"/>
                  <a:gd name="connsiteX9" fmla="*/ 274820 w 1846289"/>
                  <a:gd name="connsiteY9" fmla="*/ 1256675 h 1533993"/>
                  <a:gd name="connsiteX10" fmla="*/ 4997 w 1846289"/>
                  <a:gd name="connsiteY10" fmla="*/ 821961 h 1533993"/>
                  <a:gd name="connsiteX0" fmla="*/ 4997 w 1850561"/>
                  <a:gd name="connsiteY0" fmla="*/ 821961 h 1546869"/>
                  <a:gd name="connsiteX1" fmla="*/ 244840 w 1850561"/>
                  <a:gd name="connsiteY1" fmla="*/ 402236 h 1546869"/>
                  <a:gd name="connsiteX2" fmla="*/ 634584 w 1850561"/>
                  <a:gd name="connsiteY2" fmla="*/ 57462 h 1546869"/>
                  <a:gd name="connsiteX3" fmla="*/ 1024328 w 1850561"/>
                  <a:gd name="connsiteY3" fmla="*/ 57462 h 1546869"/>
                  <a:gd name="connsiteX4" fmla="*/ 1429063 w 1850561"/>
                  <a:gd name="connsiteY4" fmla="*/ 267325 h 1546869"/>
                  <a:gd name="connsiteX5" fmla="*/ 1803817 w 1850561"/>
                  <a:gd name="connsiteY5" fmla="*/ 836951 h 1546869"/>
                  <a:gd name="connsiteX6" fmla="*/ 1709527 w 1850561"/>
                  <a:gd name="connsiteY6" fmla="*/ 1104475 h 1546869"/>
                  <a:gd name="connsiteX7" fmla="*/ 1384092 w 1850561"/>
                  <a:gd name="connsiteY7" fmla="*/ 1481528 h 1546869"/>
                  <a:gd name="connsiteX8" fmla="*/ 994348 w 1850561"/>
                  <a:gd name="connsiteY8" fmla="*/ 1496518 h 1546869"/>
                  <a:gd name="connsiteX9" fmla="*/ 274820 w 1850561"/>
                  <a:gd name="connsiteY9" fmla="*/ 1256675 h 1546869"/>
                  <a:gd name="connsiteX10" fmla="*/ 4997 w 1850561"/>
                  <a:gd name="connsiteY10" fmla="*/ 821961 h 1546869"/>
                  <a:gd name="connsiteX0" fmla="*/ 4997 w 1850561"/>
                  <a:gd name="connsiteY0" fmla="*/ 821961 h 1501431"/>
                  <a:gd name="connsiteX1" fmla="*/ 244840 w 1850561"/>
                  <a:gd name="connsiteY1" fmla="*/ 402236 h 1501431"/>
                  <a:gd name="connsiteX2" fmla="*/ 634584 w 1850561"/>
                  <a:gd name="connsiteY2" fmla="*/ 57462 h 1501431"/>
                  <a:gd name="connsiteX3" fmla="*/ 1024328 w 1850561"/>
                  <a:gd name="connsiteY3" fmla="*/ 57462 h 1501431"/>
                  <a:gd name="connsiteX4" fmla="*/ 1429063 w 1850561"/>
                  <a:gd name="connsiteY4" fmla="*/ 267325 h 1501431"/>
                  <a:gd name="connsiteX5" fmla="*/ 1803817 w 1850561"/>
                  <a:gd name="connsiteY5" fmla="*/ 836951 h 1501431"/>
                  <a:gd name="connsiteX6" fmla="*/ 1709527 w 1850561"/>
                  <a:gd name="connsiteY6" fmla="*/ 1104475 h 1501431"/>
                  <a:gd name="connsiteX7" fmla="*/ 1436002 w 1850561"/>
                  <a:gd name="connsiteY7" fmla="*/ 1227195 h 1501431"/>
                  <a:gd name="connsiteX8" fmla="*/ 994348 w 1850561"/>
                  <a:gd name="connsiteY8" fmla="*/ 1496518 h 1501431"/>
                  <a:gd name="connsiteX9" fmla="*/ 274820 w 1850561"/>
                  <a:gd name="connsiteY9" fmla="*/ 1256675 h 1501431"/>
                  <a:gd name="connsiteX10" fmla="*/ 4997 w 1850561"/>
                  <a:gd name="connsiteY10" fmla="*/ 821961 h 1501431"/>
                  <a:gd name="connsiteX0" fmla="*/ 4997 w 1850561"/>
                  <a:gd name="connsiteY0" fmla="*/ 821961 h 1334441"/>
                  <a:gd name="connsiteX1" fmla="*/ 244840 w 1850561"/>
                  <a:gd name="connsiteY1" fmla="*/ 402236 h 1334441"/>
                  <a:gd name="connsiteX2" fmla="*/ 634584 w 1850561"/>
                  <a:gd name="connsiteY2" fmla="*/ 57462 h 1334441"/>
                  <a:gd name="connsiteX3" fmla="*/ 1024328 w 1850561"/>
                  <a:gd name="connsiteY3" fmla="*/ 57462 h 1334441"/>
                  <a:gd name="connsiteX4" fmla="*/ 1429063 w 1850561"/>
                  <a:gd name="connsiteY4" fmla="*/ 267325 h 1334441"/>
                  <a:gd name="connsiteX5" fmla="*/ 1803817 w 1850561"/>
                  <a:gd name="connsiteY5" fmla="*/ 836951 h 1334441"/>
                  <a:gd name="connsiteX6" fmla="*/ 1709527 w 1850561"/>
                  <a:gd name="connsiteY6" fmla="*/ 1104475 h 1334441"/>
                  <a:gd name="connsiteX7" fmla="*/ 1436002 w 1850561"/>
                  <a:gd name="connsiteY7" fmla="*/ 1227195 h 1334441"/>
                  <a:gd name="connsiteX8" fmla="*/ 1025716 w 1850561"/>
                  <a:gd name="connsiteY8" fmla="*/ 1288555 h 1334441"/>
                  <a:gd name="connsiteX9" fmla="*/ 274820 w 1850561"/>
                  <a:gd name="connsiteY9" fmla="*/ 1256675 h 1334441"/>
                  <a:gd name="connsiteX10" fmla="*/ 4997 w 1850561"/>
                  <a:gd name="connsiteY10" fmla="*/ 821961 h 1334441"/>
                  <a:gd name="connsiteX0" fmla="*/ 16177 w 1861741"/>
                  <a:gd name="connsiteY0" fmla="*/ 821961 h 1304961"/>
                  <a:gd name="connsiteX1" fmla="*/ 256020 w 1861741"/>
                  <a:gd name="connsiteY1" fmla="*/ 402236 h 1304961"/>
                  <a:gd name="connsiteX2" fmla="*/ 645764 w 1861741"/>
                  <a:gd name="connsiteY2" fmla="*/ 57462 h 1304961"/>
                  <a:gd name="connsiteX3" fmla="*/ 1035508 w 1861741"/>
                  <a:gd name="connsiteY3" fmla="*/ 57462 h 1304961"/>
                  <a:gd name="connsiteX4" fmla="*/ 1440243 w 1861741"/>
                  <a:gd name="connsiteY4" fmla="*/ 267325 h 1304961"/>
                  <a:gd name="connsiteX5" fmla="*/ 1814997 w 1861741"/>
                  <a:gd name="connsiteY5" fmla="*/ 836951 h 1304961"/>
                  <a:gd name="connsiteX6" fmla="*/ 1720707 w 1861741"/>
                  <a:gd name="connsiteY6" fmla="*/ 1104475 h 1304961"/>
                  <a:gd name="connsiteX7" fmla="*/ 1447182 w 1861741"/>
                  <a:gd name="connsiteY7" fmla="*/ 1227195 h 1304961"/>
                  <a:gd name="connsiteX8" fmla="*/ 1036896 w 1861741"/>
                  <a:gd name="connsiteY8" fmla="*/ 1288555 h 1304961"/>
                  <a:gd name="connsiteX9" fmla="*/ 353085 w 1861741"/>
                  <a:gd name="connsiteY9" fmla="*/ 1227195 h 1304961"/>
                  <a:gd name="connsiteX10" fmla="*/ 16177 w 1861741"/>
                  <a:gd name="connsiteY10" fmla="*/ 821961 h 1304961"/>
                  <a:gd name="connsiteX0" fmla="*/ 16177 w 1861741"/>
                  <a:gd name="connsiteY0" fmla="*/ 788600 h 1271600"/>
                  <a:gd name="connsiteX1" fmla="*/ 256020 w 1861741"/>
                  <a:gd name="connsiteY1" fmla="*/ 368875 h 1271600"/>
                  <a:gd name="connsiteX2" fmla="*/ 626610 w 1861741"/>
                  <a:gd name="connsiteY2" fmla="*/ 89359 h 1271600"/>
                  <a:gd name="connsiteX3" fmla="*/ 1035508 w 1861741"/>
                  <a:gd name="connsiteY3" fmla="*/ 24101 h 1271600"/>
                  <a:gd name="connsiteX4" fmla="*/ 1440243 w 1861741"/>
                  <a:gd name="connsiteY4" fmla="*/ 233964 h 1271600"/>
                  <a:gd name="connsiteX5" fmla="*/ 1814997 w 1861741"/>
                  <a:gd name="connsiteY5" fmla="*/ 803590 h 1271600"/>
                  <a:gd name="connsiteX6" fmla="*/ 1720707 w 1861741"/>
                  <a:gd name="connsiteY6" fmla="*/ 1071114 h 1271600"/>
                  <a:gd name="connsiteX7" fmla="*/ 1447182 w 1861741"/>
                  <a:gd name="connsiteY7" fmla="*/ 1193834 h 1271600"/>
                  <a:gd name="connsiteX8" fmla="*/ 1036896 w 1861741"/>
                  <a:gd name="connsiteY8" fmla="*/ 1255194 h 1271600"/>
                  <a:gd name="connsiteX9" fmla="*/ 353085 w 1861741"/>
                  <a:gd name="connsiteY9" fmla="*/ 1193834 h 1271600"/>
                  <a:gd name="connsiteX10" fmla="*/ 16177 w 1861741"/>
                  <a:gd name="connsiteY10" fmla="*/ 788600 h 12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1741" h="1271600">
                    <a:moveTo>
                      <a:pt x="16177" y="788600"/>
                    </a:moveTo>
                    <a:cubicBezTo>
                      <a:pt x="0" y="651107"/>
                      <a:pt x="154281" y="485415"/>
                      <a:pt x="256020" y="368875"/>
                    </a:cubicBezTo>
                    <a:cubicBezTo>
                      <a:pt x="357759" y="252335"/>
                      <a:pt x="496695" y="146821"/>
                      <a:pt x="626610" y="89359"/>
                    </a:cubicBezTo>
                    <a:cubicBezTo>
                      <a:pt x="756525" y="31897"/>
                      <a:pt x="899903" y="0"/>
                      <a:pt x="1035508" y="24101"/>
                    </a:cubicBezTo>
                    <a:cubicBezTo>
                      <a:pt x="1171114" y="48202"/>
                      <a:pt x="1310328" y="104049"/>
                      <a:pt x="1440243" y="233964"/>
                    </a:cubicBezTo>
                    <a:cubicBezTo>
                      <a:pt x="1570158" y="363879"/>
                      <a:pt x="1768253" y="664065"/>
                      <a:pt x="1814997" y="803590"/>
                    </a:cubicBezTo>
                    <a:cubicBezTo>
                      <a:pt x="1861741" y="943115"/>
                      <a:pt x="1782009" y="1006073"/>
                      <a:pt x="1720707" y="1071114"/>
                    </a:cubicBezTo>
                    <a:cubicBezTo>
                      <a:pt x="1659405" y="1136155"/>
                      <a:pt x="1561150" y="1163154"/>
                      <a:pt x="1447182" y="1193834"/>
                    </a:cubicBezTo>
                    <a:cubicBezTo>
                      <a:pt x="1333214" y="1224514"/>
                      <a:pt x="1219245" y="1255194"/>
                      <a:pt x="1036896" y="1255194"/>
                    </a:cubicBezTo>
                    <a:cubicBezTo>
                      <a:pt x="854547" y="1255194"/>
                      <a:pt x="523205" y="1271600"/>
                      <a:pt x="353085" y="1193834"/>
                    </a:cubicBezTo>
                    <a:cubicBezTo>
                      <a:pt x="182965" y="1116068"/>
                      <a:pt x="32354" y="926093"/>
                      <a:pt x="16177" y="78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50000">
                    <a:srgbClr val="E97D23">
                      <a:shade val="67500"/>
                      <a:satMod val="115000"/>
                    </a:srgbClr>
                  </a:gs>
                  <a:gs pos="100000">
                    <a:srgbClr val="E97D2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967" name="Group 499"/>
              <p:cNvGrpSpPr>
                <a:grpSpLocks/>
              </p:cNvGrpSpPr>
              <p:nvPr/>
            </p:nvGrpSpPr>
            <p:grpSpPr bwMode="auto">
              <a:xfrm>
                <a:off x="-2124745" y="2493087"/>
                <a:ext cx="1872207" cy="1367955"/>
                <a:chOff x="152400" y="4237432"/>
                <a:chExt cx="2028668" cy="1483814"/>
              </a:xfrm>
            </p:grpSpPr>
            <p:sp>
              <p:nvSpPr>
                <p:cNvPr id="328" name="Freeform 275"/>
                <p:cNvSpPr/>
                <p:nvPr/>
              </p:nvSpPr>
              <p:spPr>
                <a:xfrm>
                  <a:off x="628851" y="4239806"/>
                  <a:ext cx="1366022" cy="532983"/>
                </a:xfrm>
                <a:custGeom>
                  <a:avLst/>
                  <a:gdLst>
                    <a:gd name="connsiteX0" fmla="*/ 12492 w 1374098"/>
                    <a:gd name="connsiteY0" fmla="*/ 229849 h 532150"/>
                    <a:gd name="connsiteX1" fmla="*/ 207364 w 1374098"/>
                    <a:gd name="connsiteY1" fmla="*/ 394741 h 532150"/>
                    <a:gd name="connsiteX2" fmla="*/ 612098 w 1374098"/>
                    <a:gd name="connsiteY2" fmla="*/ 514662 h 532150"/>
                    <a:gd name="connsiteX3" fmla="*/ 1061803 w 1374098"/>
                    <a:gd name="connsiteY3" fmla="*/ 499672 h 532150"/>
                    <a:gd name="connsiteX4" fmla="*/ 1331626 w 1374098"/>
                    <a:gd name="connsiteY4" fmla="*/ 469691 h 532150"/>
                    <a:gd name="connsiteX5" fmla="*/ 1316636 w 1374098"/>
                    <a:gd name="connsiteY5" fmla="*/ 439711 h 532150"/>
                    <a:gd name="connsiteX6" fmla="*/ 1151744 w 1374098"/>
                    <a:gd name="connsiteY6" fmla="*/ 259829 h 532150"/>
                    <a:gd name="connsiteX7" fmla="*/ 762000 w 1374098"/>
                    <a:gd name="connsiteY7" fmla="*/ 34977 h 532150"/>
                    <a:gd name="connsiteX8" fmla="*/ 417226 w 1374098"/>
                    <a:gd name="connsiteY8" fmla="*/ 49967 h 532150"/>
                    <a:gd name="connsiteX9" fmla="*/ 132413 w 1374098"/>
                    <a:gd name="connsiteY9" fmla="*/ 154898 h 532150"/>
                    <a:gd name="connsiteX10" fmla="*/ 12492 w 1374098"/>
                    <a:gd name="connsiteY10" fmla="*/ 229849 h 53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4098" h="532150">
                      <a:moveTo>
                        <a:pt x="12492" y="229849"/>
                      </a:moveTo>
                      <a:cubicBezTo>
                        <a:pt x="24984" y="269823"/>
                        <a:pt x="107430" y="347272"/>
                        <a:pt x="207364" y="394741"/>
                      </a:cubicBezTo>
                      <a:cubicBezTo>
                        <a:pt x="307298" y="442210"/>
                        <a:pt x="469692" y="497174"/>
                        <a:pt x="612098" y="514662"/>
                      </a:cubicBezTo>
                      <a:cubicBezTo>
                        <a:pt x="754504" y="532150"/>
                        <a:pt x="941882" y="507167"/>
                        <a:pt x="1061803" y="499672"/>
                      </a:cubicBezTo>
                      <a:cubicBezTo>
                        <a:pt x="1181724" y="492177"/>
                        <a:pt x="1289154" y="479685"/>
                        <a:pt x="1331626" y="469691"/>
                      </a:cubicBezTo>
                      <a:cubicBezTo>
                        <a:pt x="1374098" y="459698"/>
                        <a:pt x="1346616" y="474688"/>
                        <a:pt x="1316636" y="439711"/>
                      </a:cubicBezTo>
                      <a:cubicBezTo>
                        <a:pt x="1286656" y="404734"/>
                        <a:pt x="1244183" y="327285"/>
                        <a:pt x="1151744" y="259829"/>
                      </a:cubicBezTo>
                      <a:cubicBezTo>
                        <a:pt x="1059305" y="192373"/>
                        <a:pt x="884420" y="69954"/>
                        <a:pt x="762000" y="34977"/>
                      </a:cubicBezTo>
                      <a:cubicBezTo>
                        <a:pt x="639580" y="0"/>
                        <a:pt x="522157" y="29980"/>
                        <a:pt x="417226" y="49967"/>
                      </a:cubicBezTo>
                      <a:cubicBezTo>
                        <a:pt x="312295" y="69954"/>
                        <a:pt x="199869" y="122419"/>
                        <a:pt x="132413" y="154898"/>
                      </a:cubicBezTo>
                      <a:cubicBezTo>
                        <a:pt x="64957" y="187377"/>
                        <a:pt x="0" y="189875"/>
                        <a:pt x="12492" y="229849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29" name="Freeform 276"/>
                <p:cNvSpPr/>
                <p:nvPr/>
              </p:nvSpPr>
              <p:spPr>
                <a:xfrm>
                  <a:off x="152400" y="4586990"/>
                  <a:ext cx="2028668" cy="1134256"/>
                </a:xfrm>
                <a:custGeom>
                  <a:avLst/>
                  <a:gdLst>
                    <a:gd name="connsiteX0" fmla="*/ 357265 w 2028668"/>
                    <a:gd name="connsiteY0" fmla="*/ 29980 h 1134256"/>
                    <a:gd name="connsiteX1" fmla="*/ 192373 w 2028668"/>
                    <a:gd name="connsiteY1" fmla="*/ 254833 h 1134256"/>
                    <a:gd name="connsiteX2" fmla="*/ 102432 w 2028668"/>
                    <a:gd name="connsiteY2" fmla="*/ 449705 h 1134256"/>
                    <a:gd name="connsiteX3" fmla="*/ 27482 w 2028668"/>
                    <a:gd name="connsiteY3" fmla="*/ 779489 h 1134256"/>
                    <a:gd name="connsiteX4" fmla="*/ 87442 w 2028668"/>
                    <a:gd name="connsiteY4" fmla="*/ 824459 h 1134256"/>
                    <a:gd name="connsiteX5" fmla="*/ 552137 w 2028668"/>
                    <a:gd name="connsiteY5" fmla="*/ 1019331 h 1134256"/>
                    <a:gd name="connsiteX6" fmla="*/ 1076793 w 2028668"/>
                    <a:gd name="connsiteY6" fmla="*/ 1124262 h 1134256"/>
                    <a:gd name="connsiteX7" fmla="*/ 1511508 w 2028668"/>
                    <a:gd name="connsiteY7" fmla="*/ 1079292 h 1134256"/>
                    <a:gd name="connsiteX8" fmla="*/ 1886262 w 2028668"/>
                    <a:gd name="connsiteY8" fmla="*/ 869430 h 1134256"/>
                    <a:gd name="connsiteX9" fmla="*/ 2006183 w 2028668"/>
                    <a:gd name="connsiteY9" fmla="*/ 689548 h 1134256"/>
                    <a:gd name="connsiteX10" fmla="*/ 2021173 w 2028668"/>
                    <a:gd name="connsiteY10" fmla="*/ 599607 h 1134256"/>
                    <a:gd name="connsiteX11" fmla="*/ 1991193 w 2028668"/>
                    <a:gd name="connsiteY11" fmla="*/ 629587 h 1134256"/>
                    <a:gd name="connsiteX12" fmla="*/ 1811311 w 2028668"/>
                    <a:gd name="connsiteY12" fmla="*/ 704538 h 1134256"/>
                    <a:gd name="connsiteX13" fmla="*/ 1331626 w 2028668"/>
                    <a:gd name="connsiteY13" fmla="*/ 719528 h 1134256"/>
                    <a:gd name="connsiteX14" fmla="*/ 911901 w 2028668"/>
                    <a:gd name="connsiteY14" fmla="*/ 584617 h 1134256"/>
                    <a:gd name="connsiteX15" fmla="*/ 672059 w 2028668"/>
                    <a:gd name="connsiteY15" fmla="*/ 434715 h 1134256"/>
                    <a:gd name="connsiteX16" fmla="*/ 357265 w 2028668"/>
                    <a:gd name="connsiteY16" fmla="*/ 29980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28668" h="1134256">
                      <a:moveTo>
                        <a:pt x="357265" y="29980"/>
                      </a:moveTo>
                      <a:cubicBezTo>
                        <a:pt x="277317" y="0"/>
                        <a:pt x="234845" y="184879"/>
                        <a:pt x="192373" y="254833"/>
                      </a:cubicBezTo>
                      <a:cubicBezTo>
                        <a:pt x="149901" y="324787"/>
                        <a:pt x="129914" y="362262"/>
                        <a:pt x="102432" y="449705"/>
                      </a:cubicBezTo>
                      <a:cubicBezTo>
                        <a:pt x="74950" y="537148"/>
                        <a:pt x="29980" y="717030"/>
                        <a:pt x="27482" y="779489"/>
                      </a:cubicBezTo>
                      <a:cubicBezTo>
                        <a:pt x="24984" y="841948"/>
                        <a:pt x="0" y="784485"/>
                        <a:pt x="87442" y="824459"/>
                      </a:cubicBezTo>
                      <a:cubicBezTo>
                        <a:pt x="174884" y="864433"/>
                        <a:pt x="387245" y="969364"/>
                        <a:pt x="552137" y="1019331"/>
                      </a:cubicBezTo>
                      <a:cubicBezTo>
                        <a:pt x="717029" y="1069298"/>
                        <a:pt x="916898" y="1114268"/>
                        <a:pt x="1076793" y="1124262"/>
                      </a:cubicBezTo>
                      <a:cubicBezTo>
                        <a:pt x="1236688" y="1134256"/>
                        <a:pt x="1376597" y="1121764"/>
                        <a:pt x="1511508" y="1079292"/>
                      </a:cubicBezTo>
                      <a:cubicBezTo>
                        <a:pt x="1646419" y="1036820"/>
                        <a:pt x="1803816" y="934387"/>
                        <a:pt x="1886262" y="869430"/>
                      </a:cubicBezTo>
                      <a:cubicBezTo>
                        <a:pt x="1968708" y="804473"/>
                        <a:pt x="1983698" y="734518"/>
                        <a:pt x="2006183" y="689548"/>
                      </a:cubicBezTo>
                      <a:cubicBezTo>
                        <a:pt x="2028668" y="644578"/>
                        <a:pt x="2023671" y="609601"/>
                        <a:pt x="2021173" y="599607"/>
                      </a:cubicBezTo>
                      <a:cubicBezTo>
                        <a:pt x="2018675" y="589614"/>
                        <a:pt x="2026170" y="612099"/>
                        <a:pt x="1991193" y="629587"/>
                      </a:cubicBezTo>
                      <a:cubicBezTo>
                        <a:pt x="1956216" y="647076"/>
                        <a:pt x="1921239" y="689548"/>
                        <a:pt x="1811311" y="704538"/>
                      </a:cubicBezTo>
                      <a:cubicBezTo>
                        <a:pt x="1701383" y="719528"/>
                        <a:pt x="1481528" y="739515"/>
                        <a:pt x="1331626" y="719528"/>
                      </a:cubicBezTo>
                      <a:cubicBezTo>
                        <a:pt x="1181724" y="699541"/>
                        <a:pt x="1021829" y="632086"/>
                        <a:pt x="911901" y="584617"/>
                      </a:cubicBezTo>
                      <a:cubicBezTo>
                        <a:pt x="801973" y="537148"/>
                        <a:pt x="762000" y="527154"/>
                        <a:pt x="672059" y="434715"/>
                      </a:cubicBezTo>
                      <a:cubicBezTo>
                        <a:pt x="582118" y="342276"/>
                        <a:pt x="437213" y="59960"/>
                        <a:pt x="357265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50000">
                      <a:srgbClr val="E97D23">
                        <a:shade val="67500"/>
                        <a:satMod val="115000"/>
                      </a:srgbClr>
                    </a:gs>
                    <a:gs pos="100000">
                      <a:srgbClr val="E97D2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0" name="Freeform 277"/>
                <p:cNvSpPr/>
                <p:nvPr/>
              </p:nvSpPr>
              <p:spPr>
                <a:xfrm>
                  <a:off x="537783" y="4437771"/>
                  <a:ext cx="1631640" cy="852772"/>
                </a:xfrm>
                <a:custGeom>
                  <a:avLst/>
                  <a:gdLst>
                    <a:gd name="connsiteX0" fmla="*/ 152400 w 1693888"/>
                    <a:gd name="connsiteY0" fmla="*/ 2498 h 859435"/>
                    <a:gd name="connsiteX1" fmla="*/ 32479 w 1693888"/>
                    <a:gd name="connsiteY1" fmla="*/ 122419 h 859435"/>
                    <a:gd name="connsiteX2" fmla="*/ 17488 w 1693888"/>
                    <a:gd name="connsiteY2" fmla="*/ 152399 h 859435"/>
                    <a:gd name="connsiteX3" fmla="*/ 32479 w 1693888"/>
                    <a:gd name="connsiteY3" fmla="*/ 197370 h 859435"/>
                    <a:gd name="connsiteX4" fmla="*/ 212361 w 1693888"/>
                    <a:gd name="connsiteY4" fmla="*/ 467193 h 859435"/>
                    <a:gd name="connsiteX5" fmla="*/ 647075 w 1693888"/>
                    <a:gd name="connsiteY5" fmla="*/ 752006 h 859435"/>
                    <a:gd name="connsiteX6" fmla="*/ 1231692 w 1693888"/>
                    <a:gd name="connsiteY6" fmla="*/ 856937 h 859435"/>
                    <a:gd name="connsiteX7" fmla="*/ 1621436 w 1693888"/>
                    <a:gd name="connsiteY7" fmla="*/ 766996 h 859435"/>
                    <a:gd name="connsiteX8" fmla="*/ 1666406 w 1693888"/>
                    <a:gd name="connsiteY8" fmla="*/ 737016 h 859435"/>
                    <a:gd name="connsiteX9" fmla="*/ 1666406 w 1693888"/>
                    <a:gd name="connsiteY9" fmla="*/ 707036 h 859435"/>
                    <a:gd name="connsiteX10" fmla="*/ 1576465 w 1693888"/>
                    <a:gd name="connsiteY10" fmla="*/ 407232 h 859435"/>
                    <a:gd name="connsiteX11" fmla="*/ 1456544 w 1693888"/>
                    <a:gd name="connsiteY11" fmla="*/ 227350 h 859435"/>
                    <a:gd name="connsiteX12" fmla="*/ 1411574 w 1693888"/>
                    <a:gd name="connsiteY12" fmla="*/ 242340 h 859435"/>
                    <a:gd name="connsiteX13" fmla="*/ 931888 w 1693888"/>
                    <a:gd name="connsiteY13" fmla="*/ 302301 h 859435"/>
                    <a:gd name="connsiteX14" fmla="*/ 632085 w 1693888"/>
                    <a:gd name="connsiteY14" fmla="*/ 287311 h 859435"/>
                    <a:gd name="connsiteX15" fmla="*/ 227351 w 1693888"/>
                    <a:gd name="connsiteY15" fmla="*/ 107429 h 859435"/>
                    <a:gd name="connsiteX16" fmla="*/ 152400 w 1693888"/>
                    <a:gd name="connsiteY16" fmla="*/ 2498 h 85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93888" h="859435">
                      <a:moveTo>
                        <a:pt x="152400" y="2498"/>
                      </a:moveTo>
                      <a:cubicBezTo>
                        <a:pt x="119921" y="4996"/>
                        <a:pt x="54964" y="97436"/>
                        <a:pt x="32479" y="122419"/>
                      </a:cubicBezTo>
                      <a:cubicBezTo>
                        <a:pt x="9994" y="147402"/>
                        <a:pt x="17488" y="139907"/>
                        <a:pt x="17488" y="152399"/>
                      </a:cubicBezTo>
                      <a:cubicBezTo>
                        <a:pt x="17488" y="164891"/>
                        <a:pt x="0" y="144904"/>
                        <a:pt x="32479" y="197370"/>
                      </a:cubicBezTo>
                      <a:cubicBezTo>
                        <a:pt x="64958" y="249836"/>
                        <a:pt x="109928" y="374754"/>
                        <a:pt x="212361" y="467193"/>
                      </a:cubicBezTo>
                      <a:cubicBezTo>
                        <a:pt x="314794" y="559632"/>
                        <a:pt x="477187" y="687049"/>
                        <a:pt x="647075" y="752006"/>
                      </a:cubicBezTo>
                      <a:cubicBezTo>
                        <a:pt x="816963" y="816963"/>
                        <a:pt x="1069299" y="854439"/>
                        <a:pt x="1231692" y="856937"/>
                      </a:cubicBezTo>
                      <a:cubicBezTo>
                        <a:pt x="1394085" y="859435"/>
                        <a:pt x="1548984" y="786983"/>
                        <a:pt x="1621436" y="766996"/>
                      </a:cubicBezTo>
                      <a:cubicBezTo>
                        <a:pt x="1693888" y="747009"/>
                        <a:pt x="1658911" y="747009"/>
                        <a:pt x="1666406" y="737016"/>
                      </a:cubicBezTo>
                      <a:cubicBezTo>
                        <a:pt x="1673901" y="727023"/>
                        <a:pt x="1681396" y="762000"/>
                        <a:pt x="1666406" y="707036"/>
                      </a:cubicBezTo>
                      <a:cubicBezTo>
                        <a:pt x="1651416" y="652072"/>
                        <a:pt x="1611442" y="487180"/>
                        <a:pt x="1576465" y="407232"/>
                      </a:cubicBezTo>
                      <a:cubicBezTo>
                        <a:pt x="1541488" y="327284"/>
                        <a:pt x="1484026" y="254832"/>
                        <a:pt x="1456544" y="227350"/>
                      </a:cubicBezTo>
                      <a:cubicBezTo>
                        <a:pt x="1429062" y="199868"/>
                        <a:pt x="1499017" y="229848"/>
                        <a:pt x="1411574" y="242340"/>
                      </a:cubicBezTo>
                      <a:cubicBezTo>
                        <a:pt x="1324131" y="254832"/>
                        <a:pt x="1061803" y="294806"/>
                        <a:pt x="931888" y="302301"/>
                      </a:cubicBezTo>
                      <a:cubicBezTo>
                        <a:pt x="801973" y="309796"/>
                        <a:pt x="749508" y="319790"/>
                        <a:pt x="632085" y="287311"/>
                      </a:cubicBezTo>
                      <a:cubicBezTo>
                        <a:pt x="514662" y="254832"/>
                        <a:pt x="304800" y="149901"/>
                        <a:pt x="227351" y="107429"/>
                      </a:cubicBezTo>
                      <a:cubicBezTo>
                        <a:pt x="149902" y="64957"/>
                        <a:pt x="184879" y="0"/>
                        <a:pt x="152400" y="2498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1" name="Freeform 330"/>
                <p:cNvSpPr/>
                <p:nvPr/>
              </p:nvSpPr>
              <p:spPr>
                <a:xfrm rot="20933986">
                  <a:off x="1623014" y="4399699"/>
                  <a:ext cx="432571" cy="1104038"/>
                </a:xfrm>
                <a:custGeom>
                  <a:avLst/>
                  <a:gdLst>
                    <a:gd name="connsiteX0" fmla="*/ 12492 w 931889"/>
                    <a:gd name="connsiteY0" fmla="*/ 17488 h 1344117"/>
                    <a:gd name="connsiteX1" fmla="*/ 297305 w 931889"/>
                    <a:gd name="connsiteY1" fmla="*/ 122419 h 1344117"/>
                    <a:gd name="connsiteX2" fmla="*/ 552138 w 931889"/>
                    <a:gd name="connsiteY2" fmla="*/ 302301 h 1344117"/>
                    <a:gd name="connsiteX3" fmla="*/ 806971 w 931889"/>
                    <a:gd name="connsiteY3" fmla="*/ 647075 h 1344117"/>
                    <a:gd name="connsiteX4" fmla="*/ 896912 w 931889"/>
                    <a:gd name="connsiteY4" fmla="*/ 931888 h 1344117"/>
                    <a:gd name="connsiteX5" fmla="*/ 911902 w 931889"/>
                    <a:gd name="connsiteY5" fmla="*/ 1141750 h 1344117"/>
                    <a:gd name="connsiteX6" fmla="*/ 776991 w 931889"/>
                    <a:gd name="connsiteY6" fmla="*/ 1246681 h 1344117"/>
                    <a:gd name="connsiteX7" fmla="*/ 582119 w 931889"/>
                    <a:gd name="connsiteY7" fmla="*/ 1321632 h 1344117"/>
                    <a:gd name="connsiteX8" fmla="*/ 582119 w 931889"/>
                    <a:gd name="connsiteY8" fmla="*/ 1261671 h 1344117"/>
                    <a:gd name="connsiteX9" fmla="*/ 537148 w 931889"/>
                    <a:gd name="connsiteY9" fmla="*/ 826957 h 1344117"/>
                    <a:gd name="connsiteX10" fmla="*/ 387246 w 931889"/>
                    <a:gd name="connsiteY10" fmla="*/ 497173 h 1344117"/>
                    <a:gd name="connsiteX11" fmla="*/ 222355 w 931889"/>
                    <a:gd name="connsiteY11" fmla="*/ 227350 h 1344117"/>
                    <a:gd name="connsiteX12" fmla="*/ 12492 w 931889"/>
                    <a:gd name="connsiteY12" fmla="*/ 17488 h 13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1889" h="1344117">
                      <a:moveTo>
                        <a:pt x="12492" y="17488"/>
                      </a:moveTo>
                      <a:cubicBezTo>
                        <a:pt x="24984" y="0"/>
                        <a:pt x="207364" y="74950"/>
                        <a:pt x="297305" y="122419"/>
                      </a:cubicBezTo>
                      <a:cubicBezTo>
                        <a:pt x="387246" y="169888"/>
                        <a:pt x="467194" y="214858"/>
                        <a:pt x="552138" y="302301"/>
                      </a:cubicBezTo>
                      <a:cubicBezTo>
                        <a:pt x="637082" y="389744"/>
                        <a:pt x="749509" y="542144"/>
                        <a:pt x="806971" y="647075"/>
                      </a:cubicBezTo>
                      <a:cubicBezTo>
                        <a:pt x="864433" y="752006"/>
                        <a:pt x="879424" y="849442"/>
                        <a:pt x="896912" y="931888"/>
                      </a:cubicBezTo>
                      <a:cubicBezTo>
                        <a:pt x="914400" y="1014334"/>
                        <a:pt x="931889" y="1089285"/>
                        <a:pt x="911902" y="1141750"/>
                      </a:cubicBezTo>
                      <a:cubicBezTo>
                        <a:pt x="891915" y="1194216"/>
                        <a:pt x="831955" y="1216701"/>
                        <a:pt x="776991" y="1246681"/>
                      </a:cubicBezTo>
                      <a:cubicBezTo>
                        <a:pt x="722027" y="1276661"/>
                        <a:pt x="614598" y="1319134"/>
                        <a:pt x="582119" y="1321632"/>
                      </a:cubicBezTo>
                      <a:cubicBezTo>
                        <a:pt x="549640" y="1324130"/>
                        <a:pt x="589614" y="1344117"/>
                        <a:pt x="582119" y="1261671"/>
                      </a:cubicBezTo>
                      <a:cubicBezTo>
                        <a:pt x="574624" y="1179225"/>
                        <a:pt x="569627" y="954373"/>
                        <a:pt x="537148" y="826957"/>
                      </a:cubicBezTo>
                      <a:cubicBezTo>
                        <a:pt x="504669" y="699541"/>
                        <a:pt x="439711" y="597107"/>
                        <a:pt x="387246" y="497173"/>
                      </a:cubicBezTo>
                      <a:cubicBezTo>
                        <a:pt x="334781" y="397239"/>
                        <a:pt x="287312" y="302301"/>
                        <a:pt x="222355" y="227350"/>
                      </a:cubicBezTo>
                      <a:cubicBezTo>
                        <a:pt x="157398" y="152399"/>
                        <a:pt x="0" y="34976"/>
                        <a:pt x="12492" y="17488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974" name="Group 1258"/>
            <p:cNvGrpSpPr>
              <a:grpSpLocks/>
            </p:cNvGrpSpPr>
            <p:nvPr/>
          </p:nvGrpSpPr>
          <p:grpSpPr bwMode="auto">
            <a:xfrm>
              <a:off x="8989002" y="3690046"/>
              <a:ext cx="775867" cy="647661"/>
              <a:chOff x="7800802" y="3933916"/>
              <a:chExt cx="1391034" cy="1409107"/>
            </a:xfrm>
          </p:grpSpPr>
          <p:sp>
            <p:nvSpPr>
              <p:cNvPr id="304" name="Freeform 89"/>
              <p:cNvSpPr/>
              <p:nvPr/>
            </p:nvSpPr>
            <p:spPr>
              <a:xfrm>
                <a:off x="7872041" y="4155158"/>
                <a:ext cx="1320435" cy="1186484"/>
              </a:xfrm>
              <a:custGeom>
                <a:avLst/>
                <a:gdLst>
                  <a:gd name="connsiteX0" fmla="*/ 74951 w 1321632"/>
                  <a:gd name="connsiteY0" fmla="*/ 1094281 h 1189219"/>
                  <a:gd name="connsiteX1" fmla="*/ 494675 w 1321632"/>
                  <a:gd name="connsiteY1" fmla="*/ 1184222 h 1189219"/>
                  <a:gd name="connsiteX2" fmla="*/ 1049311 w 1321632"/>
                  <a:gd name="connsiteY2" fmla="*/ 1064301 h 1189219"/>
                  <a:gd name="connsiteX3" fmla="*/ 1274164 w 1321632"/>
                  <a:gd name="connsiteY3" fmla="*/ 914399 h 1189219"/>
                  <a:gd name="connsiteX4" fmla="*/ 1319134 w 1321632"/>
                  <a:gd name="connsiteY4" fmla="*/ 869429 h 1189219"/>
                  <a:gd name="connsiteX5" fmla="*/ 1289154 w 1321632"/>
                  <a:gd name="connsiteY5" fmla="*/ 674557 h 1189219"/>
                  <a:gd name="connsiteX6" fmla="*/ 1154242 w 1321632"/>
                  <a:gd name="connsiteY6" fmla="*/ 359763 h 1189219"/>
                  <a:gd name="connsiteX7" fmla="*/ 884420 w 1321632"/>
                  <a:gd name="connsiteY7" fmla="*/ 104931 h 1189219"/>
                  <a:gd name="connsiteX8" fmla="*/ 584616 w 1321632"/>
                  <a:gd name="connsiteY8" fmla="*/ 14990 h 1189219"/>
                  <a:gd name="connsiteX9" fmla="*/ 359764 w 1321632"/>
                  <a:gd name="connsiteY9" fmla="*/ 14990 h 1189219"/>
                  <a:gd name="connsiteX10" fmla="*/ 134911 w 1321632"/>
                  <a:gd name="connsiteY10" fmla="*/ 89940 h 1189219"/>
                  <a:gd name="connsiteX11" fmla="*/ 74951 w 1321632"/>
                  <a:gd name="connsiteY11" fmla="*/ 179881 h 1189219"/>
                  <a:gd name="connsiteX12" fmla="*/ 44970 w 1321632"/>
                  <a:gd name="connsiteY12" fmla="*/ 419724 h 1189219"/>
                  <a:gd name="connsiteX13" fmla="*/ 14990 w 1321632"/>
                  <a:gd name="connsiteY13" fmla="*/ 914399 h 1189219"/>
                  <a:gd name="connsiteX14" fmla="*/ 134911 w 1321632"/>
                  <a:gd name="connsiteY14" fmla="*/ 1139252 h 1189219"/>
                  <a:gd name="connsiteX15" fmla="*/ 134911 w 1321632"/>
                  <a:gd name="connsiteY15" fmla="*/ 1139252 h 118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1632" h="1189219">
                    <a:moveTo>
                      <a:pt x="74951" y="1094281"/>
                    </a:moveTo>
                    <a:cubicBezTo>
                      <a:pt x="203616" y="1141750"/>
                      <a:pt x="332282" y="1189219"/>
                      <a:pt x="494675" y="1184222"/>
                    </a:cubicBezTo>
                    <a:cubicBezTo>
                      <a:pt x="657068" y="1179225"/>
                      <a:pt x="919396" y="1109272"/>
                      <a:pt x="1049311" y="1064301"/>
                    </a:cubicBezTo>
                    <a:cubicBezTo>
                      <a:pt x="1179226" y="1019331"/>
                      <a:pt x="1229194" y="946878"/>
                      <a:pt x="1274164" y="914399"/>
                    </a:cubicBezTo>
                    <a:cubicBezTo>
                      <a:pt x="1319135" y="881920"/>
                      <a:pt x="1316636" y="909403"/>
                      <a:pt x="1319134" y="869429"/>
                    </a:cubicBezTo>
                    <a:cubicBezTo>
                      <a:pt x="1321632" y="829455"/>
                      <a:pt x="1316636" y="759501"/>
                      <a:pt x="1289154" y="674557"/>
                    </a:cubicBezTo>
                    <a:cubicBezTo>
                      <a:pt x="1261672" y="589613"/>
                      <a:pt x="1221698" y="454701"/>
                      <a:pt x="1154242" y="359763"/>
                    </a:cubicBezTo>
                    <a:cubicBezTo>
                      <a:pt x="1086786" y="264825"/>
                      <a:pt x="979358" y="162393"/>
                      <a:pt x="884420" y="104931"/>
                    </a:cubicBezTo>
                    <a:cubicBezTo>
                      <a:pt x="789482" y="47469"/>
                      <a:pt x="672059" y="29980"/>
                      <a:pt x="584616" y="14990"/>
                    </a:cubicBezTo>
                    <a:cubicBezTo>
                      <a:pt x="497173" y="0"/>
                      <a:pt x="434715" y="2498"/>
                      <a:pt x="359764" y="14990"/>
                    </a:cubicBezTo>
                    <a:cubicBezTo>
                      <a:pt x="284813" y="27482"/>
                      <a:pt x="182380" y="62458"/>
                      <a:pt x="134911" y="89940"/>
                    </a:cubicBezTo>
                    <a:cubicBezTo>
                      <a:pt x="87442" y="117422"/>
                      <a:pt x="89941" y="124917"/>
                      <a:pt x="74951" y="179881"/>
                    </a:cubicBezTo>
                    <a:cubicBezTo>
                      <a:pt x="59961" y="234845"/>
                      <a:pt x="54963" y="297304"/>
                      <a:pt x="44970" y="419724"/>
                    </a:cubicBezTo>
                    <a:cubicBezTo>
                      <a:pt x="34977" y="542144"/>
                      <a:pt x="0" y="794478"/>
                      <a:pt x="14990" y="914399"/>
                    </a:cubicBezTo>
                    <a:cubicBezTo>
                      <a:pt x="29980" y="1034320"/>
                      <a:pt x="134911" y="1139252"/>
                      <a:pt x="134911" y="1139252"/>
                    </a:cubicBezTo>
                    <a:lnTo>
                      <a:pt x="134911" y="1139252"/>
                    </a:lnTo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4976" name="Group 506"/>
              <p:cNvGrpSpPr>
                <a:grpSpLocks/>
              </p:cNvGrpSpPr>
              <p:nvPr/>
            </p:nvGrpSpPr>
            <p:grpSpPr bwMode="auto">
              <a:xfrm>
                <a:off x="7800802" y="3933916"/>
                <a:ext cx="1339034" cy="1207066"/>
                <a:chOff x="-121500" y="4942617"/>
                <a:chExt cx="1339034" cy="1207066"/>
              </a:xfrm>
            </p:grpSpPr>
            <p:sp>
              <p:nvSpPr>
                <p:cNvPr id="306" name="Freeform 305"/>
                <p:cNvSpPr/>
                <p:nvPr/>
              </p:nvSpPr>
              <p:spPr>
                <a:xfrm>
                  <a:off x="-5062" y="4957514"/>
                  <a:ext cx="991134" cy="383213"/>
                </a:xfrm>
                <a:custGeom>
                  <a:avLst/>
                  <a:gdLst>
                    <a:gd name="connsiteX0" fmla="*/ 979358 w 991850"/>
                    <a:gd name="connsiteY0" fmla="*/ 334781 h 384748"/>
                    <a:gd name="connsiteX1" fmla="*/ 919397 w 991850"/>
                    <a:gd name="connsiteY1" fmla="*/ 214860 h 384748"/>
                    <a:gd name="connsiteX2" fmla="*/ 694545 w 991850"/>
                    <a:gd name="connsiteY2" fmla="*/ 49968 h 384748"/>
                    <a:gd name="connsiteX3" fmla="*/ 454702 w 991850"/>
                    <a:gd name="connsiteY3" fmla="*/ 4997 h 384748"/>
                    <a:gd name="connsiteX4" fmla="*/ 274820 w 991850"/>
                    <a:gd name="connsiteY4" fmla="*/ 19987 h 384748"/>
                    <a:gd name="connsiteX5" fmla="*/ 34977 w 991850"/>
                    <a:gd name="connsiteY5" fmla="*/ 109928 h 384748"/>
                    <a:gd name="connsiteX6" fmla="*/ 64958 w 991850"/>
                    <a:gd name="connsiteY6" fmla="*/ 124919 h 384748"/>
                    <a:gd name="connsiteX7" fmla="*/ 244840 w 991850"/>
                    <a:gd name="connsiteY7" fmla="*/ 289810 h 384748"/>
                    <a:gd name="connsiteX8" fmla="*/ 619594 w 991850"/>
                    <a:gd name="connsiteY8" fmla="*/ 364761 h 384748"/>
                    <a:gd name="connsiteX9" fmla="*/ 844446 w 991850"/>
                    <a:gd name="connsiteY9" fmla="*/ 379751 h 384748"/>
                    <a:gd name="connsiteX10" fmla="*/ 979358 w 991850"/>
                    <a:gd name="connsiteY10" fmla="*/ 334781 h 38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1850" h="384748">
                      <a:moveTo>
                        <a:pt x="979358" y="334781"/>
                      </a:moveTo>
                      <a:cubicBezTo>
                        <a:pt x="991850" y="307299"/>
                        <a:pt x="966866" y="262329"/>
                        <a:pt x="919397" y="214860"/>
                      </a:cubicBezTo>
                      <a:cubicBezTo>
                        <a:pt x="871928" y="167391"/>
                        <a:pt x="771994" y="84945"/>
                        <a:pt x="694545" y="49968"/>
                      </a:cubicBezTo>
                      <a:cubicBezTo>
                        <a:pt x="617096" y="14991"/>
                        <a:pt x="524656" y="9994"/>
                        <a:pt x="454702" y="4997"/>
                      </a:cubicBezTo>
                      <a:cubicBezTo>
                        <a:pt x="384748" y="0"/>
                        <a:pt x="344774" y="2499"/>
                        <a:pt x="274820" y="19987"/>
                      </a:cubicBezTo>
                      <a:cubicBezTo>
                        <a:pt x="204866" y="37475"/>
                        <a:pt x="69954" y="92439"/>
                        <a:pt x="34977" y="109928"/>
                      </a:cubicBezTo>
                      <a:cubicBezTo>
                        <a:pt x="0" y="127417"/>
                        <a:pt x="29981" y="94939"/>
                        <a:pt x="64958" y="124919"/>
                      </a:cubicBezTo>
                      <a:cubicBezTo>
                        <a:pt x="99935" y="154899"/>
                        <a:pt x="152401" y="249836"/>
                        <a:pt x="244840" y="289810"/>
                      </a:cubicBezTo>
                      <a:cubicBezTo>
                        <a:pt x="337279" y="329784"/>
                        <a:pt x="519660" y="349771"/>
                        <a:pt x="619594" y="364761"/>
                      </a:cubicBezTo>
                      <a:cubicBezTo>
                        <a:pt x="719528" y="379751"/>
                        <a:pt x="784485" y="384748"/>
                        <a:pt x="844446" y="379751"/>
                      </a:cubicBezTo>
                      <a:cubicBezTo>
                        <a:pt x="904407" y="374754"/>
                        <a:pt x="966866" y="362263"/>
                        <a:pt x="979358" y="3347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75000"/>
                      </a:schemeClr>
                    </a:gs>
                    <a:gs pos="50000">
                      <a:srgbClr val="AEC5E0">
                        <a:shade val="67500"/>
                        <a:satMod val="115000"/>
                      </a:srgbClr>
                    </a:gs>
                    <a:gs pos="100000">
                      <a:srgbClr val="AEC5E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-111600" y="5031208"/>
                  <a:ext cx="1272008" cy="714839"/>
                </a:xfrm>
                <a:custGeom>
                  <a:avLst/>
                  <a:gdLst>
                    <a:gd name="connsiteX0" fmla="*/ 1086787 w 1274164"/>
                    <a:gd name="connsiteY0" fmla="*/ 259830 h 712033"/>
                    <a:gd name="connsiteX1" fmla="*/ 712033 w 1274164"/>
                    <a:gd name="connsiteY1" fmla="*/ 289810 h 712033"/>
                    <a:gd name="connsiteX2" fmla="*/ 262328 w 1274164"/>
                    <a:gd name="connsiteY2" fmla="*/ 184879 h 712033"/>
                    <a:gd name="connsiteX3" fmla="*/ 157396 w 1274164"/>
                    <a:gd name="connsiteY3" fmla="*/ 19987 h 712033"/>
                    <a:gd name="connsiteX4" fmla="*/ 127416 w 1274164"/>
                    <a:gd name="connsiteY4" fmla="*/ 64958 h 712033"/>
                    <a:gd name="connsiteX5" fmla="*/ 52465 w 1274164"/>
                    <a:gd name="connsiteY5" fmla="*/ 304800 h 712033"/>
                    <a:gd name="connsiteX6" fmla="*/ 52465 w 1274164"/>
                    <a:gd name="connsiteY6" fmla="*/ 574623 h 712033"/>
                    <a:gd name="connsiteX7" fmla="*/ 97436 w 1274164"/>
                    <a:gd name="connsiteY7" fmla="*/ 604604 h 712033"/>
                    <a:gd name="connsiteX8" fmla="*/ 637082 w 1274164"/>
                    <a:gd name="connsiteY8" fmla="*/ 709535 h 712033"/>
                    <a:gd name="connsiteX9" fmla="*/ 1146747 w 1274164"/>
                    <a:gd name="connsiteY9" fmla="*/ 619594 h 712033"/>
                    <a:gd name="connsiteX10" fmla="*/ 1266669 w 1274164"/>
                    <a:gd name="connsiteY10" fmla="*/ 514663 h 712033"/>
                    <a:gd name="connsiteX11" fmla="*/ 1191718 w 1274164"/>
                    <a:gd name="connsiteY11" fmla="*/ 379751 h 712033"/>
                    <a:gd name="connsiteX12" fmla="*/ 1086787 w 1274164"/>
                    <a:gd name="connsiteY12" fmla="*/ 259830 h 71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4164" h="712033">
                      <a:moveTo>
                        <a:pt x="1086787" y="259830"/>
                      </a:moveTo>
                      <a:cubicBezTo>
                        <a:pt x="1006839" y="244840"/>
                        <a:pt x="849443" y="302302"/>
                        <a:pt x="712033" y="289810"/>
                      </a:cubicBezTo>
                      <a:cubicBezTo>
                        <a:pt x="574623" y="277318"/>
                        <a:pt x="354768" y="229850"/>
                        <a:pt x="262328" y="184879"/>
                      </a:cubicBezTo>
                      <a:cubicBezTo>
                        <a:pt x="169888" y="139908"/>
                        <a:pt x="179881" y="39974"/>
                        <a:pt x="157396" y="19987"/>
                      </a:cubicBezTo>
                      <a:cubicBezTo>
                        <a:pt x="134911" y="0"/>
                        <a:pt x="144904" y="17489"/>
                        <a:pt x="127416" y="64958"/>
                      </a:cubicBezTo>
                      <a:cubicBezTo>
                        <a:pt x="109928" y="112427"/>
                        <a:pt x="64957" y="219856"/>
                        <a:pt x="52465" y="304800"/>
                      </a:cubicBezTo>
                      <a:cubicBezTo>
                        <a:pt x="39973" y="389744"/>
                        <a:pt x="44970" y="524656"/>
                        <a:pt x="52465" y="574623"/>
                      </a:cubicBezTo>
                      <a:cubicBezTo>
                        <a:pt x="59960" y="624590"/>
                        <a:pt x="0" y="582119"/>
                        <a:pt x="97436" y="604604"/>
                      </a:cubicBezTo>
                      <a:cubicBezTo>
                        <a:pt x="194872" y="627089"/>
                        <a:pt x="462197" y="707037"/>
                        <a:pt x="637082" y="709535"/>
                      </a:cubicBezTo>
                      <a:cubicBezTo>
                        <a:pt x="811967" y="712033"/>
                        <a:pt x="1041816" y="652073"/>
                        <a:pt x="1146747" y="619594"/>
                      </a:cubicBezTo>
                      <a:cubicBezTo>
                        <a:pt x="1251678" y="587115"/>
                        <a:pt x="1259174" y="554637"/>
                        <a:pt x="1266669" y="514663"/>
                      </a:cubicBezTo>
                      <a:cubicBezTo>
                        <a:pt x="1274164" y="474689"/>
                        <a:pt x="1219200" y="427220"/>
                        <a:pt x="1191718" y="379751"/>
                      </a:cubicBezTo>
                      <a:cubicBezTo>
                        <a:pt x="1164236" y="332282"/>
                        <a:pt x="1166735" y="274820"/>
                        <a:pt x="1086787" y="259830"/>
                      </a:cubicBezTo>
                      <a:close/>
                    </a:path>
                  </a:pathLst>
                </a:custGeom>
                <a:solidFill>
                  <a:srgbClr val="00B0F0">
                    <a:alpha val="1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-121286" y="5543388"/>
                  <a:ext cx="1339807" cy="604297"/>
                </a:xfrm>
                <a:custGeom>
                  <a:avLst/>
                  <a:gdLst>
                    <a:gd name="connsiteX0" fmla="*/ 77449 w 1344117"/>
                    <a:gd name="connsiteY0" fmla="*/ 44970 h 602105"/>
                    <a:gd name="connsiteX1" fmla="*/ 527153 w 1344117"/>
                    <a:gd name="connsiteY1" fmla="*/ 194872 h 602105"/>
                    <a:gd name="connsiteX2" fmla="*/ 1111770 w 1344117"/>
                    <a:gd name="connsiteY2" fmla="*/ 134911 h 602105"/>
                    <a:gd name="connsiteX3" fmla="*/ 1276662 w 1344117"/>
                    <a:gd name="connsiteY3" fmla="*/ 14990 h 602105"/>
                    <a:gd name="connsiteX4" fmla="*/ 1291652 w 1344117"/>
                    <a:gd name="connsiteY4" fmla="*/ 44970 h 602105"/>
                    <a:gd name="connsiteX5" fmla="*/ 1336622 w 1344117"/>
                    <a:gd name="connsiteY5" fmla="*/ 194872 h 602105"/>
                    <a:gd name="connsiteX6" fmla="*/ 1261671 w 1344117"/>
                    <a:gd name="connsiteY6" fmla="*/ 374754 h 602105"/>
                    <a:gd name="connsiteX7" fmla="*/ 841947 w 1344117"/>
                    <a:gd name="connsiteY7" fmla="*/ 569626 h 602105"/>
                    <a:gd name="connsiteX8" fmla="*/ 302301 w 1344117"/>
                    <a:gd name="connsiteY8" fmla="*/ 569626 h 602105"/>
                    <a:gd name="connsiteX9" fmla="*/ 77449 w 1344117"/>
                    <a:gd name="connsiteY9" fmla="*/ 524655 h 602105"/>
                    <a:gd name="connsiteX10" fmla="*/ 62458 w 1344117"/>
                    <a:gd name="connsiteY10" fmla="*/ 464695 h 602105"/>
                    <a:gd name="connsiteX11" fmla="*/ 77449 w 1344117"/>
                    <a:gd name="connsiteY11" fmla="*/ 44970 h 6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4117" h="602105">
                      <a:moveTo>
                        <a:pt x="77449" y="44970"/>
                      </a:moveTo>
                      <a:cubicBezTo>
                        <a:pt x="154898" y="0"/>
                        <a:pt x="354766" y="179882"/>
                        <a:pt x="527153" y="194872"/>
                      </a:cubicBezTo>
                      <a:cubicBezTo>
                        <a:pt x="699540" y="209862"/>
                        <a:pt x="986852" y="164891"/>
                        <a:pt x="1111770" y="134911"/>
                      </a:cubicBezTo>
                      <a:cubicBezTo>
                        <a:pt x="1236688" y="104931"/>
                        <a:pt x="1246682" y="29980"/>
                        <a:pt x="1276662" y="14990"/>
                      </a:cubicBezTo>
                      <a:cubicBezTo>
                        <a:pt x="1306642" y="0"/>
                        <a:pt x="1281659" y="14990"/>
                        <a:pt x="1291652" y="44970"/>
                      </a:cubicBezTo>
                      <a:cubicBezTo>
                        <a:pt x="1301645" y="74950"/>
                        <a:pt x="1341619" y="139908"/>
                        <a:pt x="1336622" y="194872"/>
                      </a:cubicBezTo>
                      <a:cubicBezTo>
                        <a:pt x="1331625" y="249836"/>
                        <a:pt x="1344117" y="312295"/>
                        <a:pt x="1261671" y="374754"/>
                      </a:cubicBezTo>
                      <a:cubicBezTo>
                        <a:pt x="1179225" y="437213"/>
                        <a:pt x="1001842" y="537147"/>
                        <a:pt x="841947" y="569626"/>
                      </a:cubicBezTo>
                      <a:cubicBezTo>
                        <a:pt x="682052" y="602105"/>
                        <a:pt x="429717" y="577121"/>
                        <a:pt x="302301" y="569626"/>
                      </a:cubicBezTo>
                      <a:cubicBezTo>
                        <a:pt x="174885" y="562131"/>
                        <a:pt x="117423" y="542144"/>
                        <a:pt x="77449" y="524655"/>
                      </a:cubicBezTo>
                      <a:cubicBezTo>
                        <a:pt x="37475" y="507166"/>
                        <a:pt x="57461" y="542144"/>
                        <a:pt x="62458" y="464695"/>
                      </a:cubicBezTo>
                      <a:cubicBezTo>
                        <a:pt x="67455" y="387246"/>
                        <a:pt x="0" y="89940"/>
                        <a:pt x="77449" y="44970"/>
                      </a:cubicBezTo>
                      <a:close/>
                    </a:path>
                  </a:pathLst>
                </a:custGeom>
                <a:solidFill>
                  <a:srgbClr val="0070C0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330696" y="4942775"/>
                  <a:ext cx="868453" cy="1131215"/>
                </a:xfrm>
                <a:custGeom>
                  <a:avLst/>
                  <a:gdLst>
                    <a:gd name="connsiteX0" fmla="*/ 27482 w 869429"/>
                    <a:gd name="connsiteY0" fmla="*/ 19987 h 1134256"/>
                    <a:gd name="connsiteX1" fmla="*/ 252334 w 869429"/>
                    <a:gd name="connsiteY1" fmla="*/ 154899 h 1134256"/>
                    <a:gd name="connsiteX2" fmla="*/ 462197 w 869429"/>
                    <a:gd name="connsiteY2" fmla="*/ 379751 h 1134256"/>
                    <a:gd name="connsiteX3" fmla="*/ 567128 w 869429"/>
                    <a:gd name="connsiteY3" fmla="*/ 709535 h 1134256"/>
                    <a:gd name="connsiteX4" fmla="*/ 567128 w 869429"/>
                    <a:gd name="connsiteY4" fmla="*/ 979358 h 1134256"/>
                    <a:gd name="connsiteX5" fmla="*/ 567128 w 869429"/>
                    <a:gd name="connsiteY5" fmla="*/ 1114269 h 1134256"/>
                    <a:gd name="connsiteX6" fmla="*/ 612098 w 869429"/>
                    <a:gd name="connsiteY6" fmla="*/ 1099279 h 1134256"/>
                    <a:gd name="connsiteX7" fmla="*/ 762000 w 869429"/>
                    <a:gd name="connsiteY7" fmla="*/ 1009338 h 1134256"/>
                    <a:gd name="connsiteX8" fmla="*/ 866931 w 869429"/>
                    <a:gd name="connsiteY8" fmla="*/ 904407 h 1134256"/>
                    <a:gd name="connsiteX9" fmla="*/ 776990 w 869429"/>
                    <a:gd name="connsiteY9" fmla="*/ 529653 h 1134256"/>
                    <a:gd name="connsiteX10" fmla="*/ 642079 w 869429"/>
                    <a:gd name="connsiteY10" fmla="*/ 319791 h 1134256"/>
                    <a:gd name="connsiteX11" fmla="*/ 387246 w 869429"/>
                    <a:gd name="connsiteY11" fmla="*/ 124918 h 1134256"/>
                    <a:gd name="connsiteX12" fmla="*/ 87443 w 869429"/>
                    <a:gd name="connsiteY12" fmla="*/ 34977 h 1134256"/>
                    <a:gd name="connsiteX13" fmla="*/ 27482 w 869429"/>
                    <a:gd name="connsiteY13" fmla="*/ 19987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9429" h="1134256">
                      <a:moveTo>
                        <a:pt x="27482" y="19987"/>
                      </a:moveTo>
                      <a:cubicBezTo>
                        <a:pt x="54964" y="39974"/>
                        <a:pt x="179881" y="94938"/>
                        <a:pt x="252334" y="154899"/>
                      </a:cubicBezTo>
                      <a:cubicBezTo>
                        <a:pt x="324787" y="214860"/>
                        <a:pt x="409731" y="287312"/>
                        <a:pt x="462197" y="379751"/>
                      </a:cubicBezTo>
                      <a:cubicBezTo>
                        <a:pt x="514663" y="472190"/>
                        <a:pt x="549640" y="609601"/>
                        <a:pt x="567128" y="709535"/>
                      </a:cubicBezTo>
                      <a:cubicBezTo>
                        <a:pt x="584616" y="809469"/>
                        <a:pt x="567128" y="979358"/>
                        <a:pt x="567128" y="979358"/>
                      </a:cubicBezTo>
                      <a:cubicBezTo>
                        <a:pt x="567128" y="1046814"/>
                        <a:pt x="559633" y="1094282"/>
                        <a:pt x="567128" y="1114269"/>
                      </a:cubicBezTo>
                      <a:cubicBezTo>
                        <a:pt x="574623" y="1134256"/>
                        <a:pt x="579619" y="1116768"/>
                        <a:pt x="612098" y="1099279"/>
                      </a:cubicBezTo>
                      <a:cubicBezTo>
                        <a:pt x="644577" y="1081790"/>
                        <a:pt x="719528" y="1041817"/>
                        <a:pt x="762000" y="1009338"/>
                      </a:cubicBezTo>
                      <a:cubicBezTo>
                        <a:pt x="804472" y="976859"/>
                        <a:pt x="864433" y="984354"/>
                        <a:pt x="866931" y="904407"/>
                      </a:cubicBezTo>
                      <a:cubicBezTo>
                        <a:pt x="869429" y="824460"/>
                        <a:pt x="814465" y="627089"/>
                        <a:pt x="776990" y="529653"/>
                      </a:cubicBezTo>
                      <a:cubicBezTo>
                        <a:pt x="739515" y="432217"/>
                        <a:pt x="707036" y="387247"/>
                        <a:pt x="642079" y="319791"/>
                      </a:cubicBezTo>
                      <a:cubicBezTo>
                        <a:pt x="577122" y="252335"/>
                        <a:pt x="479685" y="172387"/>
                        <a:pt x="387246" y="124918"/>
                      </a:cubicBezTo>
                      <a:cubicBezTo>
                        <a:pt x="294807" y="77449"/>
                        <a:pt x="147404" y="49967"/>
                        <a:pt x="87443" y="34977"/>
                      </a:cubicBezTo>
                      <a:cubicBezTo>
                        <a:pt x="27482" y="19987"/>
                        <a:pt x="0" y="0"/>
                        <a:pt x="27482" y="19987"/>
                      </a:cubicBezTo>
                      <a:close/>
                    </a:path>
                  </a:pathLst>
                </a:custGeom>
                <a:solidFill>
                  <a:schemeClr val="bg1">
                    <a:alpha val="3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4981" name="Group 1740"/>
            <p:cNvGrpSpPr>
              <a:grpSpLocks/>
            </p:cNvGrpSpPr>
            <p:nvPr/>
          </p:nvGrpSpPr>
          <p:grpSpPr bwMode="auto">
            <a:xfrm>
              <a:off x="5064585" y="5345790"/>
              <a:ext cx="251971" cy="432114"/>
              <a:chOff x="-8029335" y="2945417"/>
              <a:chExt cx="1439846" cy="2341930"/>
            </a:xfrm>
          </p:grpSpPr>
          <p:grpSp>
            <p:nvGrpSpPr>
              <p:cNvPr id="14982" name="Group 1712"/>
              <p:cNvGrpSpPr>
                <a:grpSpLocks/>
              </p:cNvGrpSpPr>
              <p:nvPr/>
            </p:nvGrpSpPr>
            <p:grpSpPr bwMode="auto">
              <a:xfrm>
                <a:off x="-7021284" y="3572952"/>
                <a:ext cx="431795" cy="1642961"/>
                <a:chOff x="105252" y="1066619"/>
                <a:chExt cx="2056256" cy="2677754"/>
              </a:xfrm>
            </p:grpSpPr>
            <p:sp>
              <p:nvSpPr>
                <p:cNvPr id="301" name="Freeform 300"/>
                <p:cNvSpPr/>
                <p:nvPr/>
              </p:nvSpPr>
              <p:spPr>
                <a:xfrm rot="2671018">
                  <a:off x="79571" y="1066987"/>
                  <a:ext cx="2058046" cy="24384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 rot="2671018">
                  <a:off x="128587" y="1156746"/>
                  <a:ext cx="1862042" cy="222903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3" name="Freeform 123"/>
                <p:cNvSpPr/>
                <p:nvPr/>
              </p:nvSpPr>
              <p:spPr>
                <a:xfrm rot="2671018">
                  <a:off x="765586" y="1351230"/>
                  <a:ext cx="833034" cy="23935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86" name="Group 1724"/>
              <p:cNvGrpSpPr>
                <a:grpSpLocks/>
              </p:cNvGrpSpPr>
              <p:nvPr/>
            </p:nvGrpSpPr>
            <p:grpSpPr bwMode="auto">
              <a:xfrm rot="-1497232">
                <a:off x="-7205561" y="3097321"/>
                <a:ext cx="503232" cy="1643231"/>
                <a:chOff x="95286" y="1062285"/>
                <a:chExt cx="2054098" cy="2678194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 rot="2671018">
                  <a:off x="125177" y="1078844"/>
                  <a:ext cx="2268059" cy="22888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 rot="2671018">
                  <a:off x="98871" y="1143359"/>
                  <a:ext cx="2016052" cy="210934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0" name="Freeform 123"/>
                <p:cNvSpPr/>
                <p:nvPr/>
              </p:nvSpPr>
              <p:spPr>
                <a:xfrm rot="2671018">
                  <a:off x="740538" y="1366829"/>
                  <a:ext cx="882036" cy="2363664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90" name="Group 1732"/>
              <p:cNvGrpSpPr>
                <a:grpSpLocks/>
              </p:cNvGrpSpPr>
              <p:nvPr/>
            </p:nvGrpSpPr>
            <p:grpSpPr bwMode="auto">
              <a:xfrm rot="-2454713">
                <a:off x="-7575701" y="2945417"/>
                <a:ext cx="450845" cy="2213839"/>
                <a:chOff x="106087" y="1066223"/>
                <a:chExt cx="2059791" cy="2672853"/>
              </a:xfrm>
            </p:grpSpPr>
            <p:sp>
              <p:nvSpPr>
                <p:cNvPr id="295" name="Freeform 294"/>
                <p:cNvSpPr/>
                <p:nvPr/>
              </p:nvSpPr>
              <p:spPr>
                <a:xfrm rot="2671018">
                  <a:off x="66861" y="1046052"/>
                  <a:ext cx="2021471" cy="240477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6" name="Freeform 159"/>
                <p:cNvSpPr/>
                <p:nvPr/>
              </p:nvSpPr>
              <p:spPr>
                <a:xfrm rot="2671018">
                  <a:off x="145495" y="1133354"/>
                  <a:ext cx="1833426" cy="223854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7" name="Freeform 123"/>
                <p:cNvSpPr/>
                <p:nvPr/>
              </p:nvSpPr>
              <p:spPr>
                <a:xfrm rot="2671018">
                  <a:off x="610909" y="1271200"/>
                  <a:ext cx="893200" cy="237153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94" name="Group 1736"/>
              <p:cNvGrpSpPr>
                <a:grpSpLocks/>
              </p:cNvGrpSpPr>
              <p:nvPr/>
            </p:nvGrpSpPr>
            <p:grpSpPr bwMode="auto">
              <a:xfrm flipH="1">
                <a:off x="-8029335" y="3647560"/>
                <a:ext cx="431795" cy="1639787"/>
                <a:chOff x="106128" y="1070856"/>
                <a:chExt cx="2056256" cy="2672581"/>
              </a:xfrm>
            </p:grpSpPr>
            <p:sp>
              <p:nvSpPr>
                <p:cNvPr id="292" name="Freeform 155"/>
                <p:cNvSpPr/>
                <p:nvPr/>
              </p:nvSpPr>
              <p:spPr>
                <a:xfrm rot="2671018">
                  <a:off x="82700" y="1203945"/>
                  <a:ext cx="2058046" cy="228886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3" name="Freeform 156"/>
                <p:cNvSpPr/>
                <p:nvPr/>
              </p:nvSpPr>
              <p:spPr>
                <a:xfrm rot="2671018">
                  <a:off x="131717" y="1293705"/>
                  <a:ext cx="1862042" cy="209438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4" name="Freeform 123"/>
                <p:cNvSpPr/>
                <p:nvPr/>
              </p:nvSpPr>
              <p:spPr>
                <a:xfrm rot="2671018">
                  <a:off x="768715" y="1488179"/>
                  <a:ext cx="833034" cy="225895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4998" name="Group 1728"/>
              <p:cNvGrpSpPr>
                <a:grpSpLocks/>
              </p:cNvGrpSpPr>
              <p:nvPr/>
            </p:nvGrpSpPr>
            <p:grpSpPr bwMode="auto">
              <a:xfrm rot="-959344">
                <a:off x="-7381573" y="4104304"/>
                <a:ext cx="354008" cy="1112239"/>
                <a:chOff x="91289" y="1064499"/>
                <a:chExt cx="2052909" cy="2670981"/>
              </a:xfrm>
            </p:grpSpPr>
            <p:sp>
              <p:nvSpPr>
                <p:cNvPr id="289" name="Freeform 288"/>
                <p:cNvSpPr/>
                <p:nvPr/>
              </p:nvSpPr>
              <p:spPr>
                <a:xfrm rot="2671018">
                  <a:off x="94718" y="1061736"/>
                  <a:ext cx="2028815" cy="242466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 rot="2671018">
                  <a:off x="163777" y="1147297"/>
                  <a:ext cx="1849783" cy="22262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1" name="Freeform 123"/>
                <p:cNvSpPr/>
                <p:nvPr/>
              </p:nvSpPr>
              <p:spPr>
                <a:xfrm rot="2671018">
                  <a:off x="748291" y="1319542"/>
                  <a:ext cx="835394" cy="24026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60" name="Freeform 59"/>
            <p:cNvSpPr/>
            <p:nvPr/>
          </p:nvSpPr>
          <p:spPr>
            <a:xfrm>
              <a:off x="-982975" y="5312478"/>
              <a:ext cx="8387289" cy="1742399"/>
            </a:xfrm>
            <a:custGeom>
              <a:avLst/>
              <a:gdLst>
                <a:gd name="connsiteX0" fmla="*/ 525517 w 7662041"/>
                <a:gd name="connsiteY0" fmla="*/ 286407 h 1689538"/>
                <a:gd name="connsiteX1" fmla="*/ 2228193 w 7662041"/>
                <a:gd name="connsiteY1" fmla="*/ 18393 h 1689538"/>
                <a:gd name="connsiteX2" fmla="*/ 2764221 w 7662041"/>
                <a:gd name="connsiteY2" fmla="*/ 176049 h 1689538"/>
                <a:gd name="connsiteX3" fmla="*/ 2307021 w 7662041"/>
                <a:gd name="connsiteY3" fmla="*/ 538656 h 1689538"/>
                <a:gd name="connsiteX4" fmla="*/ 4466897 w 7662041"/>
                <a:gd name="connsiteY4" fmla="*/ 522890 h 1689538"/>
                <a:gd name="connsiteX5" fmla="*/ 4261945 w 7662041"/>
                <a:gd name="connsiteY5" fmla="*/ 980090 h 1689538"/>
                <a:gd name="connsiteX6" fmla="*/ 7288924 w 7662041"/>
                <a:gd name="connsiteY6" fmla="*/ 885497 h 1689538"/>
                <a:gd name="connsiteX7" fmla="*/ 6500648 w 7662041"/>
                <a:gd name="connsiteY7" fmla="*/ 1563414 h 1689538"/>
                <a:gd name="connsiteX8" fmla="*/ 4183117 w 7662041"/>
                <a:gd name="connsiteY8" fmla="*/ 1642242 h 1689538"/>
                <a:gd name="connsiteX9" fmla="*/ 667407 w 7662041"/>
                <a:gd name="connsiteY9" fmla="*/ 1594945 h 1689538"/>
                <a:gd name="connsiteX10" fmla="*/ 178676 w 7662041"/>
                <a:gd name="connsiteY10" fmla="*/ 1200807 h 1689538"/>
                <a:gd name="connsiteX11" fmla="*/ 257504 w 7662041"/>
                <a:gd name="connsiteY11" fmla="*/ 601718 h 1689538"/>
                <a:gd name="connsiteX12" fmla="*/ 525517 w 7662041"/>
                <a:gd name="connsiteY12" fmla="*/ 286407 h 1689538"/>
                <a:gd name="connsiteX0" fmla="*/ 994062 w 8130586"/>
                <a:gd name="connsiteY0" fmla="*/ 286407 h 1689538"/>
                <a:gd name="connsiteX1" fmla="*/ 2696738 w 8130586"/>
                <a:gd name="connsiteY1" fmla="*/ 18393 h 1689538"/>
                <a:gd name="connsiteX2" fmla="*/ 3232766 w 8130586"/>
                <a:gd name="connsiteY2" fmla="*/ 176049 h 1689538"/>
                <a:gd name="connsiteX3" fmla="*/ 2775566 w 8130586"/>
                <a:gd name="connsiteY3" fmla="*/ 538656 h 1689538"/>
                <a:gd name="connsiteX4" fmla="*/ 4935442 w 8130586"/>
                <a:gd name="connsiteY4" fmla="*/ 522890 h 1689538"/>
                <a:gd name="connsiteX5" fmla="*/ 4730490 w 8130586"/>
                <a:gd name="connsiteY5" fmla="*/ 980090 h 1689538"/>
                <a:gd name="connsiteX6" fmla="*/ 7757469 w 8130586"/>
                <a:gd name="connsiteY6" fmla="*/ 885497 h 1689538"/>
                <a:gd name="connsiteX7" fmla="*/ 6969193 w 8130586"/>
                <a:gd name="connsiteY7" fmla="*/ 1563414 h 1689538"/>
                <a:gd name="connsiteX8" fmla="*/ 4651662 w 8130586"/>
                <a:gd name="connsiteY8" fmla="*/ 1642242 h 1689538"/>
                <a:gd name="connsiteX9" fmla="*/ 1135952 w 8130586"/>
                <a:gd name="connsiteY9" fmla="*/ 1594945 h 1689538"/>
                <a:gd name="connsiteX10" fmla="*/ 647221 w 8130586"/>
                <a:gd name="connsiteY10" fmla="*/ 1200807 h 1689538"/>
                <a:gd name="connsiteX11" fmla="*/ 65690 w 8130586"/>
                <a:gd name="connsiteY11" fmla="*/ 681426 h 1689538"/>
                <a:gd name="connsiteX12" fmla="*/ 994062 w 8130586"/>
                <a:gd name="connsiteY12" fmla="*/ 286407 h 1689538"/>
                <a:gd name="connsiteX0" fmla="*/ 1250765 w 8387289"/>
                <a:gd name="connsiteY0" fmla="*/ 286407 h 1742399"/>
                <a:gd name="connsiteX1" fmla="*/ 2953441 w 8387289"/>
                <a:gd name="connsiteY1" fmla="*/ 18393 h 1742399"/>
                <a:gd name="connsiteX2" fmla="*/ 3489469 w 8387289"/>
                <a:gd name="connsiteY2" fmla="*/ 176049 h 1742399"/>
                <a:gd name="connsiteX3" fmla="*/ 3032269 w 8387289"/>
                <a:gd name="connsiteY3" fmla="*/ 538656 h 1742399"/>
                <a:gd name="connsiteX4" fmla="*/ 5192145 w 8387289"/>
                <a:gd name="connsiteY4" fmla="*/ 522890 h 1742399"/>
                <a:gd name="connsiteX5" fmla="*/ 4987193 w 8387289"/>
                <a:gd name="connsiteY5" fmla="*/ 980090 h 1742399"/>
                <a:gd name="connsiteX6" fmla="*/ 8014172 w 8387289"/>
                <a:gd name="connsiteY6" fmla="*/ 885497 h 1742399"/>
                <a:gd name="connsiteX7" fmla="*/ 7225896 w 8387289"/>
                <a:gd name="connsiteY7" fmla="*/ 1563414 h 1742399"/>
                <a:gd name="connsiteX8" fmla="*/ 4908365 w 8387289"/>
                <a:gd name="connsiteY8" fmla="*/ 1642242 h 1742399"/>
                <a:gd name="connsiteX9" fmla="*/ 1392655 w 8387289"/>
                <a:gd name="connsiteY9" fmla="*/ 1594945 h 1742399"/>
                <a:gd name="connsiteX10" fmla="*/ 178377 w 8387289"/>
                <a:gd name="connsiteY10" fmla="*/ 1590146 h 1742399"/>
                <a:gd name="connsiteX11" fmla="*/ 322393 w 8387289"/>
                <a:gd name="connsiteY11" fmla="*/ 681426 h 1742399"/>
                <a:gd name="connsiteX12" fmla="*/ 1250765 w 8387289"/>
                <a:gd name="connsiteY12" fmla="*/ 286407 h 174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7289" h="1742399">
                  <a:moveTo>
                    <a:pt x="1250765" y="286407"/>
                  </a:moveTo>
                  <a:cubicBezTo>
                    <a:pt x="1689273" y="175902"/>
                    <a:pt x="2580324" y="36786"/>
                    <a:pt x="2953441" y="18393"/>
                  </a:cubicBezTo>
                  <a:cubicBezTo>
                    <a:pt x="3326558" y="0"/>
                    <a:pt x="3476331" y="89338"/>
                    <a:pt x="3489469" y="176049"/>
                  </a:cubicBezTo>
                  <a:cubicBezTo>
                    <a:pt x="3502607" y="262760"/>
                    <a:pt x="2748490" y="480849"/>
                    <a:pt x="3032269" y="538656"/>
                  </a:cubicBezTo>
                  <a:cubicBezTo>
                    <a:pt x="3316048" y="596463"/>
                    <a:pt x="4866324" y="449318"/>
                    <a:pt x="5192145" y="522890"/>
                  </a:cubicBezTo>
                  <a:cubicBezTo>
                    <a:pt x="5517966" y="596462"/>
                    <a:pt x="4516855" y="919656"/>
                    <a:pt x="4987193" y="980090"/>
                  </a:cubicBezTo>
                  <a:cubicBezTo>
                    <a:pt x="5457531" y="1040525"/>
                    <a:pt x="7641055" y="788276"/>
                    <a:pt x="8014172" y="885497"/>
                  </a:cubicBezTo>
                  <a:cubicBezTo>
                    <a:pt x="8387289" y="982718"/>
                    <a:pt x="7743531" y="1437290"/>
                    <a:pt x="7225896" y="1563414"/>
                  </a:cubicBezTo>
                  <a:cubicBezTo>
                    <a:pt x="6708262" y="1689538"/>
                    <a:pt x="4908365" y="1642242"/>
                    <a:pt x="4908365" y="1642242"/>
                  </a:cubicBezTo>
                  <a:lnTo>
                    <a:pt x="1392655" y="1594945"/>
                  </a:lnTo>
                  <a:cubicBezTo>
                    <a:pt x="725248" y="1521373"/>
                    <a:pt x="356754" y="1742399"/>
                    <a:pt x="178377" y="1590146"/>
                  </a:cubicBezTo>
                  <a:cubicBezTo>
                    <a:pt x="0" y="1437893"/>
                    <a:pt x="143662" y="898716"/>
                    <a:pt x="322393" y="681426"/>
                  </a:cubicBezTo>
                  <a:cubicBezTo>
                    <a:pt x="501124" y="464136"/>
                    <a:pt x="812257" y="396912"/>
                    <a:pt x="1250765" y="2864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44000"/>
                  </a:srgbClr>
                </a:gs>
                <a:gs pos="50000">
                  <a:srgbClr val="CCFF33">
                    <a:shade val="67500"/>
                    <a:satMod val="115000"/>
                  </a:srgbClr>
                </a:gs>
                <a:gs pos="100000">
                  <a:srgbClr val="CCFF3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5005" name="Group 1766"/>
            <p:cNvGrpSpPr>
              <a:grpSpLocks/>
            </p:cNvGrpSpPr>
            <p:nvPr/>
          </p:nvGrpSpPr>
          <p:grpSpPr bwMode="auto">
            <a:xfrm>
              <a:off x="868110" y="5254888"/>
              <a:ext cx="360714" cy="577921"/>
              <a:chOff x="-7165759" y="761563"/>
              <a:chExt cx="649279" cy="1083602"/>
            </a:xfrm>
          </p:grpSpPr>
          <p:grpSp>
            <p:nvGrpSpPr>
              <p:cNvPr id="15006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81" name="Freeform 280"/>
                <p:cNvSpPr/>
                <p:nvPr/>
              </p:nvSpPr>
              <p:spPr>
                <a:xfrm rot="2671018">
                  <a:off x="372718" y="953901"/>
                  <a:ext cx="1783609" cy="25244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 rot="2671018">
                  <a:off x="441318" y="1021220"/>
                  <a:ext cx="1543519" cy="2367406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3" name="Freeform 123"/>
                <p:cNvSpPr/>
                <p:nvPr/>
              </p:nvSpPr>
              <p:spPr>
                <a:xfrm rot="2671018">
                  <a:off x="784320" y="1234402"/>
                  <a:ext cx="823204" cy="251326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10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78" name="Freeform 277"/>
                <p:cNvSpPr/>
                <p:nvPr/>
              </p:nvSpPr>
              <p:spPr>
                <a:xfrm rot="2671018">
                  <a:off x="188292" y="943738"/>
                  <a:ext cx="1940426" cy="240106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 rot="2671018">
                  <a:off x="271670" y="1041832"/>
                  <a:ext cx="1734614" cy="22103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 rot="2671018">
                  <a:off x="810643" y="1212053"/>
                  <a:ext cx="823211" cy="234496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14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75" name="Freeform 274"/>
                <p:cNvSpPr/>
                <p:nvPr/>
              </p:nvSpPr>
              <p:spPr>
                <a:xfrm rot="2671018">
                  <a:off x="246595" y="1015700"/>
                  <a:ext cx="2007367" cy="24020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 rot="2671018">
                  <a:off x="242402" y="1101653"/>
                  <a:ext cx="1777004" cy="22108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7" name="Freeform 123"/>
                <p:cNvSpPr/>
                <p:nvPr/>
              </p:nvSpPr>
              <p:spPr>
                <a:xfrm rot="2671018">
                  <a:off x="883733" y="1273090"/>
                  <a:ext cx="822698" cy="236875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18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72" name="Freeform 271"/>
                <p:cNvSpPr/>
                <p:nvPr/>
              </p:nvSpPr>
              <p:spPr>
                <a:xfrm rot="2671018">
                  <a:off x="112912" y="1060940"/>
                  <a:ext cx="2058011" cy="242350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 rot="2671018">
                  <a:off x="181513" y="1139482"/>
                  <a:ext cx="178360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4" name="Freeform 123"/>
                <p:cNvSpPr/>
                <p:nvPr/>
              </p:nvSpPr>
              <p:spPr>
                <a:xfrm rot="2671018">
                  <a:off x="764605" y="1341441"/>
                  <a:ext cx="857515" cy="24010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22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69" name="Freeform 268"/>
                <p:cNvSpPr/>
                <p:nvPr/>
              </p:nvSpPr>
              <p:spPr>
                <a:xfrm rot="2671018">
                  <a:off x="-87259" y="913448"/>
                  <a:ext cx="2046675" cy="236405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671018">
                  <a:off x="20906" y="959774"/>
                  <a:ext cx="1796060" cy="219872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1" name="Freeform 123"/>
                <p:cNvSpPr/>
                <p:nvPr/>
              </p:nvSpPr>
              <p:spPr>
                <a:xfrm rot="2671018">
                  <a:off x="646961" y="1219055"/>
                  <a:ext cx="835383" cy="229791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5026" name="Group 1766"/>
            <p:cNvGrpSpPr>
              <a:grpSpLocks/>
            </p:cNvGrpSpPr>
            <p:nvPr/>
          </p:nvGrpSpPr>
          <p:grpSpPr bwMode="auto">
            <a:xfrm>
              <a:off x="3875627" y="5127716"/>
              <a:ext cx="432852" cy="722402"/>
              <a:chOff x="-7165759" y="761563"/>
              <a:chExt cx="649279" cy="1083602"/>
            </a:xfrm>
          </p:grpSpPr>
          <p:grpSp>
            <p:nvGrpSpPr>
              <p:cNvPr id="15027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61" name="Freeform 260"/>
                <p:cNvSpPr/>
                <p:nvPr/>
              </p:nvSpPr>
              <p:spPr>
                <a:xfrm rot="2671018">
                  <a:off x="122203" y="1057784"/>
                  <a:ext cx="2058046" cy="24235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 rot="2671018">
                  <a:off x="179371" y="1129592"/>
                  <a:ext cx="1829375" cy="2243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3" name="Freeform 123"/>
                <p:cNvSpPr/>
                <p:nvPr/>
              </p:nvSpPr>
              <p:spPr>
                <a:xfrm rot="2671018">
                  <a:off x="808218" y="1336035"/>
                  <a:ext cx="857519" cy="240555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31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 rot="2671018">
                  <a:off x="11343" y="1017185"/>
                  <a:ext cx="2180538" cy="236964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 rot="2671018">
                  <a:off x="34854" y="1068017"/>
                  <a:ext cx="2009042" cy="22170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 rot="2671018">
                  <a:off x="715294" y="1276799"/>
                  <a:ext cx="931020" cy="234272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35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55" name="Freeform 254"/>
                <p:cNvSpPr/>
                <p:nvPr/>
              </p:nvSpPr>
              <p:spPr>
                <a:xfrm rot="2671018">
                  <a:off x="259908" y="1043992"/>
                  <a:ext cx="1919626" cy="23737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 rot="2671018">
                  <a:off x="288987" y="1104879"/>
                  <a:ext cx="1755087" cy="222080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7" name="Freeform 123"/>
                <p:cNvSpPr/>
                <p:nvPr/>
              </p:nvSpPr>
              <p:spPr>
                <a:xfrm rot="2671018">
                  <a:off x="838127" y="1299824"/>
                  <a:ext cx="822697" cy="23936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39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 rot="2671018">
                  <a:off x="117637" y="1057105"/>
                  <a:ext cx="2058046" cy="242350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 rot="2671018">
                  <a:off x="174805" y="1128912"/>
                  <a:ext cx="1829375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4" name="Freeform 123"/>
                <p:cNvSpPr/>
                <p:nvPr/>
              </p:nvSpPr>
              <p:spPr>
                <a:xfrm rot="2671018">
                  <a:off x="803653" y="1344334"/>
                  <a:ext cx="857519" cy="23965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43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49" name="Freeform 248"/>
                <p:cNvSpPr/>
                <p:nvPr/>
              </p:nvSpPr>
              <p:spPr>
                <a:xfrm rot="2671018">
                  <a:off x="16891" y="972650"/>
                  <a:ext cx="2262504" cy="235412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 rot="2671018">
                  <a:off x="161108" y="982431"/>
                  <a:ext cx="1984040" cy="21292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1" name="Freeform 123"/>
                <p:cNvSpPr/>
                <p:nvPr/>
              </p:nvSpPr>
              <p:spPr>
                <a:xfrm rot="2671018">
                  <a:off x="705739" y="1264857"/>
                  <a:ext cx="974622" cy="227477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5047" name="Group 1766"/>
            <p:cNvGrpSpPr>
              <a:grpSpLocks/>
            </p:cNvGrpSpPr>
            <p:nvPr/>
          </p:nvGrpSpPr>
          <p:grpSpPr bwMode="auto">
            <a:xfrm>
              <a:off x="4704232" y="4767883"/>
              <a:ext cx="360714" cy="650161"/>
              <a:chOff x="-7165759" y="761563"/>
              <a:chExt cx="649279" cy="1083602"/>
            </a:xfrm>
          </p:grpSpPr>
          <p:grpSp>
            <p:nvGrpSpPr>
              <p:cNvPr id="15048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41" name="Freeform 240"/>
                <p:cNvSpPr/>
                <p:nvPr/>
              </p:nvSpPr>
              <p:spPr>
                <a:xfrm rot="2671018">
                  <a:off x="120895" y="1056618"/>
                  <a:ext cx="2058011" cy="235369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 rot="2671018">
                  <a:off x="189495" y="1126427"/>
                  <a:ext cx="1783609" cy="22539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3" name="Freeform 123"/>
                <p:cNvSpPr/>
                <p:nvPr/>
              </p:nvSpPr>
              <p:spPr>
                <a:xfrm rot="2671018">
                  <a:off x="772588" y="1335869"/>
                  <a:ext cx="857515" cy="231379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52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38" name="Freeform 237"/>
                <p:cNvSpPr/>
                <p:nvPr/>
              </p:nvSpPr>
              <p:spPr>
                <a:xfrm rot="2671018">
                  <a:off x="-78178" y="1019750"/>
                  <a:ext cx="1940426" cy="239358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 rot="2671018">
                  <a:off x="47000" y="1107869"/>
                  <a:ext cx="1675832" cy="220409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 rot="2671018">
                  <a:off x="623023" y="1312883"/>
                  <a:ext cx="793801" cy="235368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56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 rot="2671018">
                  <a:off x="-91017" y="989930"/>
                  <a:ext cx="2040264" cy="241585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 rot="2671018">
                  <a:off x="-156431" y="1075982"/>
                  <a:ext cx="1842819" cy="223853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7" name="Freeform 123"/>
                <p:cNvSpPr/>
                <p:nvPr/>
              </p:nvSpPr>
              <p:spPr>
                <a:xfrm rot="2671018">
                  <a:off x="541736" y="1288481"/>
                  <a:ext cx="789780" cy="237891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60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32" name="Freeform 231"/>
                <p:cNvSpPr/>
                <p:nvPr/>
              </p:nvSpPr>
              <p:spPr>
                <a:xfrm rot="2671018">
                  <a:off x="124645" y="1058932"/>
                  <a:ext cx="2058011" cy="242349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 rot="2671018">
                  <a:off x="193245" y="1138718"/>
                  <a:ext cx="181789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4" name="Freeform 123"/>
                <p:cNvSpPr/>
                <p:nvPr/>
              </p:nvSpPr>
              <p:spPr>
                <a:xfrm rot="2671018">
                  <a:off x="810648" y="1348153"/>
                  <a:ext cx="823204" cy="239358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64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 rot="2671018">
                  <a:off x="-184504" y="985415"/>
                  <a:ext cx="2004919" cy="23805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 rot="2671018">
                  <a:off x="-248461" y="1009834"/>
                  <a:ext cx="1754304" cy="226301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1" name="Freeform 123"/>
                <p:cNvSpPr/>
                <p:nvPr/>
              </p:nvSpPr>
              <p:spPr>
                <a:xfrm rot="2671018">
                  <a:off x="452149" y="1233417"/>
                  <a:ext cx="793627" cy="239527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5068" name="Group 1766"/>
            <p:cNvGrpSpPr>
              <a:grpSpLocks/>
            </p:cNvGrpSpPr>
            <p:nvPr/>
          </p:nvGrpSpPr>
          <p:grpSpPr bwMode="auto">
            <a:xfrm>
              <a:off x="5620572" y="4462383"/>
              <a:ext cx="504995" cy="722402"/>
              <a:chOff x="-7165759" y="761563"/>
              <a:chExt cx="649279" cy="1083602"/>
            </a:xfrm>
          </p:grpSpPr>
          <p:grpSp>
            <p:nvGrpSpPr>
              <p:cNvPr id="15069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21" name="Freeform 220"/>
                <p:cNvSpPr/>
                <p:nvPr/>
              </p:nvSpPr>
              <p:spPr>
                <a:xfrm rot="2671018">
                  <a:off x="-126560" y="1056461"/>
                  <a:ext cx="2303046" cy="24324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 rot="2671018">
                  <a:off x="-77559" y="1137247"/>
                  <a:ext cx="2058041" cy="2243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3" name="Freeform 123"/>
                <p:cNvSpPr/>
                <p:nvPr/>
              </p:nvSpPr>
              <p:spPr>
                <a:xfrm rot="2671018">
                  <a:off x="559453" y="1334718"/>
                  <a:ext cx="857525" cy="241452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73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18" name="Freeform 217"/>
                <p:cNvSpPr/>
                <p:nvPr/>
              </p:nvSpPr>
              <p:spPr>
                <a:xfrm rot="2671018">
                  <a:off x="-22814" y="995385"/>
                  <a:ext cx="2037034" cy="240555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rot="2671018">
                  <a:off x="14718" y="1084799"/>
                  <a:ext cx="1764035" cy="22170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 rot="2671018">
                  <a:off x="621416" y="1279834"/>
                  <a:ext cx="840017" cy="236964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77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15" name="Freeform 214"/>
                <p:cNvSpPr/>
                <p:nvPr/>
              </p:nvSpPr>
              <p:spPr>
                <a:xfrm rot="2671018">
                  <a:off x="44950" y="1004859"/>
                  <a:ext cx="1974461" cy="2406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 rot="2671018">
                  <a:off x="109182" y="1078236"/>
                  <a:ext cx="1739406" cy="223410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7" name="Freeform 123"/>
                <p:cNvSpPr/>
                <p:nvPr/>
              </p:nvSpPr>
              <p:spPr>
                <a:xfrm rot="2671018">
                  <a:off x="777772" y="1269941"/>
                  <a:ext cx="822699" cy="23936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81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12" name="Freeform 211"/>
                <p:cNvSpPr/>
                <p:nvPr/>
              </p:nvSpPr>
              <p:spPr>
                <a:xfrm rot="2671018">
                  <a:off x="92784" y="1055787"/>
                  <a:ext cx="2082534" cy="243247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 rot="2671018">
                  <a:off x="141785" y="1136568"/>
                  <a:ext cx="183752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4" name="Freeform 123"/>
                <p:cNvSpPr/>
                <p:nvPr/>
              </p:nvSpPr>
              <p:spPr>
                <a:xfrm rot="2671018">
                  <a:off x="778798" y="1343017"/>
                  <a:ext cx="857509" cy="240554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85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09" name="Freeform 208"/>
                <p:cNvSpPr/>
                <p:nvPr/>
              </p:nvSpPr>
              <p:spPr>
                <a:xfrm rot="2671018">
                  <a:off x="-168432" y="998301"/>
                  <a:ext cx="2207810" cy="232767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 rot="2671018">
                  <a:off x="-101189" y="1066980"/>
                  <a:ext cx="1909457" cy="21557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1" name="Freeform 123"/>
                <p:cNvSpPr/>
                <p:nvPr/>
              </p:nvSpPr>
              <p:spPr>
                <a:xfrm rot="2671018">
                  <a:off x="536107" y="1267437"/>
                  <a:ext cx="924884" cy="231445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5089" name="Group 1765"/>
            <p:cNvGrpSpPr>
              <a:grpSpLocks/>
            </p:cNvGrpSpPr>
            <p:nvPr/>
          </p:nvGrpSpPr>
          <p:grpSpPr bwMode="auto">
            <a:xfrm>
              <a:off x="8772250" y="3977218"/>
              <a:ext cx="359829" cy="504881"/>
              <a:chOff x="-7165694" y="763715"/>
              <a:chExt cx="647692" cy="1081887"/>
            </a:xfrm>
          </p:grpSpPr>
          <p:grpSp>
            <p:nvGrpSpPr>
              <p:cNvPr id="15090" name="Group 1712"/>
              <p:cNvGrpSpPr>
                <a:grpSpLocks/>
              </p:cNvGrpSpPr>
              <p:nvPr/>
            </p:nvGrpSpPr>
            <p:grpSpPr bwMode="auto">
              <a:xfrm>
                <a:off x="-6711675" y="1053489"/>
                <a:ext cx="193673" cy="758777"/>
                <a:chOff x="105011" y="1064582"/>
                <a:chExt cx="2049535" cy="2680978"/>
              </a:xfrm>
            </p:grpSpPr>
            <p:sp>
              <p:nvSpPr>
                <p:cNvPr id="201" name="Freeform 104"/>
                <p:cNvSpPr/>
                <p:nvPr/>
              </p:nvSpPr>
              <p:spPr>
                <a:xfrm rot="2671018">
                  <a:off x="-225570" y="957283"/>
                  <a:ext cx="2366741" cy="24234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 rot="2671018">
                  <a:off x="-156969" y="1047038"/>
                  <a:ext cx="2092338" cy="22311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3" name="Freeform 123"/>
                <p:cNvSpPr/>
                <p:nvPr/>
              </p:nvSpPr>
              <p:spPr>
                <a:xfrm rot="2671018">
                  <a:off x="460439" y="1239383"/>
                  <a:ext cx="1131925" cy="239785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94" name="Group 1724"/>
              <p:cNvGrpSpPr>
                <a:grpSpLocks/>
              </p:cNvGrpSpPr>
              <p:nvPr/>
            </p:nvGrpSpPr>
            <p:grpSpPr bwMode="auto">
              <a:xfrm rot="-1497232">
                <a:off x="-6796462" y="832647"/>
                <a:ext cx="227009" cy="759511"/>
                <a:chOff x="84398" y="1053230"/>
                <a:chExt cx="2059130" cy="2683570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 rot="2671018">
                  <a:off x="-18414" y="882948"/>
                  <a:ext cx="1999236" cy="25132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rot="2671018">
                  <a:off x="122397" y="984934"/>
                  <a:ext cx="1705231" cy="232091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0" name="Freeform 123"/>
                <p:cNvSpPr/>
                <p:nvPr/>
              </p:nvSpPr>
              <p:spPr>
                <a:xfrm rot="2671018">
                  <a:off x="730317" y="1204619"/>
                  <a:ext cx="764414" cy="247479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098" name="Group 1732"/>
              <p:cNvGrpSpPr>
                <a:grpSpLocks/>
              </p:cNvGrpSpPr>
              <p:nvPr/>
            </p:nvGrpSpPr>
            <p:grpSpPr bwMode="auto">
              <a:xfrm rot="-2454713">
                <a:off x="-6962130" y="763715"/>
                <a:ext cx="200022" cy="1023531"/>
                <a:chOff x="100276" y="1059605"/>
                <a:chExt cx="2030770" cy="2678953"/>
              </a:xfrm>
            </p:grpSpPr>
            <p:sp>
              <p:nvSpPr>
                <p:cNvPr id="195" name="Freeform 194"/>
                <p:cNvSpPr/>
                <p:nvPr/>
              </p:nvSpPr>
              <p:spPr>
                <a:xfrm rot="2671018">
                  <a:off x="66595" y="975066"/>
                  <a:ext cx="2007367" cy="242217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 rot="2671018">
                  <a:off x="59074" y="1040899"/>
                  <a:ext cx="1777022" cy="22417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7" name="Freeform 123"/>
                <p:cNvSpPr/>
                <p:nvPr/>
              </p:nvSpPr>
              <p:spPr>
                <a:xfrm rot="2671018">
                  <a:off x="725407" y="1220521"/>
                  <a:ext cx="855603" cy="241268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102" name="Group 1736"/>
              <p:cNvGrpSpPr>
                <a:grpSpLocks/>
              </p:cNvGrpSpPr>
              <p:nvPr/>
            </p:nvGrpSpPr>
            <p:grpSpPr bwMode="auto">
              <a:xfrm flipH="1">
                <a:off x="-7165694" y="1086825"/>
                <a:ext cx="192086" cy="758777"/>
                <a:chOff x="134080" y="1065006"/>
                <a:chExt cx="2032741" cy="2680978"/>
              </a:xfrm>
            </p:grpSpPr>
            <p:sp>
              <p:nvSpPr>
                <p:cNvPr id="192" name="Freeform 191"/>
                <p:cNvSpPr/>
                <p:nvPr/>
              </p:nvSpPr>
              <p:spPr>
                <a:xfrm rot="2671018">
                  <a:off x="128095" y="1070733"/>
                  <a:ext cx="2023753" cy="24234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 rot="2671018">
                  <a:off x="196696" y="1147669"/>
                  <a:ext cx="1749347" cy="22311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4" name="Freeform 123"/>
                <p:cNvSpPr/>
                <p:nvPr/>
              </p:nvSpPr>
              <p:spPr>
                <a:xfrm rot="2671018">
                  <a:off x="779819" y="1340007"/>
                  <a:ext cx="823217" cy="241067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106" name="Group 1728"/>
              <p:cNvGrpSpPr>
                <a:grpSpLocks/>
              </p:cNvGrpSpPr>
              <p:nvPr/>
            </p:nvGrpSpPr>
            <p:grpSpPr bwMode="auto">
              <a:xfrm rot="-959344">
                <a:off x="-6876077" y="1296959"/>
                <a:ext cx="160336" cy="516262"/>
                <a:chOff x="64790" y="1050624"/>
                <a:chExt cx="2066211" cy="2687683"/>
              </a:xfrm>
            </p:grpSpPr>
            <p:sp>
              <p:nvSpPr>
                <p:cNvPr id="189" name="Freeform 188"/>
                <p:cNvSpPr/>
                <p:nvPr/>
              </p:nvSpPr>
              <p:spPr>
                <a:xfrm rot="2671018">
                  <a:off x="-118519" y="927248"/>
                  <a:ext cx="2004932" cy="228610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 rot="2671018">
                  <a:off x="6802" y="1002824"/>
                  <a:ext cx="1754315" cy="21349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1" name="Freeform 123"/>
                <p:cNvSpPr/>
                <p:nvPr/>
              </p:nvSpPr>
              <p:spPr>
                <a:xfrm rot="2671018">
                  <a:off x="574862" y="1176789"/>
                  <a:ext cx="835388" cy="226720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66" name="Freeform 18"/>
            <p:cNvSpPr/>
            <p:nvPr/>
          </p:nvSpPr>
          <p:spPr bwMode="auto">
            <a:xfrm>
              <a:off x="-1764704" y="4609741"/>
              <a:ext cx="13483697" cy="2579345"/>
            </a:xfrm>
            <a:custGeom>
              <a:avLst/>
              <a:gdLst>
                <a:gd name="connsiteX0" fmla="*/ 27482 w 6328348"/>
                <a:gd name="connsiteY0" fmla="*/ 2590800 h 2705724"/>
                <a:gd name="connsiteX1" fmla="*/ 866932 w 6328348"/>
                <a:gd name="connsiteY1" fmla="*/ 1991194 h 2705724"/>
                <a:gd name="connsiteX2" fmla="*/ 1841292 w 6328348"/>
                <a:gd name="connsiteY2" fmla="*/ 1406577 h 2705724"/>
                <a:gd name="connsiteX3" fmla="*/ 3295338 w 6328348"/>
                <a:gd name="connsiteY3" fmla="*/ 672059 h 2705724"/>
                <a:gd name="connsiteX4" fmla="*/ 3999876 w 6328348"/>
                <a:gd name="connsiteY4" fmla="*/ 387246 h 2705724"/>
                <a:gd name="connsiteX5" fmla="*/ 5064178 w 6328348"/>
                <a:gd name="connsiteY5" fmla="*/ 147403 h 2705724"/>
                <a:gd name="connsiteX6" fmla="*/ 5858656 w 6328348"/>
                <a:gd name="connsiteY6" fmla="*/ 27482 h 2705724"/>
                <a:gd name="connsiteX7" fmla="*/ 6248400 w 6328348"/>
                <a:gd name="connsiteY7" fmla="*/ 27482 h 2705724"/>
                <a:gd name="connsiteX8" fmla="*/ 6263391 w 6328348"/>
                <a:gd name="connsiteY8" fmla="*/ 42472 h 2705724"/>
                <a:gd name="connsiteX9" fmla="*/ 6278381 w 6328348"/>
                <a:gd name="connsiteY9" fmla="*/ 282315 h 2705724"/>
                <a:gd name="connsiteX10" fmla="*/ 6188440 w 6328348"/>
                <a:gd name="connsiteY10" fmla="*/ 1466538 h 2705724"/>
                <a:gd name="connsiteX11" fmla="*/ 6113489 w 6328348"/>
                <a:gd name="connsiteY11" fmla="*/ 1481528 h 2705724"/>
                <a:gd name="connsiteX12" fmla="*/ 6323351 w 6328348"/>
                <a:gd name="connsiteY12" fmla="*/ 1421567 h 2705724"/>
                <a:gd name="connsiteX13" fmla="*/ 6143469 w 6328348"/>
                <a:gd name="connsiteY13" fmla="*/ 1451548 h 2705724"/>
                <a:gd name="connsiteX14" fmla="*/ 5648794 w 6328348"/>
                <a:gd name="connsiteY14" fmla="*/ 1586459 h 2705724"/>
                <a:gd name="connsiteX15" fmla="*/ 4854315 w 6328348"/>
                <a:gd name="connsiteY15" fmla="*/ 1886262 h 2705724"/>
                <a:gd name="connsiteX16" fmla="*/ 3879955 w 6328348"/>
                <a:gd name="connsiteY16" fmla="*/ 2395928 h 2705724"/>
                <a:gd name="connsiteX17" fmla="*/ 3685082 w 6328348"/>
                <a:gd name="connsiteY17" fmla="*/ 2590800 h 2705724"/>
                <a:gd name="connsiteX18" fmla="*/ 3460230 w 6328348"/>
                <a:gd name="connsiteY18" fmla="*/ 2650761 h 2705724"/>
                <a:gd name="connsiteX19" fmla="*/ 1031823 w 6328348"/>
                <a:gd name="connsiteY19" fmla="*/ 2680741 h 2705724"/>
                <a:gd name="connsiteX20" fmla="*/ 27482 w 6328348"/>
                <a:gd name="connsiteY20" fmla="*/ 2590800 h 2705724"/>
                <a:gd name="connsiteX0" fmla="*/ 27482 w 8221030"/>
                <a:gd name="connsiteY0" fmla="*/ 2645738 h 2760662"/>
                <a:gd name="connsiteX1" fmla="*/ 2759614 w 8221030"/>
                <a:gd name="connsiteY1" fmla="*/ 1991194 h 2760662"/>
                <a:gd name="connsiteX2" fmla="*/ 3733974 w 8221030"/>
                <a:gd name="connsiteY2" fmla="*/ 1406577 h 2760662"/>
                <a:gd name="connsiteX3" fmla="*/ 5188020 w 8221030"/>
                <a:gd name="connsiteY3" fmla="*/ 672059 h 2760662"/>
                <a:gd name="connsiteX4" fmla="*/ 5892558 w 8221030"/>
                <a:gd name="connsiteY4" fmla="*/ 387246 h 2760662"/>
                <a:gd name="connsiteX5" fmla="*/ 6956860 w 8221030"/>
                <a:gd name="connsiteY5" fmla="*/ 147403 h 2760662"/>
                <a:gd name="connsiteX6" fmla="*/ 7751338 w 8221030"/>
                <a:gd name="connsiteY6" fmla="*/ 27482 h 2760662"/>
                <a:gd name="connsiteX7" fmla="*/ 8141082 w 8221030"/>
                <a:gd name="connsiteY7" fmla="*/ 27482 h 2760662"/>
                <a:gd name="connsiteX8" fmla="*/ 8156073 w 8221030"/>
                <a:gd name="connsiteY8" fmla="*/ 42472 h 2760662"/>
                <a:gd name="connsiteX9" fmla="*/ 8171063 w 8221030"/>
                <a:gd name="connsiteY9" fmla="*/ 282315 h 2760662"/>
                <a:gd name="connsiteX10" fmla="*/ 8081122 w 8221030"/>
                <a:gd name="connsiteY10" fmla="*/ 1466538 h 2760662"/>
                <a:gd name="connsiteX11" fmla="*/ 8006171 w 8221030"/>
                <a:gd name="connsiteY11" fmla="*/ 1481528 h 2760662"/>
                <a:gd name="connsiteX12" fmla="*/ 8216033 w 8221030"/>
                <a:gd name="connsiteY12" fmla="*/ 1421567 h 2760662"/>
                <a:gd name="connsiteX13" fmla="*/ 8036151 w 8221030"/>
                <a:gd name="connsiteY13" fmla="*/ 1451548 h 2760662"/>
                <a:gd name="connsiteX14" fmla="*/ 7541476 w 8221030"/>
                <a:gd name="connsiteY14" fmla="*/ 1586459 h 2760662"/>
                <a:gd name="connsiteX15" fmla="*/ 6746997 w 8221030"/>
                <a:gd name="connsiteY15" fmla="*/ 1886262 h 2760662"/>
                <a:gd name="connsiteX16" fmla="*/ 5772637 w 8221030"/>
                <a:gd name="connsiteY16" fmla="*/ 2395928 h 2760662"/>
                <a:gd name="connsiteX17" fmla="*/ 5577764 w 8221030"/>
                <a:gd name="connsiteY17" fmla="*/ 2590800 h 2760662"/>
                <a:gd name="connsiteX18" fmla="*/ 5352912 w 8221030"/>
                <a:gd name="connsiteY18" fmla="*/ 2650761 h 2760662"/>
                <a:gd name="connsiteX19" fmla="*/ 2924505 w 8221030"/>
                <a:gd name="connsiteY19" fmla="*/ 2680741 h 2760662"/>
                <a:gd name="connsiteX20" fmla="*/ 27482 w 8221030"/>
                <a:gd name="connsiteY20" fmla="*/ 2645738 h 2760662"/>
                <a:gd name="connsiteX0" fmla="*/ 3354846 w 11548394"/>
                <a:gd name="connsiteY0" fmla="*/ 2645738 h 2961042"/>
                <a:gd name="connsiteX1" fmla="*/ 6086978 w 11548394"/>
                <a:gd name="connsiteY1" fmla="*/ 1991194 h 2961042"/>
                <a:gd name="connsiteX2" fmla="*/ 7061338 w 11548394"/>
                <a:gd name="connsiteY2" fmla="*/ 1406577 h 2961042"/>
                <a:gd name="connsiteX3" fmla="*/ 8515384 w 11548394"/>
                <a:gd name="connsiteY3" fmla="*/ 672059 h 2961042"/>
                <a:gd name="connsiteX4" fmla="*/ 9219922 w 11548394"/>
                <a:gd name="connsiteY4" fmla="*/ 387246 h 2961042"/>
                <a:gd name="connsiteX5" fmla="*/ 10284224 w 11548394"/>
                <a:gd name="connsiteY5" fmla="*/ 147403 h 2961042"/>
                <a:gd name="connsiteX6" fmla="*/ 11078702 w 11548394"/>
                <a:gd name="connsiteY6" fmla="*/ 27482 h 2961042"/>
                <a:gd name="connsiteX7" fmla="*/ 11468446 w 11548394"/>
                <a:gd name="connsiteY7" fmla="*/ 27482 h 2961042"/>
                <a:gd name="connsiteX8" fmla="*/ 11483437 w 11548394"/>
                <a:gd name="connsiteY8" fmla="*/ 42472 h 2961042"/>
                <a:gd name="connsiteX9" fmla="*/ 11498427 w 11548394"/>
                <a:gd name="connsiteY9" fmla="*/ 282315 h 2961042"/>
                <a:gd name="connsiteX10" fmla="*/ 11408486 w 11548394"/>
                <a:gd name="connsiteY10" fmla="*/ 1466538 h 2961042"/>
                <a:gd name="connsiteX11" fmla="*/ 11333535 w 11548394"/>
                <a:gd name="connsiteY11" fmla="*/ 1481528 h 2961042"/>
                <a:gd name="connsiteX12" fmla="*/ 11543397 w 11548394"/>
                <a:gd name="connsiteY12" fmla="*/ 1421567 h 2961042"/>
                <a:gd name="connsiteX13" fmla="*/ 11363515 w 11548394"/>
                <a:gd name="connsiteY13" fmla="*/ 1451548 h 2961042"/>
                <a:gd name="connsiteX14" fmla="*/ 10868840 w 11548394"/>
                <a:gd name="connsiteY14" fmla="*/ 1586459 h 2961042"/>
                <a:gd name="connsiteX15" fmla="*/ 10074361 w 11548394"/>
                <a:gd name="connsiteY15" fmla="*/ 1886262 h 2961042"/>
                <a:gd name="connsiteX16" fmla="*/ 9100001 w 11548394"/>
                <a:gd name="connsiteY16" fmla="*/ 2395928 h 2961042"/>
                <a:gd name="connsiteX17" fmla="*/ 8905128 w 11548394"/>
                <a:gd name="connsiteY17" fmla="*/ 2590800 h 2961042"/>
                <a:gd name="connsiteX18" fmla="*/ 8680276 w 11548394"/>
                <a:gd name="connsiteY18" fmla="*/ 2650761 h 2961042"/>
                <a:gd name="connsiteX19" fmla="*/ 887572 w 11548394"/>
                <a:gd name="connsiteY19" fmla="*/ 2961042 h 2961042"/>
                <a:gd name="connsiteX20" fmla="*/ 3354846 w 11548394"/>
                <a:gd name="connsiteY20" fmla="*/ 2645738 h 2961042"/>
                <a:gd name="connsiteX0" fmla="*/ 1592508 w 11548394"/>
                <a:gd name="connsiteY0" fmla="*/ 2457166 h 2961042"/>
                <a:gd name="connsiteX1" fmla="*/ 6086978 w 11548394"/>
                <a:gd name="connsiteY1" fmla="*/ 1991194 h 2961042"/>
                <a:gd name="connsiteX2" fmla="*/ 7061338 w 11548394"/>
                <a:gd name="connsiteY2" fmla="*/ 1406577 h 2961042"/>
                <a:gd name="connsiteX3" fmla="*/ 8515384 w 11548394"/>
                <a:gd name="connsiteY3" fmla="*/ 672059 h 2961042"/>
                <a:gd name="connsiteX4" fmla="*/ 9219922 w 11548394"/>
                <a:gd name="connsiteY4" fmla="*/ 387246 h 2961042"/>
                <a:gd name="connsiteX5" fmla="*/ 10284224 w 11548394"/>
                <a:gd name="connsiteY5" fmla="*/ 147403 h 2961042"/>
                <a:gd name="connsiteX6" fmla="*/ 11078702 w 11548394"/>
                <a:gd name="connsiteY6" fmla="*/ 27482 h 2961042"/>
                <a:gd name="connsiteX7" fmla="*/ 11468446 w 11548394"/>
                <a:gd name="connsiteY7" fmla="*/ 27482 h 2961042"/>
                <a:gd name="connsiteX8" fmla="*/ 11483437 w 11548394"/>
                <a:gd name="connsiteY8" fmla="*/ 42472 h 2961042"/>
                <a:gd name="connsiteX9" fmla="*/ 11498427 w 11548394"/>
                <a:gd name="connsiteY9" fmla="*/ 282315 h 2961042"/>
                <a:gd name="connsiteX10" fmla="*/ 11408486 w 11548394"/>
                <a:gd name="connsiteY10" fmla="*/ 1466538 h 2961042"/>
                <a:gd name="connsiteX11" fmla="*/ 11333535 w 11548394"/>
                <a:gd name="connsiteY11" fmla="*/ 1481528 h 2961042"/>
                <a:gd name="connsiteX12" fmla="*/ 11543397 w 11548394"/>
                <a:gd name="connsiteY12" fmla="*/ 1421567 h 2961042"/>
                <a:gd name="connsiteX13" fmla="*/ 11363515 w 11548394"/>
                <a:gd name="connsiteY13" fmla="*/ 1451548 h 2961042"/>
                <a:gd name="connsiteX14" fmla="*/ 10868840 w 11548394"/>
                <a:gd name="connsiteY14" fmla="*/ 1586459 h 2961042"/>
                <a:gd name="connsiteX15" fmla="*/ 10074361 w 11548394"/>
                <a:gd name="connsiteY15" fmla="*/ 1886262 h 2961042"/>
                <a:gd name="connsiteX16" fmla="*/ 9100001 w 11548394"/>
                <a:gd name="connsiteY16" fmla="*/ 2395928 h 2961042"/>
                <a:gd name="connsiteX17" fmla="*/ 8905128 w 11548394"/>
                <a:gd name="connsiteY17" fmla="*/ 2590800 h 2961042"/>
                <a:gd name="connsiteX18" fmla="*/ 8680276 w 11548394"/>
                <a:gd name="connsiteY18" fmla="*/ 2650761 h 2961042"/>
                <a:gd name="connsiteX19" fmla="*/ 887572 w 11548394"/>
                <a:gd name="connsiteY19" fmla="*/ 2961042 h 2961042"/>
                <a:gd name="connsiteX20" fmla="*/ 1592508 w 11548394"/>
                <a:gd name="connsiteY20" fmla="*/ 2457166 h 2961042"/>
                <a:gd name="connsiteX0" fmla="*/ 1592508 w 11548394"/>
                <a:gd name="connsiteY0" fmla="*/ 2457166 h 2961042"/>
                <a:gd name="connsiteX1" fmla="*/ 4341758 w 11548394"/>
                <a:gd name="connsiteY1" fmla="*/ 2169236 h 2961042"/>
                <a:gd name="connsiteX2" fmla="*/ 6086978 w 11548394"/>
                <a:gd name="connsiteY2" fmla="*/ 1991194 h 2961042"/>
                <a:gd name="connsiteX3" fmla="*/ 7061338 w 11548394"/>
                <a:gd name="connsiteY3" fmla="*/ 1406577 h 2961042"/>
                <a:gd name="connsiteX4" fmla="*/ 8515384 w 11548394"/>
                <a:gd name="connsiteY4" fmla="*/ 672059 h 2961042"/>
                <a:gd name="connsiteX5" fmla="*/ 9219922 w 11548394"/>
                <a:gd name="connsiteY5" fmla="*/ 387246 h 2961042"/>
                <a:gd name="connsiteX6" fmla="*/ 10284224 w 11548394"/>
                <a:gd name="connsiteY6" fmla="*/ 147403 h 2961042"/>
                <a:gd name="connsiteX7" fmla="*/ 11078702 w 11548394"/>
                <a:gd name="connsiteY7" fmla="*/ 27482 h 2961042"/>
                <a:gd name="connsiteX8" fmla="*/ 11468446 w 11548394"/>
                <a:gd name="connsiteY8" fmla="*/ 27482 h 2961042"/>
                <a:gd name="connsiteX9" fmla="*/ 11483437 w 11548394"/>
                <a:gd name="connsiteY9" fmla="*/ 42472 h 2961042"/>
                <a:gd name="connsiteX10" fmla="*/ 11498427 w 11548394"/>
                <a:gd name="connsiteY10" fmla="*/ 282315 h 2961042"/>
                <a:gd name="connsiteX11" fmla="*/ 11408486 w 11548394"/>
                <a:gd name="connsiteY11" fmla="*/ 1466538 h 2961042"/>
                <a:gd name="connsiteX12" fmla="*/ 11333535 w 11548394"/>
                <a:gd name="connsiteY12" fmla="*/ 1481528 h 2961042"/>
                <a:gd name="connsiteX13" fmla="*/ 11543397 w 11548394"/>
                <a:gd name="connsiteY13" fmla="*/ 1421567 h 2961042"/>
                <a:gd name="connsiteX14" fmla="*/ 11363515 w 11548394"/>
                <a:gd name="connsiteY14" fmla="*/ 1451548 h 2961042"/>
                <a:gd name="connsiteX15" fmla="*/ 10868840 w 11548394"/>
                <a:gd name="connsiteY15" fmla="*/ 1586459 h 2961042"/>
                <a:gd name="connsiteX16" fmla="*/ 10074361 w 11548394"/>
                <a:gd name="connsiteY16" fmla="*/ 1886262 h 2961042"/>
                <a:gd name="connsiteX17" fmla="*/ 9100001 w 11548394"/>
                <a:gd name="connsiteY17" fmla="*/ 2395928 h 2961042"/>
                <a:gd name="connsiteX18" fmla="*/ 8905128 w 11548394"/>
                <a:gd name="connsiteY18" fmla="*/ 2590800 h 2961042"/>
                <a:gd name="connsiteX19" fmla="*/ 8680276 w 11548394"/>
                <a:gd name="connsiteY19" fmla="*/ 2650761 h 2961042"/>
                <a:gd name="connsiteX20" fmla="*/ 887572 w 11548394"/>
                <a:gd name="connsiteY20" fmla="*/ 2961042 h 2961042"/>
                <a:gd name="connsiteX21" fmla="*/ 1592508 w 11548394"/>
                <a:gd name="connsiteY21" fmla="*/ 2457166 h 2961042"/>
                <a:gd name="connsiteX0" fmla="*/ 1592508 w 11548394"/>
                <a:gd name="connsiteY0" fmla="*/ 2457166 h 2961042"/>
                <a:gd name="connsiteX1" fmla="*/ 4341758 w 11548394"/>
                <a:gd name="connsiteY1" fmla="*/ 2169236 h 2961042"/>
                <a:gd name="connsiteX2" fmla="*/ 5963110 w 11548394"/>
                <a:gd name="connsiteY2" fmla="*/ 1809324 h 2961042"/>
                <a:gd name="connsiteX3" fmla="*/ 7061338 w 11548394"/>
                <a:gd name="connsiteY3" fmla="*/ 1406577 h 2961042"/>
                <a:gd name="connsiteX4" fmla="*/ 8515384 w 11548394"/>
                <a:gd name="connsiteY4" fmla="*/ 672059 h 2961042"/>
                <a:gd name="connsiteX5" fmla="*/ 9219922 w 11548394"/>
                <a:gd name="connsiteY5" fmla="*/ 387246 h 2961042"/>
                <a:gd name="connsiteX6" fmla="*/ 10284224 w 11548394"/>
                <a:gd name="connsiteY6" fmla="*/ 147403 h 2961042"/>
                <a:gd name="connsiteX7" fmla="*/ 11078702 w 11548394"/>
                <a:gd name="connsiteY7" fmla="*/ 27482 h 2961042"/>
                <a:gd name="connsiteX8" fmla="*/ 11468446 w 11548394"/>
                <a:gd name="connsiteY8" fmla="*/ 27482 h 2961042"/>
                <a:gd name="connsiteX9" fmla="*/ 11483437 w 11548394"/>
                <a:gd name="connsiteY9" fmla="*/ 42472 h 2961042"/>
                <a:gd name="connsiteX10" fmla="*/ 11498427 w 11548394"/>
                <a:gd name="connsiteY10" fmla="*/ 282315 h 2961042"/>
                <a:gd name="connsiteX11" fmla="*/ 11408486 w 11548394"/>
                <a:gd name="connsiteY11" fmla="*/ 1466538 h 2961042"/>
                <a:gd name="connsiteX12" fmla="*/ 11333535 w 11548394"/>
                <a:gd name="connsiteY12" fmla="*/ 1481528 h 2961042"/>
                <a:gd name="connsiteX13" fmla="*/ 11543397 w 11548394"/>
                <a:gd name="connsiteY13" fmla="*/ 1421567 h 2961042"/>
                <a:gd name="connsiteX14" fmla="*/ 11363515 w 11548394"/>
                <a:gd name="connsiteY14" fmla="*/ 1451548 h 2961042"/>
                <a:gd name="connsiteX15" fmla="*/ 10868840 w 11548394"/>
                <a:gd name="connsiteY15" fmla="*/ 1586459 h 2961042"/>
                <a:gd name="connsiteX16" fmla="*/ 10074361 w 11548394"/>
                <a:gd name="connsiteY16" fmla="*/ 1886262 h 2961042"/>
                <a:gd name="connsiteX17" fmla="*/ 9100001 w 11548394"/>
                <a:gd name="connsiteY17" fmla="*/ 2395928 h 2961042"/>
                <a:gd name="connsiteX18" fmla="*/ 8905128 w 11548394"/>
                <a:gd name="connsiteY18" fmla="*/ 2590800 h 2961042"/>
                <a:gd name="connsiteX19" fmla="*/ 8680276 w 11548394"/>
                <a:gd name="connsiteY19" fmla="*/ 2650761 h 2961042"/>
                <a:gd name="connsiteX20" fmla="*/ 887572 w 11548394"/>
                <a:gd name="connsiteY20" fmla="*/ 2961042 h 2961042"/>
                <a:gd name="connsiteX21" fmla="*/ 1592508 w 11548394"/>
                <a:gd name="connsiteY21" fmla="*/ 2457166 h 2961042"/>
                <a:gd name="connsiteX0" fmla="*/ 3072873 w 13028759"/>
                <a:gd name="connsiteY0" fmla="*/ 2457166 h 2889060"/>
                <a:gd name="connsiteX1" fmla="*/ 5822123 w 13028759"/>
                <a:gd name="connsiteY1" fmla="*/ 2169236 h 2889060"/>
                <a:gd name="connsiteX2" fmla="*/ 7443475 w 13028759"/>
                <a:gd name="connsiteY2" fmla="*/ 1809324 h 2889060"/>
                <a:gd name="connsiteX3" fmla="*/ 8541703 w 13028759"/>
                <a:gd name="connsiteY3" fmla="*/ 1406577 h 2889060"/>
                <a:gd name="connsiteX4" fmla="*/ 9995749 w 13028759"/>
                <a:gd name="connsiteY4" fmla="*/ 672059 h 2889060"/>
                <a:gd name="connsiteX5" fmla="*/ 10700287 w 13028759"/>
                <a:gd name="connsiteY5" fmla="*/ 387246 h 2889060"/>
                <a:gd name="connsiteX6" fmla="*/ 11764589 w 13028759"/>
                <a:gd name="connsiteY6" fmla="*/ 147403 h 2889060"/>
                <a:gd name="connsiteX7" fmla="*/ 12559067 w 13028759"/>
                <a:gd name="connsiteY7" fmla="*/ 27482 h 2889060"/>
                <a:gd name="connsiteX8" fmla="*/ 12948811 w 13028759"/>
                <a:gd name="connsiteY8" fmla="*/ 27482 h 2889060"/>
                <a:gd name="connsiteX9" fmla="*/ 12963802 w 13028759"/>
                <a:gd name="connsiteY9" fmla="*/ 42472 h 2889060"/>
                <a:gd name="connsiteX10" fmla="*/ 12978792 w 13028759"/>
                <a:gd name="connsiteY10" fmla="*/ 282315 h 2889060"/>
                <a:gd name="connsiteX11" fmla="*/ 12888851 w 13028759"/>
                <a:gd name="connsiteY11" fmla="*/ 1466538 h 2889060"/>
                <a:gd name="connsiteX12" fmla="*/ 12813900 w 13028759"/>
                <a:gd name="connsiteY12" fmla="*/ 1481528 h 2889060"/>
                <a:gd name="connsiteX13" fmla="*/ 13023762 w 13028759"/>
                <a:gd name="connsiteY13" fmla="*/ 1421567 h 2889060"/>
                <a:gd name="connsiteX14" fmla="*/ 12843880 w 13028759"/>
                <a:gd name="connsiteY14" fmla="*/ 1451548 h 2889060"/>
                <a:gd name="connsiteX15" fmla="*/ 12349205 w 13028759"/>
                <a:gd name="connsiteY15" fmla="*/ 1586459 h 2889060"/>
                <a:gd name="connsiteX16" fmla="*/ 11554726 w 13028759"/>
                <a:gd name="connsiteY16" fmla="*/ 1886262 h 2889060"/>
                <a:gd name="connsiteX17" fmla="*/ 10580366 w 13028759"/>
                <a:gd name="connsiteY17" fmla="*/ 2395928 h 2889060"/>
                <a:gd name="connsiteX18" fmla="*/ 10385493 w 13028759"/>
                <a:gd name="connsiteY18" fmla="*/ 2590800 h 2889060"/>
                <a:gd name="connsiteX19" fmla="*/ 10160641 w 13028759"/>
                <a:gd name="connsiteY19" fmla="*/ 2650761 h 2889060"/>
                <a:gd name="connsiteX20" fmla="*/ 887572 w 13028759"/>
                <a:gd name="connsiteY20" fmla="*/ 2889060 h 2889060"/>
                <a:gd name="connsiteX21" fmla="*/ 3072873 w 13028759"/>
                <a:gd name="connsiteY21" fmla="*/ 2457166 h 2889060"/>
                <a:gd name="connsiteX0" fmla="*/ 4664325 w 14620211"/>
                <a:gd name="connsiteY0" fmla="*/ 2457166 h 2901356"/>
                <a:gd name="connsiteX1" fmla="*/ 7413575 w 14620211"/>
                <a:gd name="connsiteY1" fmla="*/ 2169236 h 2901356"/>
                <a:gd name="connsiteX2" fmla="*/ 9034927 w 14620211"/>
                <a:gd name="connsiteY2" fmla="*/ 1809324 h 2901356"/>
                <a:gd name="connsiteX3" fmla="*/ 10133155 w 14620211"/>
                <a:gd name="connsiteY3" fmla="*/ 1406577 h 2901356"/>
                <a:gd name="connsiteX4" fmla="*/ 11587201 w 14620211"/>
                <a:gd name="connsiteY4" fmla="*/ 672059 h 2901356"/>
                <a:gd name="connsiteX5" fmla="*/ 12291739 w 14620211"/>
                <a:gd name="connsiteY5" fmla="*/ 387246 h 2901356"/>
                <a:gd name="connsiteX6" fmla="*/ 13356041 w 14620211"/>
                <a:gd name="connsiteY6" fmla="*/ 147403 h 2901356"/>
                <a:gd name="connsiteX7" fmla="*/ 14150519 w 14620211"/>
                <a:gd name="connsiteY7" fmla="*/ 27482 h 2901356"/>
                <a:gd name="connsiteX8" fmla="*/ 14540263 w 14620211"/>
                <a:gd name="connsiteY8" fmla="*/ 27482 h 2901356"/>
                <a:gd name="connsiteX9" fmla="*/ 14555254 w 14620211"/>
                <a:gd name="connsiteY9" fmla="*/ 42472 h 2901356"/>
                <a:gd name="connsiteX10" fmla="*/ 14570244 w 14620211"/>
                <a:gd name="connsiteY10" fmla="*/ 282315 h 2901356"/>
                <a:gd name="connsiteX11" fmla="*/ 14480303 w 14620211"/>
                <a:gd name="connsiteY11" fmla="*/ 1466538 h 2901356"/>
                <a:gd name="connsiteX12" fmla="*/ 14405352 w 14620211"/>
                <a:gd name="connsiteY12" fmla="*/ 1481528 h 2901356"/>
                <a:gd name="connsiteX13" fmla="*/ 14615214 w 14620211"/>
                <a:gd name="connsiteY13" fmla="*/ 1421567 h 2901356"/>
                <a:gd name="connsiteX14" fmla="*/ 14435332 w 14620211"/>
                <a:gd name="connsiteY14" fmla="*/ 1451548 h 2901356"/>
                <a:gd name="connsiteX15" fmla="*/ 13940657 w 14620211"/>
                <a:gd name="connsiteY15" fmla="*/ 1586459 h 2901356"/>
                <a:gd name="connsiteX16" fmla="*/ 13146178 w 14620211"/>
                <a:gd name="connsiteY16" fmla="*/ 1886262 h 2901356"/>
                <a:gd name="connsiteX17" fmla="*/ 12171818 w 14620211"/>
                <a:gd name="connsiteY17" fmla="*/ 2395928 h 2901356"/>
                <a:gd name="connsiteX18" fmla="*/ 11976945 w 14620211"/>
                <a:gd name="connsiteY18" fmla="*/ 2590800 h 2901356"/>
                <a:gd name="connsiteX19" fmla="*/ 11752093 w 14620211"/>
                <a:gd name="connsiteY19" fmla="*/ 2650761 h 2901356"/>
                <a:gd name="connsiteX20" fmla="*/ 2479024 w 14620211"/>
                <a:gd name="connsiteY20" fmla="*/ 2889060 h 2901356"/>
                <a:gd name="connsiteX21" fmla="*/ 364217 w 14620211"/>
                <a:gd name="connsiteY21" fmla="*/ 2645739 h 2901356"/>
                <a:gd name="connsiteX22" fmla="*/ 4664325 w 14620211"/>
                <a:gd name="connsiteY22" fmla="*/ 2457166 h 2901356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1752093 w 14620211"/>
                <a:gd name="connsiteY19" fmla="*/ 2650761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164319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645739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4664325 w 14620211"/>
                <a:gd name="connsiteY24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3536428 w 14620211"/>
                <a:gd name="connsiteY24" fmla="*/ 2385184 h 3033025"/>
                <a:gd name="connsiteX25" fmla="*/ 4664325 w 14620211"/>
                <a:gd name="connsiteY25" fmla="*/ 2457166 h 3033025"/>
                <a:gd name="connsiteX0" fmla="*/ 4805312 w 14620211"/>
                <a:gd name="connsiteY0" fmla="*/ 2385184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3536428 w 14620211"/>
                <a:gd name="connsiteY24" fmla="*/ 2385184 h 3033025"/>
                <a:gd name="connsiteX25" fmla="*/ 4805312 w 14620211"/>
                <a:gd name="connsiteY25" fmla="*/ 2385184 h 3033025"/>
                <a:gd name="connsiteX0" fmla="*/ 4805312 w 14620211"/>
                <a:gd name="connsiteY0" fmla="*/ 2385184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1633101 w 14620211"/>
                <a:gd name="connsiteY23" fmla="*/ 1953289 h 3033025"/>
                <a:gd name="connsiteX24" fmla="*/ 3113466 w 14620211"/>
                <a:gd name="connsiteY24" fmla="*/ 2097254 h 3033025"/>
                <a:gd name="connsiteX25" fmla="*/ 3536428 w 14620211"/>
                <a:gd name="connsiteY25" fmla="*/ 2385184 h 3033025"/>
                <a:gd name="connsiteX26" fmla="*/ 4805312 w 14620211"/>
                <a:gd name="connsiteY26" fmla="*/ 2385184 h 3033025"/>
                <a:gd name="connsiteX0" fmla="*/ 5369261 w 15184160"/>
                <a:gd name="connsiteY0" fmla="*/ 2385184 h 3033025"/>
                <a:gd name="connsiteX1" fmla="*/ 7977524 w 15184160"/>
                <a:gd name="connsiteY1" fmla="*/ 2169236 h 3033025"/>
                <a:gd name="connsiteX2" fmla="*/ 9598876 w 15184160"/>
                <a:gd name="connsiteY2" fmla="*/ 1809324 h 3033025"/>
                <a:gd name="connsiteX3" fmla="*/ 10697104 w 15184160"/>
                <a:gd name="connsiteY3" fmla="*/ 1406577 h 3033025"/>
                <a:gd name="connsiteX4" fmla="*/ 12151150 w 15184160"/>
                <a:gd name="connsiteY4" fmla="*/ 672059 h 3033025"/>
                <a:gd name="connsiteX5" fmla="*/ 12855688 w 15184160"/>
                <a:gd name="connsiteY5" fmla="*/ 387246 h 3033025"/>
                <a:gd name="connsiteX6" fmla="*/ 13919990 w 15184160"/>
                <a:gd name="connsiteY6" fmla="*/ 147403 h 3033025"/>
                <a:gd name="connsiteX7" fmla="*/ 14714468 w 15184160"/>
                <a:gd name="connsiteY7" fmla="*/ 27482 h 3033025"/>
                <a:gd name="connsiteX8" fmla="*/ 15104212 w 15184160"/>
                <a:gd name="connsiteY8" fmla="*/ 27482 h 3033025"/>
                <a:gd name="connsiteX9" fmla="*/ 15119203 w 15184160"/>
                <a:gd name="connsiteY9" fmla="*/ 42472 h 3033025"/>
                <a:gd name="connsiteX10" fmla="*/ 15134193 w 15184160"/>
                <a:gd name="connsiteY10" fmla="*/ 282315 h 3033025"/>
                <a:gd name="connsiteX11" fmla="*/ 15044252 w 15184160"/>
                <a:gd name="connsiteY11" fmla="*/ 1466538 h 3033025"/>
                <a:gd name="connsiteX12" fmla="*/ 14969301 w 15184160"/>
                <a:gd name="connsiteY12" fmla="*/ 1481528 h 3033025"/>
                <a:gd name="connsiteX13" fmla="*/ 15179163 w 15184160"/>
                <a:gd name="connsiteY13" fmla="*/ 1421567 h 3033025"/>
                <a:gd name="connsiteX14" fmla="*/ 14999281 w 15184160"/>
                <a:gd name="connsiteY14" fmla="*/ 1451548 h 3033025"/>
                <a:gd name="connsiteX15" fmla="*/ 14504606 w 15184160"/>
                <a:gd name="connsiteY15" fmla="*/ 1586459 h 3033025"/>
                <a:gd name="connsiteX16" fmla="*/ 13710127 w 15184160"/>
                <a:gd name="connsiteY16" fmla="*/ 1886262 h 3033025"/>
                <a:gd name="connsiteX17" fmla="*/ 12735767 w 15184160"/>
                <a:gd name="connsiteY17" fmla="*/ 2395928 h 3033025"/>
                <a:gd name="connsiteX18" fmla="*/ 12348126 w 15184160"/>
                <a:gd name="connsiteY18" fmla="*/ 2817078 h 3033025"/>
                <a:gd name="connsiteX19" fmla="*/ 11431709 w 15184160"/>
                <a:gd name="connsiteY19" fmla="*/ 2889060 h 3033025"/>
                <a:gd name="connsiteX20" fmla="*/ 6708639 w 15184160"/>
                <a:gd name="connsiteY20" fmla="*/ 3033025 h 3033025"/>
                <a:gd name="connsiteX21" fmla="*/ 3042973 w 15184160"/>
                <a:gd name="connsiteY21" fmla="*/ 2889060 h 3033025"/>
                <a:gd name="connsiteX22" fmla="*/ 364217 w 15184160"/>
                <a:gd name="connsiteY22" fmla="*/ 1737342 h 3033025"/>
                <a:gd name="connsiteX23" fmla="*/ 2197050 w 15184160"/>
                <a:gd name="connsiteY23" fmla="*/ 1953289 h 3033025"/>
                <a:gd name="connsiteX24" fmla="*/ 3677415 w 15184160"/>
                <a:gd name="connsiteY24" fmla="*/ 2097254 h 3033025"/>
                <a:gd name="connsiteX25" fmla="*/ 4100377 w 15184160"/>
                <a:gd name="connsiteY25" fmla="*/ 2385184 h 3033025"/>
                <a:gd name="connsiteX26" fmla="*/ 5369261 w 15184160"/>
                <a:gd name="connsiteY26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2097254 h 3033025"/>
                <a:gd name="connsiteX26" fmla="*/ 4817062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817062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535087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535087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535087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2054402 w 15900845"/>
                <a:gd name="connsiteY5" fmla="*/ 612999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124896 w 15900845"/>
                <a:gd name="connsiteY4" fmla="*/ 756963 h 3033025"/>
                <a:gd name="connsiteX5" fmla="*/ 12054402 w 15900845"/>
                <a:gd name="connsiteY5" fmla="*/ 612999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76660"/>
                <a:gd name="connsiteY0" fmla="*/ 2443291 h 3091132"/>
                <a:gd name="connsiteX1" fmla="*/ 8694209 w 15976660"/>
                <a:gd name="connsiteY1" fmla="*/ 2227343 h 3091132"/>
                <a:gd name="connsiteX2" fmla="*/ 10315561 w 15976660"/>
                <a:gd name="connsiteY2" fmla="*/ 1867431 h 3091132"/>
                <a:gd name="connsiteX3" fmla="*/ 11413789 w 15976660"/>
                <a:gd name="connsiteY3" fmla="*/ 1464684 h 3091132"/>
                <a:gd name="connsiteX4" fmla="*/ 12124896 w 15976660"/>
                <a:gd name="connsiteY4" fmla="*/ 815070 h 3091132"/>
                <a:gd name="connsiteX5" fmla="*/ 12054402 w 15976660"/>
                <a:gd name="connsiteY5" fmla="*/ 671106 h 3091132"/>
                <a:gd name="connsiteX6" fmla="*/ 12547857 w 15976660"/>
                <a:gd name="connsiteY6" fmla="*/ 599123 h 3091132"/>
                <a:gd name="connsiteX7" fmla="*/ 15431153 w 15976660"/>
                <a:gd name="connsiteY7" fmla="*/ 85589 h 3091132"/>
                <a:gd name="connsiteX8" fmla="*/ 15820897 w 15976660"/>
                <a:gd name="connsiteY8" fmla="*/ 85589 h 3091132"/>
                <a:gd name="connsiteX9" fmla="*/ 15835888 w 15976660"/>
                <a:gd name="connsiteY9" fmla="*/ 100579 h 3091132"/>
                <a:gd name="connsiteX10" fmla="*/ 15850878 w 15976660"/>
                <a:gd name="connsiteY10" fmla="*/ 340422 h 3091132"/>
                <a:gd name="connsiteX11" fmla="*/ 15760937 w 15976660"/>
                <a:gd name="connsiteY11" fmla="*/ 1524645 h 3091132"/>
                <a:gd name="connsiteX12" fmla="*/ 15685986 w 15976660"/>
                <a:gd name="connsiteY12" fmla="*/ 1539635 h 3091132"/>
                <a:gd name="connsiteX13" fmla="*/ 15895848 w 15976660"/>
                <a:gd name="connsiteY13" fmla="*/ 1479674 h 3091132"/>
                <a:gd name="connsiteX14" fmla="*/ 15715966 w 15976660"/>
                <a:gd name="connsiteY14" fmla="*/ 1509655 h 3091132"/>
                <a:gd name="connsiteX15" fmla="*/ 15221291 w 15976660"/>
                <a:gd name="connsiteY15" fmla="*/ 1644566 h 3091132"/>
                <a:gd name="connsiteX16" fmla="*/ 14426812 w 15976660"/>
                <a:gd name="connsiteY16" fmla="*/ 1944369 h 3091132"/>
                <a:gd name="connsiteX17" fmla="*/ 13452452 w 15976660"/>
                <a:gd name="connsiteY17" fmla="*/ 2454035 h 3091132"/>
                <a:gd name="connsiteX18" fmla="*/ 13064811 w 15976660"/>
                <a:gd name="connsiteY18" fmla="*/ 2875185 h 3091132"/>
                <a:gd name="connsiteX19" fmla="*/ 12148394 w 15976660"/>
                <a:gd name="connsiteY19" fmla="*/ 2947167 h 3091132"/>
                <a:gd name="connsiteX20" fmla="*/ 7425324 w 15976660"/>
                <a:gd name="connsiteY20" fmla="*/ 3091132 h 3091132"/>
                <a:gd name="connsiteX21" fmla="*/ 3759658 w 15976660"/>
                <a:gd name="connsiteY21" fmla="*/ 2947167 h 3091132"/>
                <a:gd name="connsiteX22" fmla="*/ 446459 w 15976660"/>
                <a:gd name="connsiteY22" fmla="*/ 2703846 h 3091132"/>
                <a:gd name="connsiteX23" fmla="*/ 1080902 w 15976660"/>
                <a:gd name="connsiteY23" fmla="*/ 1795449 h 3091132"/>
                <a:gd name="connsiteX24" fmla="*/ 2702254 w 15976660"/>
                <a:gd name="connsiteY24" fmla="*/ 1651485 h 3091132"/>
                <a:gd name="connsiteX25" fmla="*/ 2913735 w 15976660"/>
                <a:gd name="connsiteY25" fmla="*/ 2011396 h 3091132"/>
                <a:gd name="connsiteX26" fmla="*/ 4394100 w 15976660"/>
                <a:gd name="connsiteY26" fmla="*/ 2011396 h 3091132"/>
                <a:gd name="connsiteX27" fmla="*/ 4746568 w 15976660"/>
                <a:gd name="connsiteY27" fmla="*/ 2443291 h 3091132"/>
                <a:gd name="connsiteX28" fmla="*/ 6085946 w 15976660"/>
                <a:gd name="connsiteY28" fmla="*/ 2443291 h 3091132"/>
                <a:gd name="connsiteX0" fmla="*/ 6085946 w 16415898"/>
                <a:gd name="connsiteY0" fmla="*/ 2440793 h 3088634"/>
                <a:gd name="connsiteX1" fmla="*/ 8694209 w 16415898"/>
                <a:gd name="connsiteY1" fmla="*/ 2224845 h 3088634"/>
                <a:gd name="connsiteX2" fmla="*/ 10315561 w 16415898"/>
                <a:gd name="connsiteY2" fmla="*/ 1864933 h 3088634"/>
                <a:gd name="connsiteX3" fmla="*/ 11413789 w 16415898"/>
                <a:gd name="connsiteY3" fmla="*/ 1462186 h 3088634"/>
                <a:gd name="connsiteX4" fmla="*/ 12124896 w 16415898"/>
                <a:gd name="connsiteY4" fmla="*/ 812572 h 3088634"/>
                <a:gd name="connsiteX5" fmla="*/ 12054402 w 16415898"/>
                <a:gd name="connsiteY5" fmla="*/ 668608 h 3088634"/>
                <a:gd name="connsiteX6" fmla="*/ 12547857 w 16415898"/>
                <a:gd name="connsiteY6" fmla="*/ 596625 h 3088634"/>
                <a:gd name="connsiteX7" fmla="*/ 12265883 w 16415898"/>
                <a:gd name="connsiteY7" fmla="*/ 596626 h 3088634"/>
                <a:gd name="connsiteX8" fmla="*/ 15820897 w 16415898"/>
                <a:gd name="connsiteY8" fmla="*/ 83091 h 3088634"/>
                <a:gd name="connsiteX9" fmla="*/ 15835888 w 16415898"/>
                <a:gd name="connsiteY9" fmla="*/ 98081 h 3088634"/>
                <a:gd name="connsiteX10" fmla="*/ 15850878 w 16415898"/>
                <a:gd name="connsiteY10" fmla="*/ 337924 h 3088634"/>
                <a:gd name="connsiteX11" fmla="*/ 15760937 w 16415898"/>
                <a:gd name="connsiteY11" fmla="*/ 1522147 h 3088634"/>
                <a:gd name="connsiteX12" fmla="*/ 15685986 w 16415898"/>
                <a:gd name="connsiteY12" fmla="*/ 1537137 h 3088634"/>
                <a:gd name="connsiteX13" fmla="*/ 15895848 w 16415898"/>
                <a:gd name="connsiteY13" fmla="*/ 1477176 h 3088634"/>
                <a:gd name="connsiteX14" fmla="*/ 15715966 w 16415898"/>
                <a:gd name="connsiteY14" fmla="*/ 1507157 h 3088634"/>
                <a:gd name="connsiteX15" fmla="*/ 15221291 w 16415898"/>
                <a:gd name="connsiteY15" fmla="*/ 1642068 h 3088634"/>
                <a:gd name="connsiteX16" fmla="*/ 14426812 w 16415898"/>
                <a:gd name="connsiteY16" fmla="*/ 1941871 h 3088634"/>
                <a:gd name="connsiteX17" fmla="*/ 13452452 w 16415898"/>
                <a:gd name="connsiteY17" fmla="*/ 2451537 h 3088634"/>
                <a:gd name="connsiteX18" fmla="*/ 13064811 w 16415898"/>
                <a:gd name="connsiteY18" fmla="*/ 2872687 h 3088634"/>
                <a:gd name="connsiteX19" fmla="*/ 12148394 w 16415898"/>
                <a:gd name="connsiteY19" fmla="*/ 2944669 h 3088634"/>
                <a:gd name="connsiteX20" fmla="*/ 7425324 w 16415898"/>
                <a:gd name="connsiteY20" fmla="*/ 3088634 h 3088634"/>
                <a:gd name="connsiteX21" fmla="*/ 3759658 w 16415898"/>
                <a:gd name="connsiteY21" fmla="*/ 2944669 h 3088634"/>
                <a:gd name="connsiteX22" fmla="*/ 446459 w 16415898"/>
                <a:gd name="connsiteY22" fmla="*/ 2701348 h 3088634"/>
                <a:gd name="connsiteX23" fmla="*/ 1080902 w 16415898"/>
                <a:gd name="connsiteY23" fmla="*/ 1792951 h 3088634"/>
                <a:gd name="connsiteX24" fmla="*/ 2702254 w 16415898"/>
                <a:gd name="connsiteY24" fmla="*/ 1648987 h 3088634"/>
                <a:gd name="connsiteX25" fmla="*/ 2913735 w 16415898"/>
                <a:gd name="connsiteY25" fmla="*/ 2008898 h 3088634"/>
                <a:gd name="connsiteX26" fmla="*/ 4394100 w 16415898"/>
                <a:gd name="connsiteY26" fmla="*/ 2008898 h 3088634"/>
                <a:gd name="connsiteX27" fmla="*/ 4746568 w 16415898"/>
                <a:gd name="connsiteY27" fmla="*/ 2440793 h 3088634"/>
                <a:gd name="connsiteX28" fmla="*/ 6085946 w 16415898"/>
                <a:gd name="connsiteY28" fmla="*/ 2440793 h 3088634"/>
                <a:gd name="connsiteX0" fmla="*/ 6085946 w 16421638"/>
                <a:gd name="connsiteY0" fmla="*/ 2369699 h 3017540"/>
                <a:gd name="connsiteX1" fmla="*/ 8694209 w 16421638"/>
                <a:gd name="connsiteY1" fmla="*/ 2153751 h 3017540"/>
                <a:gd name="connsiteX2" fmla="*/ 10315561 w 16421638"/>
                <a:gd name="connsiteY2" fmla="*/ 1793839 h 3017540"/>
                <a:gd name="connsiteX3" fmla="*/ 11413789 w 16421638"/>
                <a:gd name="connsiteY3" fmla="*/ 1391092 h 3017540"/>
                <a:gd name="connsiteX4" fmla="*/ 12124896 w 16421638"/>
                <a:gd name="connsiteY4" fmla="*/ 741478 h 3017540"/>
                <a:gd name="connsiteX5" fmla="*/ 12054402 w 16421638"/>
                <a:gd name="connsiteY5" fmla="*/ 597514 h 3017540"/>
                <a:gd name="connsiteX6" fmla="*/ 12547857 w 16421638"/>
                <a:gd name="connsiteY6" fmla="*/ 525531 h 3017540"/>
                <a:gd name="connsiteX7" fmla="*/ 12265883 w 16421638"/>
                <a:gd name="connsiteY7" fmla="*/ 525532 h 3017540"/>
                <a:gd name="connsiteX8" fmla="*/ 15820897 w 16421638"/>
                <a:gd name="connsiteY8" fmla="*/ 11997 h 3017540"/>
                <a:gd name="connsiteX9" fmla="*/ 12336377 w 16421638"/>
                <a:gd name="connsiteY9" fmla="*/ 597513 h 3017540"/>
                <a:gd name="connsiteX10" fmla="*/ 15850878 w 16421638"/>
                <a:gd name="connsiteY10" fmla="*/ 266830 h 3017540"/>
                <a:gd name="connsiteX11" fmla="*/ 15760937 w 16421638"/>
                <a:gd name="connsiteY11" fmla="*/ 1451053 h 3017540"/>
                <a:gd name="connsiteX12" fmla="*/ 15685986 w 16421638"/>
                <a:gd name="connsiteY12" fmla="*/ 1466043 h 3017540"/>
                <a:gd name="connsiteX13" fmla="*/ 15895848 w 16421638"/>
                <a:gd name="connsiteY13" fmla="*/ 1406082 h 3017540"/>
                <a:gd name="connsiteX14" fmla="*/ 15715966 w 16421638"/>
                <a:gd name="connsiteY14" fmla="*/ 1436063 h 3017540"/>
                <a:gd name="connsiteX15" fmla="*/ 15221291 w 16421638"/>
                <a:gd name="connsiteY15" fmla="*/ 1570974 h 3017540"/>
                <a:gd name="connsiteX16" fmla="*/ 14426812 w 16421638"/>
                <a:gd name="connsiteY16" fmla="*/ 1870777 h 3017540"/>
                <a:gd name="connsiteX17" fmla="*/ 13452452 w 16421638"/>
                <a:gd name="connsiteY17" fmla="*/ 2380443 h 3017540"/>
                <a:gd name="connsiteX18" fmla="*/ 13064811 w 16421638"/>
                <a:gd name="connsiteY18" fmla="*/ 2801593 h 3017540"/>
                <a:gd name="connsiteX19" fmla="*/ 12148394 w 16421638"/>
                <a:gd name="connsiteY19" fmla="*/ 2873575 h 3017540"/>
                <a:gd name="connsiteX20" fmla="*/ 7425324 w 16421638"/>
                <a:gd name="connsiteY20" fmla="*/ 3017540 h 3017540"/>
                <a:gd name="connsiteX21" fmla="*/ 3759658 w 16421638"/>
                <a:gd name="connsiteY21" fmla="*/ 2873575 h 3017540"/>
                <a:gd name="connsiteX22" fmla="*/ 446459 w 16421638"/>
                <a:gd name="connsiteY22" fmla="*/ 2630254 h 3017540"/>
                <a:gd name="connsiteX23" fmla="*/ 1080902 w 16421638"/>
                <a:gd name="connsiteY23" fmla="*/ 1721857 h 3017540"/>
                <a:gd name="connsiteX24" fmla="*/ 2702254 w 16421638"/>
                <a:gd name="connsiteY24" fmla="*/ 1577893 h 3017540"/>
                <a:gd name="connsiteX25" fmla="*/ 2913735 w 16421638"/>
                <a:gd name="connsiteY25" fmla="*/ 1937804 h 3017540"/>
                <a:gd name="connsiteX26" fmla="*/ 4394100 w 16421638"/>
                <a:gd name="connsiteY26" fmla="*/ 1937804 h 3017540"/>
                <a:gd name="connsiteX27" fmla="*/ 4746568 w 16421638"/>
                <a:gd name="connsiteY27" fmla="*/ 2369699 h 3017540"/>
                <a:gd name="connsiteX28" fmla="*/ 6085946 w 16421638"/>
                <a:gd name="connsiteY28" fmla="*/ 2369699 h 3017540"/>
                <a:gd name="connsiteX0" fmla="*/ 6085946 w 16421638"/>
                <a:gd name="connsiteY0" fmla="*/ 2245126 h 2892967"/>
                <a:gd name="connsiteX1" fmla="*/ 8694209 w 16421638"/>
                <a:gd name="connsiteY1" fmla="*/ 2029178 h 2892967"/>
                <a:gd name="connsiteX2" fmla="*/ 10315561 w 16421638"/>
                <a:gd name="connsiteY2" fmla="*/ 1669266 h 2892967"/>
                <a:gd name="connsiteX3" fmla="*/ 11413789 w 16421638"/>
                <a:gd name="connsiteY3" fmla="*/ 1266519 h 2892967"/>
                <a:gd name="connsiteX4" fmla="*/ 12124896 w 16421638"/>
                <a:gd name="connsiteY4" fmla="*/ 616905 h 2892967"/>
                <a:gd name="connsiteX5" fmla="*/ 12054402 w 16421638"/>
                <a:gd name="connsiteY5" fmla="*/ 472941 h 2892967"/>
                <a:gd name="connsiteX6" fmla="*/ 12547857 w 16421638"/>
                <a:gd name="connsiteY6" fmla="*/ 400958 h 2892967"/>
                <a:gd name="connsiteX7" fmla="*/ 12265883 w 16421638"/>
                <a:gd name="connsiteY7" fmla="*/ 400959 h 2892967"/>
                <a:gd name="connsiteX8" fmla="*/ 12406870 w 16421638"/>
                <a:gd name="connsiteY8" fmla="*/ 472940 h 2892967"/>
                <a:gd name="connsiteX9" fmla="*/ 12336377 w 16421638"/>
                <a:gd name="connsiteY9" fmla="*/ 472940 h 2892967"/>
                <a:gd name="connsiteX10" fmla="*/ 15850878 w 16421638"/>
                <a:gd name="connsiteY10" fmla="*/ 142257 h 2892967"/>
                <a:gd name="connsiteX11" fmla="*/ 15760937 w 16421638"/>
                <a:gd name="connsiteY11" fmla="*/ 1326480 h 2892967"/>
                <a:gd name="connsiteX12" fmla="*/ 15685986 w 16421638"/>
                <a:gd name="connsiteY12" fmla="*/ 1341470 h 2892967"/>
                <a:gd name="connsiteX13" fmla="*/ 15895848 w 16421638"/>
                <a:gd name="connsiteY13" fmla="*/ 1281509 h 2892967"/>
                <a:gd name="connsiteX14" fmla="*/ 15715966 w 16421638"/>
                <a:gd name="connsiteY14" fmla="*/ 1311490 h 2892967"/>
                <a:gd name="connsiteX15" fmla="*/ 15221291 w 16421638"/>
                <a:gd name="connsiteY15" fmla="*/ 1446401 h 2892967"/>
                <a:gd name="connsiteX16" fmla="*/ 14426812 w 16421638"/>
                <a:gd name="connsiteY16" fmla="*/ 1746204 h 2892967"/>
                <a:gd name="connsiteX17" fmla="*/ 13452452 w 16421638"/>
                <a:gd name="connsiteY17" fmla="*/ 2255870 h 2892967"/>
                <a:gd name="connsiteX18" fmla="*/ 13064811 w 16421638"/>
                <a:gd name="connsiteY18" fmla="*/ 2677020 h 2892967"/>
                <a:gd name="connsiteX19" fmla="*/ 12148394 w 16421638"/>
                <a:gd name="connsiteY19" fmla="*/ 2749002 h 2892967"/>
                <a:gd name="connsiteX20" fmla="*/ 7425324 w 16421638"/>
                <a:gd name="connsiteY20" fmla="*/ 2892967 h 2892967"/>
                <a:gd name="connsiteX21" fmla="*/ 3759658 w 16421638"/>
                <a:gd name="connsiteY21" fmla="*/ 2749002 h 2892967"/>
                <a:gd name="connsiteX22" fmla="*/ 446459 w 16421638"/>
                <a:gd name="connsiteY22" fmla="*/ 2505681 h 2892967"/>
                <a:gd name="connsiteX23" fmla="*/ 1080902 w 16421638"/>
                <a:gd name="connsiteY23" fmla="*/ 1597284 h 2892967"/>
                <a:gd name="connsiteX24" fmla="*/ 2702254 w 16421638"/>
                <a:gd name="connsiteY24" fmla="*/ 1453320 h 2892967"/>
                <a:gd name="connsiteX25" fmla="*/ 2913735 w 16421638"/>
                <a:gd name="connsiteY25" fmla="*/ 1813231 h 2892967"/>
                <a:gd name="connsiteX26" fmla="*/ 4394100 w 16421638"/>
                <a:gd name="connsiteY26" fmla="*/ 1813231 h 2892967"/>
                <a:gd name="connsiteX27" fmla="*/ 4746568 w 16421638"/>
                <a:gd name="connsiteY27" fmla="*/ 2245126 h 2892967"/>
                <a:gd name="connsiteX28" fmla="*/ 6085946 w 16421638"/>
                <a:gd name="connsiteY28" fmla="*/ 2245126 h 2892967"/>
                <a:gd name="connsiteX0" fmla="*/ 6085946 w 16272210"/>
                <a:gd name="connsiteY0" fmla="*/ 1929756 h 2577597"/>
                <a:gd name="connsiteX1" fmla="*/ 8694209 w 16272210"/>
                <a:gd name="connsiteY1" fmla="*/ 1713808 h 2577597"/>
                <a:gd name="connsiteX2" fmla="*/ 10315561 w 16272210"/>
                <a:gd name="connsiteY2" fmla="*/ 1353896 h 2577597"/>
                <a:gd name="connsiteX3" fmla="*/ 11413789 w 16272210"/>
                <a:gd name="connsiteY3" fmla="*/ 951149 h 2577597"/>
                <a:gd name="connsiteX4" fmla="*/ 12124896 w 16272210"/>
                <a:gd name="connsiteY4" fmla="*/ 301535 h 2577597"/>
                <a:gd name="connsiteX5" fmla="*/ 12054402 w 16272210"/>
                <a:gd name="connsiteY5" fmla="*/ 157571 h 2577597"/>
                <a:gd name="connsiteX6" fmla="*/ 12547857 w 16272210"/>
                <a:gd name="connsiteY6" fmla="*/ 85588 h 2577597"/>
                <a:gd name="connsiteX7" fmla="*/ 12265883 w 16272210"/>
                <a:gd name="connsiteY7" fmla="*/ 85589 h 2577597"/>
                <a:gd name="connsiteX8" fmla="*/ 12406870 w 16272210"/>
                <a:gd name="connsiteY8" fmla="*/ 157570 h 2577597"/>
                <a:gd name="connsiteX9" fmla="*/ 12336377 w 16272210"/>
                <a:gd name="connsiteY9" fmla="*/ 157570 h 2577597"/>
                <a:gd name="connsiteX10" fmla="*/ 12618351 w 16272210"/>
                <a:gd name="connsiteY10" fmla="*/ 229552 h 2577597"/>
                <a:gd name="connsiteX11" fmla="*/ 15760937 w 16272210"/>
                <a:gd name="connsiteY11" fmla="*/ 1011110 h 2577597"/>
                <a:gd name="connsiteX12" fmla="*/ 15685986 w 16272210"/>
                <a:gd name="connsiteY12" fmla="*/ 1026100 h 2577597"/>
                <a:gd name="connsiteX13" fmla="*/ 15895848 w 16272210"/>
                <a:gd name="connsiteY13" fmla="*/ 966139 h 2577597"/>
                <a:gd name="connsiteX14" fmla="*/ 15715966 w 16272210"/>
                <a:gd name="connsiteY14" fmla="*/ 996120 h 2577597"/>
                <a:gd name="connsiteX15" fmla="*/ 15221291 w 16272210"/>
                <a:gd name="connsiteY15" fmla="*/ 1131031 h 2577597"/>
                <a:gd name="connsiteX16" fmla="*/ 14426812 w 16272210"/>
                <a:gd name="connsiteY16" fmla="*/ 1430834 h 2577597"/>
                <a:gd name="connsiteX17" fmla="*/ 13452452 w 16272210"/>
                <a:gd name="connsiteY17" fmla="*/ 1940500 h 2577597"/>
                <a:gd name="connsiteX18" fmla="*/ 13064811 w 16272210"/>
                <a:gd name="connsiteY18" fmla="*/ 2361650 h 2577597"/>
                <a:gd name="connsiteX19" fmla="*/ 12148394 w 16272210"/>
                <a:gd name="connsiteY19" fmla="*/ 2433632 h 2577597"/>
                <a:gd name="connsiteX20" fmla="*/ 7425324 w 16272210"/>
                <a:gd name="connsiteY20" fmla="*/ 2577597 h 2577597"/>
                <a:gd name="connsiteX21" fmla="*/ 3759658 w 16272210"/>
                <a:gd name="connsiteY21" fmla="*/ 2433632 h 2577597"/>
                <a:gd name="connsiteX22" fmla="*/ 446459 w 16272210"/>
                <a:gd name="connsiteY22" fmla="*/ 2190311 h 2577597"/>
                <a:gd name="connsiteX23" fmla="*/ 1080902 w 16272210"/>
                <a:gd name="connsiteY23" fmla="*/ 1281914 h 2577597"/>
                <a:gd name="connsiteX24" fmla="*/ 2702254 w 16272210"/>
                <a:gd name="connsiteY24" fmla="*/ 1137950 h 2577597"/>
                <a:gd name="connsiteX25" fmla="*/ 2913735 w 16272210"/>
                <a:gd name="connsiteY25" fmla="*/ 1497861 h 2577597"/>
                <a:gd name="connsiteX26" fmla="*/ 4394100 w 16272210"/>
                <a:gd name="connsiteY26" fmla="*/ 1497861 h 2577597"/>
                <a:gd name="connsiteX27" fmla="*/ 4746568 w 16272210"/>
                <a:gd name="connsiteY27" fmla="*/ 1929756 h 2577597"/>
                <a:gd name="connsiteX28" fmla="*/ 6085946 w 16272210"/>
                <a:gd name="connsiteY28" fmla="*/ 1929756 h 2577597"/>
                <a:gd name="connsiteX0" fmla="*/ 6085946 w 16272210"/>
                <a:gd name="connsiteY0" fmla="*/ 1929756 h 2577597"/>
                <a:gd name="connsiteX1" fmla="*/ 8694209 w 16272210"/>
                <a:gd name="connsiteY1" fmla="*/ 1713808 h 2577597"/>
                <a:gd name="connsiteX2" fmla="*/ 10315561 w 16272210"/>
                <a:gd name="connsiteY2" fmla="*/ 1353896 h 2577597"/>
                <a:gd name="connsiteX3" fmla="*/ 11413789 w 16272210"/>
                <a:gd name="connsiteY3" fmla="*/ 951149 h 2577597"/>
                <a:gd name="connsiteX4" fmla="*/ 12124896 w 16272210"/>
                <a:gd name="connsiteY4" fmla="*/ 301535 h 2577597"/>
                <a:gd name="connsiteX5" fmla="*/ 12054402 w 16272210"/>
                <a:gd name="connsiteY5" fmla="*/ 157571 h 2577597"/>
                <a:gd name="connsiteX6" fmla="*/ 12547857 w 16272210"/>
                <a:gd name="connsiteY6" fmla="*/ 85588 h 2577597"/>
                <a:gd name="connsiteX7" fmla="*/ 12265883 w 16272210"/>
                <a:gd name="connsiteY7" fmla="*/ 85589 h 2577597"/>
                <a:gd name="connsiteX8" fmla="*/ 12406870 w 16272210"/>
                <a:gd name="connsiteY8" fmla="*/ 157570 h 2577597"/>
                <a:gd name="connsiteX9" fmla="*/ 12336377 w 16272210"/>
                <a:gd name="connsiteY9" fmla="*/ 157570 h 2577597"/>
                <a:gd name="connsiteX10" fmla="*/ 12618351 w 16272210"/>
                <a:gd name="connsiteY10" fmla="*/ 229552 h 2577597"/>
                <a:gd name="connsiteX11" fmla="*/ 15760937 w 16272210"/>
                <a:gd name="connsiteY11" fmla="*/ 1011110 h 2577597"/>
                <a:gd name="connsiteX12" fmla="*/ 15685986 w 16272210"/>
                <a:gd name="connsiteY12" fmla="*/ 1026100 h 2577597"/>
                <a:gd name="connsiteX13" fmla="*/ 12477364 w 16272210"/>
                <a:gd name="connsiteY13" fmla="*/ 373517 h 2577597"/>
                <a:gd name="connsiteX14" fmla="*/ 15715966 w 16272210"/>
                <a:gd name="connsiteY14" fmla="*/ 996120 h 2577597"/>
                <a:gd name="connsiteX15" fmla="*/ 15221291 w 16272210"/>
                <a:gd name="connsiteY15" fmla="*/ 1131031 h 2577597"/>
                <a:gd name="connsiteX16" fmla="*/ 14426812 w 16272210"/>
                <a:gd name="connsiteY16" fmla="*/ 1430834 h 2577597"/>
                <a:gd name="connsiteX17" fmla="*/ 13452452 w 16272210"/>
                <a:gd name="connsiteY17" fmla="*/ 1940500 h 2577597"/>
                <a:gd name="connsiteX18" fmla="*/ 13064811 w 16272210"/>
                <a:gd name="connsiteY18" fmla="*/ 2361650 h 2577597"/>
                <a:gd name="connsiteX19" fmla="*/ 12148394 w 16272210"/>
                <a:gd name="connsiteY19" fmla="*/ 2433632 h 2577597"/>
                <a:gd name="connsiteX20" fmla="*/ 7425324 w 16272210"/>
                <a:gd name="connsiteY20" fmla="*/ 2577597 h 2577597"/>
                <a:gd name="connsiteX21" fmla="*/ 3759658 w 16272210"/>
                <a:gd name="connsiteY21" fmla="*/ 2433632 h 2577597"/>
                <a:gd name="connsiteX22" fmla="*/ 446459 w 16272210"/>
                <a:gd name="connsiteY22" fmla="*/ 2190311 h 2577597"/>
                <a:gd name="connsiteX23" fmla="*/ 1080902 w 16272210"/>
                <a:gd name="connsiteY23" fmla="*/ 1281914 h 2577597"/>
                <a:gd name="connsiteX24" fmla="*/ 2702254 w 16272210"/>
                <a:gd name="connsiteY24" fmla="*/ 1137950 h 2577597"/>
                <a:gd name="connsiteX25" fmla="*/ 2913735 w 16272210"/>
                <a:gd name="connsiteY25" fmla="*/ 1497861 h 2577597"/>
                <a:gd name="connsiteX26" fmla="*/ 4394100 w 16272210"/>
                <a:gd name="connsiteY26" fmla="*/ 1497861 h 2577597"/>
                <a:gd name="connsiteX27" fmla="*/ 4746568 w 16272210"/>
                <a:gd name="connsiteY27" fmla="*/ 1929756 h 2577597"/>
                <a:gd name="connsiteX28" fmla="*/ 6085946 w 16272210"/>
                <a:gd name="connsiteY28" fmla="*/ 1929756 h 2577597"/>
                <a:gd name="connsiteX0" fmla="*/ 6085946 w 16233248"/>
                <a:gd name="connsiteY0" fmla="*/ 1929756 h 2577597"/>
                <a:gd name="connsiteX1" fmla="*/ 8694209 w 16233248"/>
                <a:gd name="connsiteY1" fmla="*/ 1713808 h 2577597"/>
                <a:gd name="connsiteX2" fmla="*/ 10315561 w 16233248"/>
                <a:gd name="connsiteY2" fmla="*/ 1353896 h 2577597"/>
                <a:gd name="connsiteX3" fmla="*/ 11413789 w 16233248"/>
                <a:gd name="connsiteY3" fmla="*/ 951149 h 2577597"/>
                <a:gd name="connsiteX4" fmla="*/ 12124896 w 16233248"/>
                <a:gd name="connsiteY4" fmla="*/ 301535 h 2577597"/>
                <a:gd name="connsiteX5" fmla="*/ 12054402 w 16233248"/>
                <a:gd name="connsiteY5" fmla="*/ 157571 h 2577597"/>
                <a:gd name="connsiteX6" fmla="*/ 12547857 w 16233248"/>
                <a:gd name="connsiteY6" fmla="*/ 85588 h 2577597"/>
                <a:gd name="connsiteX7" fmla="*/ 12265883 w 16233248"/>
                <a:gd name="connsiteY7" fmla="*/ 85589 h 2577597"/>
                <a:gd name="connsiteX8" fmla="*/ 12406870 w 16233248"/>
                <a:gd name="connsiteY8" fmla="*/ 157570 h 2577597"/>
                <a:gd name="connsiteX9" fmla="*/ 12336377 w 16233248"/>
                <a:gd name="connsiteY9" fmla="*/ 157570 h 2577597"/>
                <a:gd name="connsiteX10" fmla="*/ 12618351 w 16233248"/>
                <a:gd name="connsiteY10" fmla="*/ 229552 h 2577597"/>
                <a:gd name="connsiteX11" fmla="*/ 12688845 w 16233248"/>
                <a:gd name="connsiteY11" fmla="*/ 229552 h 2577597"/>
                <a:gd name="connsiteX12" fmla="*/ 15685986 w 16233248"/>
                <a:gd name="connsiteY12" fmla="*/ 1026100 h 2577597"/>
                <a:gd name="connsiteX13" fmla="*/ 12477364 w 16233248"/>
                <a:gd name="connsiteY13" fmla="*/ 373517 h 2577597"/>
                <a:gd name="connsiteX14" fmla="*/ 15715966 w 16233248"/>
                <a:gd name="connsiteY14" fmla="*/ 996120 h 2577597"/>
                <a:gd name="connsiteX15" fmla="*/ 15221291 w 16233248"/>
                <a:gd name="connsiteY15" fmla="*/ 1131031 h 2577597"/>
                <a:gd name="connsiteX16" fmla="*/ 14426812 w 16233248"/>
                <a:gd name="connsiteY16" fmla="*/ 1430834 h 2577597"/>
                <a:gd name="connsiteX17" fmla="*/ 13452452 w 16233248"/>
                <a:gd name="connsiteY17" fmla="*/ 1940500 h 2577597"/>
                <a:gd name="connsiteX18" fmla="*/ 13064811 w 16233248"/>
                <a:gd name="connsiteY18" fmla="*/ 2361650 h 2577597"/>
                <a:gd name="connsiteX19" fmla="*/ 12148394 w 16233248"/>
                <a:gd name="connsiteY19" fmla="*/ 2433632 h 2577597"/>
                <a:gd name="connsiteX20" fmla="*/ 7425324 w 16233248"/>
                <a:gd name="connsiteY20" fmla="*/ 2577597 h 2577597"/>
                <a:gd name="connsiteX21" fmla="*/ 3759658 w 16233248"/>
                <a:gd name="connsiteY21" fmla="*/ 2433632 h 2577597"/>
                <a:gd name="connsiteX22" fmla="*/ 446459 w 16233248"/>
                <a:gd name="connsiteY22" fmla="*/ 2190311 h 2577597"/>
                <a:gd name="connsiteX23" fmla="*/ 1080902 w 16233248"/>
                <a:gd name="connsiteY23" fmla="*/ 1281914 h 2577597"/>
                <a:gd name="connsiteX24" fmla="*/ 2702254 w 16233248"/>
                <a:gd name="connsiteY24" fmla="*/ 1137950 h 2577597"/>
                <a:gd name="connsiteX25" fmla="*/ 2913735 w 16233248"/>
                <a:gd name="connsiteY25" fmla="*/ 1497861 h 2577597"/>
                <a:gd name="connsiteX26" fmla="*/ 4394100 w 16233248"/>
                <a:gd name="connsiteY26" fmla="*/ 1497861 h 2577597"/>
                <a:gd name="connsiteX27" fmla="*/ 4746568 w 16233248"/>
                <a:gd name="connsiteY27" fmla="*/ 1929756 h 2577597"/>
                <a:gd name="connsiteX28" fmla="*/ 6085946 w 16233248"/>
                <a:gd name="connsiteY28" fmla="*/ 1929756 h 2577597"/>
                <a:gd name="connsiteX0" fmla="*/ 6085946 w 16233248"/>
                <a:gd name="connsiteY0" fmla="*/ 1929756 h 2577597"/>
                <a:gd name="connsiteX1" fmla="*/ 8694209 w 16233248"/>
                <a:gd name="connsiteY1" fmla="*/ 1713808 h 2577597"/>
                <a:gd name="connsiteX2" fmla="*/ 10315561 w 16233248"/>
                <a:gd name="connsiteY2" fmla="*/ 1353896 h 2577597"/>
                <a:gd name="connsiteX3" fmla="*/ 11413789 w 16233248"/>
                <a:gd name="connsiteY3" fmla="*/ 951149 h 2577597"/>
                <a:gd name="connsiteX4" fmla="*/ 12124896 w 16233248"/>
                <a:gd name="connsiteY4" fmla="*/ 301535 h 2577597"/>
                <a:gd name="connsiteX5" fmla="*/ 12054402 w 16233248"/>
                <a:gd name="connsiteY5" fmla="*/ 157571 h 2577597"/>
                <a:gd name="connsiteX6" fmla="*/ 12547857 w 16233248"/>
                <a:gd name="connsiteY6" fmla="*/ 85588 h 2577597"/>
                <a:gd name="connsiteX7" fmla="*/ 12265883 w 16233248"/>
                <a:gd name="connsiteY7" fmla="*/ 85589 h 2577597"/>
                <a:gd name="connsiteX8" fmla="*/ 12406870 w 16233248"/>
                <a:gd name="connsiteY8" fmla="*/ 157570 h 2577597"/>
                <a:gd name="connsiteX9" fmla="*/ 12336377 w 16233248"/>
                <a:gd name="connsiteY9" fmla="*/ 157570 h 2577597"/>
                <a:gd name="connsiteX10" fmla="*/ 12618351 w 16233248"/>
                <a:gd name="connsiteY10" fmla="*/ 229552 h 2577597"/>
                <a:gd name="connsiteX11" fmla="*/ 12688845 w 16233248"/>
                <a:gd name="connsiteY11" fmla="*/ 229552 h 2577597"/>
                <a:gd name="connsiteX12" fmla="*/ 15685986 w 16233248"/>
                <a:gd name="connsiteY12" fmla="*/ 1026100 h 2577597"/>
                <a:gd name="connsiteX13" fmla="*/ 12477364 w 16233248"/>
                <a:gd name="connsiteY13" fmla="*/ 373517 h 2577597"/>
                <a:gd name="connsiteX14" fmla="*/ 12759338 w 16233248"/>
                <a:gd name="connsiteY14" fmla="*/ 373517 h 2577597"/>
                <a:gd name="connsiteX15" fmla="*/ 15221291 w 16233248"/>
                <a:gd name="connsiteY15" fmla="*/ 1131031 h 2577597"/>
                <a:gd name="connsiteX16" fmla="*/ 14426812 w 16233248"/>
                <a:gd name="connsiteY16" fmla="*/ 1430834 h 2577597"/>
                <a:gd name="connsiteX17" fmla="*/ 13452452 w 16233248"/>
                <a:gd name="connsiteY17" fmla="*/ 1940500 h 2577597"/>
                <a:gd name="connsiteX18" fmla="*/ 13064811 w 16233248"/>
                <a:gd name="connsiteY18" fmla="*/ 2361650 h 2577597"/>
                <a:gd name="connsiteX19" fmla="*/ 12148394 w 16233248"/>
                <a:gd name="connsiteY19" fmla="*/ 2433632 h 2577597"/>
                <a:gd name="connsiteX20" fmla="*/ 7425324 w 16233248"/>
                <a:gd name="connsiteY20" fmla="*/ 2577597 h 2577597"/>
                <a:gd name="connsiteX21" fmla="*/ 3759658 w 16233248"/>
                <a:gd name="connsiteY21" fmla="*/ 2433632 h 2577597"/>
                <a:gd name="connsiteX22" fmla="*/ 446459 w 16233248"/>
                <a:gd name="connsiteY22" fmla="*/ 2190311 h 2577597"/>
                <a:gd name="connsiteX23" fmla="*/ 1080902 w 16233248"/>
                <a:gd name="connsiteY23" fmla="*/ 1281914 h 2577597"/>
                <a:gd name="connsiteX24" fmla="*/ 2702254 w 16233248"/>
                <a:gd name="connsiteY24" fmla="*/ 1137950 h 2577597"/>
                <a:gd name="connsiteX25" fmla="*/ 2913735 w 16233248"/>
                <a:gd name="connsiteY25" fmla="*/ 1497861 h 2577597"/>
                <a:gd name="connsiteX26" fmla="*/ 4394100 w 16233248"/>
                <a:gd name="connsiteY26" fmla="*/ 1497861 h 2577597"/>
                <a:gd name="connsiteX27" fmla="*/ 4746568 w 16233248"/>
                <a:gd name="connsiteY27" fmla="*/ 1929756 h 2577597"/>
                <a:gd name="connsiteX28" fmla="*/ 6085946 w 16233248"/>
                <a:gd name="connsiteY28" fmla="*/ 1929756 h 2577597"/>
                <a:gd name="connsiteX0" fmla="*/ 6085946 w 15499203"/>
                <a:gd name="connsiteY0" fmla="*/ 1929756 h 2577597"/>
                <a:gd name="connsiteX1" fmla="*/ 8694209 w 15499203"/>
                <a:gd name="connsiteY1" fmla="*/ 1713808 h 2577597"/>
                <a:gd name="connsiteX2" fmla="*/ 10315561 w 15499203"/>
                <a:gd name="connsiteY2" fmla="*/ 1353896 h 2577597"/>
                <a:gd name="connsiteX3" fmla="*/ 11413789 w 15499203"/>
                <a:gd name="connsiteY3" fmla="*/ 951149 h 2577597"/>
                <a:gd name="connsiteX4" fmla="*/ 12124896 w 15499203"/>
                <a:gd name="connsiteY4" fmla="*/ 301535 h 2577597"/>
                <a:gd name="connsiteX5" fmla="*/ 12054402 w 15499203"/>
                <a:gd name="connsiteY5" fmla="*/ 157571 h 2577597"/>
                <a:gd name="connsiteX6" fmla="*/ 12547857 w 15499203"/>
                <a:gd name="connsiteY6" fmla="*/ 85588 h 2577597"/>
                <a:gd name="connsiteX7" fmla="*/ 12265883 w 15499203"/>
                <a:gd name="connsiteY7" fmla="*/ 85589 h 2577597"/>
                <a:gd name="connsiteX8" fmla="*/ 12406870 w 15499203"/>
                <a:gd name="connsiteY8" fmla="*/ 157570 h 2577597"/>
                <a:gd name="connsiteX9" fmla="*/ 12336377 w 15499203"/>
                <a:gd name="connsiteY9" fmla="*/ 157570 h 2577597"/>
                <a:gd name="connsiteX10" fmla="*/ 12618351 w 15499203"/>
                <a:gd name="connsiteY10" fmla="*/ 229552 h 2577597"/>
                <a:gd name="connsiteX11" fmla="*/ 12688845 w 15499203"/>
                <a:gd name="connsiteY11" fmla="*/ 229552 h 2577597"/>
                <a:gd name="connsiteX12" fmla="*/ 12547858 w 15499203"/>
                <a:gd name="connsiteY12" fmla="*/ 229552 h 2577597"/>
                <a:gd name="connsiteX13" fmla="*/ 12477364 w 15499203"/>
                <a:gd name="connsiteY13" fmla="*/ 373517 h 2577597"/>
                <a:gd name="connsiteX14" fmla="*/ 12759338 w 15499203"/>
                <a:gd name="connsiteY14" fmla="*/ 373517 h 2577597"/>
                <a:gd name="connsiteX15" fmla="*/ 15221291 w 15499203"/>
                <a:gd name="connsiteY15" fmla="*/ 1131031 h 2577597"/>
                <a:gd name="connsiteX16" fmla="*/ 14426812 w 15499203"/>
                <a:gd name="connsiteY16" fmla="*/ 1430834 h 2577597"/>
                <a:gd name="connsiteX17" fmla="*/ 13452452 w 15499203"/>
                <a:gd name="connsiteY17" fmla="*/ 1940500 h 2577597"/>
                <a:gd name="connsiteX18" fmla="*/ 13064811 w 15499203"/>
                <a:gd name="connsiteY18" fmla="*/ 2361650 h 2577597"/>
                <a:gd name="connsiteX19" fmla="*/ 12148394 w 15499203"/>
                <a:gd name="connsiteY19" fmla="*/ 2433632 h 2577597"/>
                <a:gd name="connsiteX20" fmla="*/ 7425324 w 15499203"/>
                <a:gd name="connsiteY20" fmla="*/ 2577597 h 2577597"/>
                <a:gd name="connsiteX21" fmla="*/ 3759658 w 15499203"/>
                <a:gd name="connsiteY21" fmla="*/ 2433632 h 2577597"/>
                <a:gd name="connsiteX22" fmla="*/ 446459 w 15499203"/>
                <a:gd name="connsiteY22" fmla="*/ 2190311 h 2577597"/>
                <a:gd name="connsiteX23" fmla="*/ 1080902 w 15499203"/>
                <a:gd name="connsiteY23" fmla="*/ 1281914 h 2577597"/>
                <a:gd name="connsiteX24" fmla="*/ 2702254 w 15499203"/>
                <a:gd name="connsiteY24" fmla="*/ 1137950 h 2577597"/>
                <a:gd name="connsiteX25" fmla="*/ 2913735 w 15499203"/>
                <a:gd name="connsiteY25" fmla="*/ 1497861 h 2577597"/>
                <a:gd name="connsiteX26" fmla="*/ 4394100 w 15499203"/>
                <a:gd name="connsiteY26" fmla="*/ 1497861 h 2577597"/>
                <a:gd name="connsiteX27" fmla="*/ 4746568 w 15499203"/>
                <a:gd name="connsiteY27" fmla="*/ 1929756 h 2577597"/>
                <a:gd name="connsiteX28" fmla="*/ 6085946 w 15499203"/>
                <a:gd name="connsiteY28" fmla="*/ 1929756 h 2577597"/>
                <a:gd name="connsiteX0" fmla="*/ 6085946 w 14589326"/>
                <a:gd name="connsiteY0" fmla="*/ 1929756 h 2577597"/>
                <a:gd name="connsiteX1" fmla="*/ 8694209 w 14589326"/>
                <a:gd name="connsiteY1" fmla="*/ 1713808 h 2577597"/>
                <a:gd name="connsiteX2" fmla="*/ 10315561 w 14589326"/>
                <a:gd name="connsiteY2" fmla="*/ 1353896 h 2577597"/>
                <a:gd name="connsiteX3" fmla="*/ 11413789 w 14589326"/>
                <a:gd name="connsiteY3" fmla="*/ 951149 h 2577597"/>
                <a:gd name="connsiteX4" fmla="*/ 12124896 w 14589326"/>
                <a:gd name="connsiteY4" fmla="*/ 301535 h 2577597"/>
                <a:gd name="connsiteX5" fmla="*/ 12054402 w 14589326"/>
                <a:gd name="connsiteY5" fmla="*/ 157571 h 2577597"/>
                <a:gd name="connsiteX6" fmla="*/ 12547857 w 14589326"/>
                <a:gd name="connsiteY6" fmla="*/ 85588 h 2577597"/>
                <a:gd name="connsiteX7" fmla="*/ 12265883 w 14589326"/>
                <a:gd name="connsiteY7" fmla="*/ 85589 h 2577597"/>
                <a:gd name="connsiteX8" fmla="*/ 12406870 w 14589326"/>
                <a:gd name="connsiteY8" fmla="*/ 157570 h 2577597"/>
                <a:gd name="connsiteX9" fmla="*/ 12336377 w 14589326"/>
                <a:gd name="connsiteY9" fmla="*/ 157570 h 2577597"/>
                <a:gd name="connsiteX10" fmla="*/ 12618351 w 14589326"/>
                <a:gd name="connsiteY10" fmla="*/ 229552 h 2577597"/>
                <a:gd name="connsiteX11" fmla="*/ 12688845 w 14589326"/>
                <a:gd name="connsiteY11" fmla="*/ 229552 h 2577597"/>
                <a:gd name="connsiteX12" fmla="*/ 12547858 w 14589326"/>
                <a:gd name="connsiteY12" fmla="*/ 229552 h 2577597"/>
                <a:gd name="connsiteX13" fmla="*/ 12477364 w 14589326"/>
                <a:gd name="connsiteY13" fmla="*/ 373517 h 2577597"/>
                <a:gd name="connsiteX14" fmla="*/ 12759338 w 14589326"/>
                <a:gd name="connsiteY14" fmla="*/ 373517 h 2577597"/>
                <a:gd name="connsiteX15" fmla="*/ 12477365 w 14589326"/>
                <a:gd name="connsiteY15" fmla="*/ 589464 h 2577597"/>
                <a:gd name="connsiteX16" fmla="*/ 14426812 w 14589326"/>
                <a:gd name="connsiteY16" fmla="*/ 1430834 h 2577597"/>
                <a:gd name="connsiteX17" fmla="*/ 13452452 w 14589326"/>
                <a:gd name="connsiteY17" fmla="*/ 1940500 h 2577597"/>
                <a:gd name="connsiteX18" fmla="*/ 13064811 w 14589326"/>
                <a:gd name="connsiteY18" fmla="*/ 2361650 h 2577597"/>
                <a:gd name="connsiteX19" fmla="*/ 12148394 w 14589326"/>
                <a:gd name="connsiteY19" fmla="*/ 2433632 h 2577597"/>
                <a:gd name="connsiteX20" fmla="*/ 7425324 w 14589326"/>
                <a:gd name="connsiteY20" fmla="*/ 2577597 h 2577597"/>
                <a:gd name="connsiteX21" fmla="*/ 3759658 w 14589326"/>
                <a:gd name="connsiteY21" fmla="*/ 2433632 h 2577597"/>
                <a:gd name="connsiteX22" fmla="*/ 446459 w 14589326"/>
                <a:gd name="connsiteY22" fmla="*/ 2190311 h 2577597"/>
                <a:gd name="connsiteX23" fmla="*/ 1080902 w 14589326"/>
                <a:gd name="connsiteY23" fmla="*/ 1281914 h 2577597"/>
                <a:gd name="connsiteX24" fmla="*/ 2702254 w 14589326"/>
                <a:gd name="connsiteY24" fmla="*/ 1137950 h 2577597"/>
                <a:gd name="connsiteX25" fmla="*/ 2913735 w 14589326"/>
                <a:gd name="connsiteY25" fmla="*/ 1497861 h 2577597"/>
                <a:gd name="connsiteX26" fmla="*/ 4394100 w 14589326"/>
                <a:gd name="connsiteY26" fmla="*/ 1497861 h 2577597"/>
                <a:gd name="connsiteX27" fmla="*/ 4746568 w 14589326"/>
                <a:gd name="connsiteY27" fmla="*/ 1929756 h 2577597"/>
                <a:gd name="connsiteX28" fmla="*/ 6085946 w 14589326"/>
                <a:gd name="connsiteY28" fmla="*/ 1929756 h 2577597"/>
                <a:gd name="connsiteX0" fmla="*/ 6085946 w 13526862"/>
                <a:gd name="connsiteY0" fmla="*/ 1929756 h 2577597"/>
                <a:gd name="connsiteX1" fmla="*/ 8694209 w 13526862"/>
                <a:gd name="connsiteY1" fmla="*/ 1713808 h 2577597"/>
                <a:gd name="connsiteX2" fmla="*/ 10315561 w 13526862"/>
                <a:gd name="connsiteY2" fmla="*/ 1353896 h 2577597"/>
                <a:gd name="connsiteX3" fmla="*/ 11413789 w 13526862"/>
                <a:gd name="connsiteY3" fmla="*/ 951149 h 2577597"/>
                <a:gd name="connsiteX4" fmla="*/ 12124896 w 13526862"/>
                <a:gd name="connsiteY4" fmla="*/ 301535 h 2577597"/>
                <a:gd name="connsiteX5" fmla="*/ 12054402 w 13526862"/>
                <a:gd name="connsiteY5" fmla="*/ 157571 h 2577597"/>
                <a:gd name="connsiteX6" fmla="*/ 12547857 w 13526862"/>
                <a:gd name="connsiteY6" fmla="*/ 85588 h 2577597"/>
                <a:gd name="connsiteX7" fmla="*/ 12265883 w 13526862"/>
                <a:gd name="connsiteY7" fmla="*/ 85589 h 2577597"/>
                <a:gd name="connsiteX8" fmla="*/ 12406870 w 13526862"/>
                <a:gd name="connsiteY8" fmla="*/ 157570 h 2577597"/>
                <a:gd name="connsiteX9" fmla="*/ 12336377 w 13526862"/>
                <a:gd name="connsiteY9" fmla="*/ 157570 h 2577597"/>
                <a:gd name="connsiteX10" fmla="*/ 12618351 w 13526862"/>
                <a:gd name="connsiteY10" fmla="*/ 229552 h 2577597"/>
                <a:gd name="connsiteX11" fmla="*/ 12688845 w 13526862"/>
                <a:gd name="connsiteY11" fmla="*/ 229552 h 2577597"/>
                <a:gd name="connsiteX12" fmla="*/ 12547858 w 13526862"/>
                <a:gd name="connsiteY12" fmla="*/ 229552 h 2577597"/>
                <a:gd name="connsiteX13" fmla="*/ 12477364 w 13526862"/>
                <a:gd name="connsiteY13" fmla="*/ 373517 h 2577597"/>
                <a:gd name="connsiteX14" fmla="*/ 12759338 w 13526862"/>
                <a:gd name="connsiteY14" fmla="*/ 373517 h 2577597"/>
                <a:gd name="connsiteX15" fmla="*/ 12477365 w 13526862"/>
                <a:gd name="connsiteY15" fmla="*/ 589464 h 2577597"/>
                <a:gd name="connsiteX16" fmla="*/ 12618352 w 13526862"/>
                <a:gd name="connsiteY16" fmla="*/ 877393 h 2577597"/>
                <a:gd name="connsiteX17" fmla="*/ 13452452 w 13526862"/>
                <a:gd name="connsiteY17" fmla="*/ 1940500 h 2577597"/>
                <a:gd name="connsiteX18" fmla="*/ 13064811 w 13526862"/>
                <a:gd name="connsiteY18" fmla="*/ 2361650 h 2577597"/>
                <a:gd name="connsiteX19" fmla="*/ 12148394 w 13526862"/>
                <a:gd name="connsiteY19" fmla="*/ 2433632 h 2577597"/>
                <a:gd name="connsiteX20" fmla="*/ 7425324 w 13526862"/>
                <a:gd name="connsiteY20" fmla="*/ 2577597 h 2577597"/>
                <a:gd name="connsiteX21" fmla="*/ 3759658 w 13526862"/>
                <a:gd name="connsiteY21" fmla="*/ 2433632 h 2577597"/>
                <a:gd name="connsiteX22" fmla="*/ 446459 w 13526862"/>
                <a:gd name="connsiteY22" fmla="*/ 2190311 h 2577597"/>
                <a:gd name="connsiteX23" fmla="*/ 1080902 w 13526862"/>
                <a:gd name="connsiteY23" fmla="*/ 1281914 h 2577597"/>
                <a:gd name="connsiteX24" fmla="*/ 2702254 w 13526862"/>
                <a:gd name="connsiteY24" fmla="*/ 1137950 h 2577597"/>
                <a:gd name="connsiteX25" fmla="*/ 2913735 w 13526862"/>
                <a:gd name="connsiteY25" fmla="*/ 1497861 h 2577597"/>
                <a:gd name="connsiteX26" fmla="*/ 4394100 w 13526862"/>
                <a:gd name="connsiteY26" fmla="*/ 1497861 h 2577597"/>
                <a:gd name="connsiteX27" fmla="*/ 4746568 w 13526862"/>
                <a:gd name="connsiteY27" fmla="*/ 1929756 h 2577597"/>
                <a:gd name="connsiteX28" fmla="*/ 6085946 w 13526862"/>
                <a:gd name="connsiteY28" fmla="*/ 1929756 h 2577597"/>
                <a:gd name="connsiteX0" fmla="*/ 6085946 w 13200118"/>
                <a:gd name="connsiteY0" fmla="*/ 1929756 h 2577597"/>
                <a:gd name="connsiteX1" fmla="*/ 8694209 w 13200118"/>
                <a:gd name="connsiteY1" fmla="*/ 1713808 h 2577597"/>
                <a:gd name="connsiteX2" fmla="*/ 10315561 w 13200118"/>
                <a:gd name="connsiteY2" fmla="*/ 1353896 h 2577597"/>
                <a:gd name="connsiteX3" fmla="*/ 11413789 w 13200118"/>
                <a:gd name="connsiteY3" fmla="*/ 951149 h 2577597"/>
                <a:gd name="connsiteX4" fmla="*/ 12124896 w 13200118"/>
                <a:gd name="connsiteY4" fmla="*/ 301535 h 2577597"/>
                <a:gd name="connsiteX5" fmla="*/ 12054402 w 13200118"/>
                <a:gd name="connsiteY5" fmla="*/ 157571 h 2577597"/>
                <a:gd name="connsiteX6" fmla="*/ 12547857 w 13200118"/>
                <a:gd name="connsiteY6" fmla="*/ 85588 h 2577597"/>
                <a:gd name="connsiteX7" fmla="*/ 12265883 w 13200118"/>
                <a:gd name="connsiteY7" fmla="*/ 85589 h 2577597"/>
                <a:gd name="connsiteX8" fmla="*/ 12406870 w 13200118"/>
                <a:gd name="connsiteY8" fmla="*/ 157570 h 2577597"/>
                <a:gd name="connsiteX9" fmla="*/ 12336377 w 13200118"/>
                <a:gd name="connsiteY9" fmla="*/ 157570 h 2577597"/>
                <a:gd name="connsiteX10" fmla="*/ 12618351 w 13200118"/>
                <a:gd name="connsiteY10" fmla="*/ 229552 h 2577597"/>
                <a:gd name="connsiteX11" fmla="*/ 12688845 w 13200118"/>
                <a:gd name="connsiteY11" fmla="*/ 229552 h 2577597"/>
                <a:gd name="connsiteX12" fmla="*/ 12547858 w 13200118"/>
                <a:gd name="connsiteY12" fmla="*/ 229552 h 2577597"/>
                <a:gd name="connsiteX13" fmla="*/ 12477364 w 13200118"/>
                <a:gd name="connsiteY13" fmla="*/ 373517 h 2577597"/>
                <a:gd name="connsiteX14" fmla="*/ 12759338 w 13200118"/>
                <a:gd name="connsiteY14" fmla="*/ 373517 h 2577597"/>
                <a:gd name="connsiteX15" fmla="*/ 12477365 w 13200118"/>
                <a:gd name="connsiteY15" fmla="*/ 589464 h 2577597"/>
                <a:gd name="connsiteX16" fmla="*/ 12618352 w 13200118"/>
                <a:gd name="connsiteY16" fmla="*/ 877393 h 2577597"/>
                <a:gd name="connsiteX17" fmla="*/ 12829833 w 13200118"/>
                <a:gd name="connsiteY17" fmla="*/ 1381270 h 2577597"/>
                <a:gd name="connsiteX18" fmla="*/ 13064811 w 13200118"/>
                <a:gd name="connsiteY18" fmla="*/ 2361650 h 2577597"/>
                <a:gd name="connsiteX19" fmla="*/ 12148394 w 13200118"/>
                <a:gd name="connsiteY19" fmla="*/ 2433632 h 2577597"/>
                <a:gd name="connsiteX20" fmla="*/ 7425324 w 13200118"/>
                <a:gd name="connsiteY20" fmla="*/ 2577597 h 2577597"/>
                <a:gd name="connsiteX21" fmla="*/ 3759658 w 13200118"/>
                <a:gd name="connsiteY21" fmla="*/ 2433632 h 2577597"/>
                <a:gd name="connsiteX22" fmla="*/ 446459 w 13200118"/>
                <a:gd name="connsiteY22" fmla="*/ 2190311 h 2577597"/>
                <a:gd name="connsiteX23" fmla="*/ 1080902 w 13200118"/>
                <a:gd name="connsiteY23" fmla="*/ 1281914 h 2577597"/>
                <a:gd name="connsiteX24" fmla="*/ 2702254 w 13200118"/>
                <a:gd name="connsiteY24" fmla="*/ 1137950 h 2577597"/>
                <a:gd name="connsiteX25" fmla="*/ 2913735 w 13200118"/>
                <a:gd name="connsiteY25" fmla="*/ 1497861 h 2577597"/>
                <a:gd name="connsiteX26" fmla="*/ 4394100 w 13200118"/>
                <a:gd name="connsiteY26" fmla="*/ 1497861 h 2577597"/>
                <a:gd name="connsiteX27" fmla="*/ 4746568 w 13200118"/>
                <a:gd name="connsiteY27" fmla="*/ 1929756 h 2577597"/>
                <a:gd name="connsiteX28" fmla="*/ 6085946 w 13200118"/>
                <a:gd name="connsiteY28" fmla="*/ 1929756 h 2577597"/>
                <a:gd name="connsiteX0" fmla="*/ 6085946 w 13200118"/>
                <a:gd name="connsiteY0" fmla="*/ 1929756 h 2577597"/>
                <a:gd name="connsiteX1" fmla="*/ 8694209 w 13200118"/>
                <a:gd name="connsiteY1" fmla="*/ 1713808 h 2577597"/>
                <a:gd name="connsiteX2" fmla="*/ 10315561 w 13200118"/>
                <a:gd name="connsiteY2" fmla="*/ 1353896 h 2577597"/>
                <a:gd name="connsiteX3" fmla="*/ 11413789 w 13200118"/>
                <a:gd name="connsiteY3" fmla="*/ 951149 h 2577597"/>
                <a:gd name="connsiteX4" fmla="*/ 12124896 w 13200118"/>
                <a:gd name="connsiteY4" fmla="*/ 301535 h 2577597"/>
                <a:gd name="connsiteX5" fmla="*/ 12054402 w 13200118"/>
                <a:gd name="connsiteY5" fmla="*/ 157571 h 2577597"/>
                <a:gd name="connsiteX6" fmla="*/ 12547857 w 13200118"/>
                <a:gd name="connsiteY6" fmla="*/ 85588 h 2577597"/>
                <a:gd name="connsiteX7" fmla="*/ 12265883 w 13200118"/>
                <a:gd name="connsiteY7" fmla="*/ 85589 h 2577597"/>
                <a:gd name="connsiteX8" fmla="*/ 12406870 w 13200118"/>
                <a:gd name="connsiteY8" fmla="*/ 157570 h 2577597"/>
                <a:gd name="connsiteX9" fmla="*/ 12336377 w 13200118"/>
                <a:gd name="connsiteY9" fmla="*/ 157570 h 2577597"/>
                <a:gd name="connsiteX10" fmla="*/ 12618351 w 13200118"/>
                <a:gd name="connsiteY10" fmla="*/ 229552 h 2577597"/>
                <a:gd name="connsiteX11" fmla="*/ 12688845 w 13200118"/>
                <a:gd name="connsiteY11" fmla="*/ 229552 h 2577597"/>
                <a:gd name="connsiteX12" fmla="*/ 12547858 w 13200118"/>
                <a:gd name="connsiteY12" fmla="*/ 229552 h 2577597"/>
                <a:gd name="connsiteX13" fmla="*/ 12477364 w 13200118"/>
                <a:gd name="connsiteY13" fmla="*/ 373517 h 2577597"/>
                <a:gd name="connsiteX14" fmla="*/ 12759338 w 13200118"/>
                <a:gd name="connsiteY14" fmla="*/ 373517 h 2577597"/>
                <a:gd name="connsiteX15" fmla="*/ 12477365 w 13200118"/>
                <a:gd name="connsiteY15" fmla="*/ 589464 h 2577597"/>
                <a:gd name="connsiteX16" fmla="*/ 12618352 w 13200118"/>
                <a:gd name="connsiteY16" fmla="*/ 877393 h 2577597"/>
                <a:gd name="connsiteX17" fmla="*/ 12829833 w 13200118"/>
                <a:gd name="connsiteY17" fmla="*/ 1381270 h 2577597"/>
                <a:gd name="connsiteX18" fmla="*/ 12547858 w 13200118"/>
                <a:gd name="connsiteY18" fmla="*/ 2246629 h 2577597"/>
                <a:gd name="connsiteX19" fmla="*/ 12148394 w 13200118"/>
                <a:gd name="connsiteY19" fmla="*/ 2433632 h 2577597"/>
                <a:gd name="connsiteX20" fmla="*/ 7425324 w 13200118"/>
                <a:gd name="connsiteY20" fmla="*/ 2577597 h 2577597"/>
                <a:gd name="connsiteX21" fmla="*/ 3759658 w 13200118"/>
                <a:gd name="connsiteY21" fmla="*/ 2433632 h 2577597"/>
                <a:gd name="connsiteX22" fmla="*/ 446459 w 13200118"/>
                <a:gd name="connsiteY22" fmla="*/ 2190311 h 2577597"/>
                <a:gd name="connsiteX23" fmla="*/ 1080902 w 13200118"/>
                <a:gd name="connsiteY23" fmla="*/ 1281914 h 2577597"/>
                <a:gd name="connsiteX24" fmla="*/ 2702254 w 13200118"/>
                <a:gd name="connsiteY24" fmla="*/ 1137950 h 2577597"/>
                <a:gd name="connsiteX25" fmla="*/ 2913735 w 13200118"/>
                <a:gd name="connsiteY25" fmla="*/ 1497861 h 2577597"/>
                <a:gd name="connsiteX26" fmla="*/ 4394100 w 13200118"/>
                <a:gd name="connsiteY26" fmla="*/ 1497861 h 2577597"/>
                <a:gd name="connsiteX27" fmla="*/ 4746568 w 13200118"/>
                <a:gd name="connsiteY27" fmla="*/ 1929756 h 2577597"/>
                <a:gd name="connsiteX28" fmla="*/ 6085946 w 13200118"/>
                <a:gd name="connsiteY28" fmla="*/ 1929756 h 257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200118" h="2577597">
                  <a:moveTo>
                    <a:pt x="6085946" y="1929756"/>
                  </a:moveTo>
                  <a:cubicBezTo>
                    <a:pt x="6652108" y="1801032"/>
                    <a:pt x="7989273" y="1809785"/>
                    <a:pt x="8694209" y="1713808"/>
                  </a:cubicBezTo>
                  <a:cubicBezTo>
                    <a:pt x="9399145" y="1617831"/>
                    <a:pt x="9862298" y="1481006"/>
                    <a:pt x="10315561" y="1353896"/>
                  </a:cubicBezTo>
                  <a:cubicBezTo>
                    <a:pt x="10768824" y="1226786"/>
                    <a:pt x="11112233" y="1126542"/>
                    <a:pt x="11413789" y="951149"/>
                  </a:cubicBezTo>
                  <a:cubicBezTo>
                    <a:pt x="11715345" y="775756"/>
                    <a:pt x="12018127" y="433798"/>
                    <a:pt x="12124896" y="301535"/>
                  </a:cubicBezTo>
                  <a:cubicBezTo>
                    <a:pt x="12231665" y="169272"/>
                    <a:pt x="11983909" y="193562"/>
                    <a:pt x="12054402" y="157571"/>
                  </a:cubicBezTo>
                  <a:cubicBezTo>
                    <a:pt x="12124895" y="121580"/>
                    <a:pt x="11985065" y="183174"/>
                    <a:pt x="12547857" y="85588"/>
                  </a:cubicBezTo>
                  <a:lnTo>
                    <a:pt x="12265883" y="85589"/>
                  </a:lnTo>
                  <a:cubicBezTo>
                    <a:pt x="12811390" y="0"/>
                    <a:pt x="12395121" y="145573"/>
                    <a:pt x="12406870" y="157570"/>
                  </a:cubicBezTo>
                  <a:cubicBezTo>
                    <a:pt x="12418619" y="169567"/>
                    <a:pt x="12301130" y="145573"/>
                    <a:pt x="12336377" y="157570"/>
                  </a:cubicBezTo>
                  <a:cubicBezTo>
                    <a:pt x="12371624" y="169567"/>
                    <a:pt x="12047591" y="87295"/>
                    <a:pt x="12618351" y="229552"/>
                  </a:cubicBezTo>
                  <a:lnTo>
                    <a:pt x="12688845" y="229552"/>
                  </a:lnTo>
                  <a:cubicBezTo>
                    <a:pt x="13200118" y="362310"/>
                    <a:pt x="13095120" y="335817"/>
                    <a:pt x="12547858" y="229552"/>
                  </a:cubicBezTo>
                  <a:lnTo>
                    <a:pt x="12477364" y="373517"/>
                  </a:lnTo>
                  <a:cubicBezTo>
                    <a:pt x="12482361" y="368520"/>
                    <a:pt x="12759338" y="337526"/>
                    <a:pt x="12759338" y="373517"/>
                  </a:cubicBezTo>
                  <a:cubicBezTo>
                    <a:pt x="12759338" y="409508"/>
                    <a:pt x="12500863" y="505485"/>
                    <a:pt x="12477365" y="589464"/>
                  </a:cubicBezTo>
                  <a:cubicBezTo>
                    <a:pt x="12453867" y="673443"/>
                    <a:pt x="12559607" y="745425"/>
                    <a:pt x="12618352" y="877393"/>
                  </a:cubicBezTo>
                  <a:cubicBezTo>
                    <a:pt x="12677097" y="1009361"/>
                    <a:pt x="12841582" y="1153064"/>
                    <a:pt x="12829833" y="1381270"/>
                  </a:cubicBezTo>
                  <a:cubicBezTo>
                    <a:pt x="12818084" y="1609476"/>
                    <a:pt x="12661431" y="2071235"/>
                    <a:pt x="12547858" y="2246629"/>
                  </a:cubicBezTo>
                  <a:cubicBezTo>
                    <a:pt x="12434285" y="2422023"/>
                    <a:pt x="13113988" y="2403462"/>
                    <a:pt x="12148394" y="2433632"/>
                  </a:cubicBezTo>
                  <a:lnTo>
                    <a:pt x="7425324" y="2577597"/>
                  </a:lnTo>
                  <a:lnTo>
                    <a:pt x="3759658" y="2433632"/>
                  </a:lnTo>
                  <a:cubicBezTo>
                    <a:pt x="2811774" y="2321805"/>
                    <a:pt x="892918" y="2382264"/>
                    <a:pt x="446459" y="2190311"/>
                  </a:cubicBezTo>
                  <a:cubicBezTo>
                    <a:pt x="0" y="1998358"/>
                    <a:pt x="704936" y="1457307"/>
                    <a:pt x="1080902" y="1281914"/>
                  </a:cubicBezTo>
                  <a:cubicBezTo>
                    <a:pt x="1456868" y="1106521"/>
                    <a:pt x="2396782" y="1101959"/>
                    <a:pt x="2702254" y="1137950"/>
                  </a:cubicBezTo>
                  <a:cubicBezTo>
                    <a:pt x="3007726" y="1173941"/>
                    <a:pt x="2631761" y="1437876"/>
                    <a:pt x="2913735" y="1497861"/>
                  </a:cubicBezTo>
                  <a:cubicBezTo>
                    <a:pt x="3195709" y="1557846"/>
                    <a:pt x="4045555" y="1494007"/>
                    <a:pt x="4394100" y="1497861"/>
                  </a:cubicBezTo>
                  <a:cubicBezTo>
                    <a:pt x="4983256" y="1440075"/>
                    <a:pt x="4464594" y="1857774"/>
                    <a:pt x="4746568" y="1929756"/>
                  </a:cubicBezTo>
                  <a:cubicBezTo>
                    <a:pt x="5028542" y="2001738"/>
                    <a:pt x="5500209" y="1951387"/>
                    <a:pt x="6085946" y="1929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5111" name="Group 1766"/>
            <p:cNvGrpSpPr>
              <a:grpSpLocks/>
            </p:cNvGrpSpPr>
            <p:nvPr/>
          </p:nvGrpSpPr>
          <p:grpSpPr bwMode="auto">
            <a:xfrm>
              <a:off x="-284155" y="6262373"/>
              <a:ext cx="577139" cy="794642"/>
              <a:chOff x="-7165759" y="761563"/>
              <a:chExt cx="649279" cy="1083602"/>
            </a:xfrm>
          </p:grpSpPr>
          <p:grpSp>
            <p:nvGrpSpPr>
              <p:cNvPr id="15112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153" name="Freeform 152"/>
                <p:cNvSpPr/>
                <p:nvPr/>
              </p:nvSpPr>
              <p:spPr>
                <a:xfrm rot="2671018">
                  <a:off x="97382" y="1054642"/>
                  <a:ext cx="2079468" cy="25051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2671018">
                  <a:off x="161688" y="1128084"/>
                  <a:ext cx="1822215" cy="233374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5" name="Freeform 123"/>
                <p:cNvSpPr/>
                <p:nvPr/>
              </p:nvSpPr>
              <p:spPr>
                <a:xfrm rot="2671018">
                  <a:off x="761959" y="1340242"/>
                  <a:ext cx="878941" cy="248061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116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 rot="2671018">
                  <a:off x="85656" y="1027005"/>
                  <a:ext cx="2002908" cy="23990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2671018">
                  <a:off x="102277" y="1112113"/>
                  <a:ext cx="1837536" cy="22195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2671018">
                  <a:off x="759789" y="1326340"/>
                  <a:ext cx="863642" cy="237454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120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 rot="2671018">
                  <a:off x="127244" y="1025579"/>
                  <a:ext cx="2118429" cy="244808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2671018">
                  <a:off x="157682" y="1128799"/>
                  <a:ext cx="1809914" cy="224256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9" name="Freeform 123"/>
                <p:cNvSpPr/>
                <p:nvPr/>
              </p:nvSpPr>
              <p:spPr>
                <a:xfrm rot="2671018">
                  <a:off x="752957" y="1327662"/>
                  <a:ext cx="843249" cy="24057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124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 rot="2671018">
                  <a:off x="92429" y="1059681"/>
                  <a:ext cx="2079455" cy="242349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2671018">
                  <a:off x="156736" y="1133118"/>
                  <a:ext cx="1822215" cy="225213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6" name="Freeform 123"/>
                <p:cNvSpPr/>
                <p:nvPr/>
              </p:nvSpPr>
              <p:spPr>
                <a:xfrm rot="2671018">
                  <a:off x="756993" y="1337118"/>
                  <a:ext cx="878954" cy="24071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5128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141" name="Freeform 112"/>
                <p:cNvSpPr/>
                <p:nvPr/>
              </p:nvSpPr>
              <p:spPr>
                <a:xfrm rot="2671018">
                  <a:off x="109375" y="945206"/>
                  <a:ext cx="1905715" cy="246472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2" name="Freeform 113"/>
                <p:cNvSpPr/>
                <p:nvPr/>
              </p:nvSpPr>
              <p:spPr>
                <a:xfrm rot="2671018">
                  <a:off x="154334" y="1029102"/>
                  <a:ext cx="1618560" cy="230843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3" name="Freeform 123"/>
                <p:cNvSpPr/>
                <p:nvPr/>
              </p:nvSpPr>
              <p:spPr>
                <a:xfrm rot="2671018">
                  <a:off x="722169" y="1239419"/>
                  <a:ext cx="783174" cy="245270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5132" name="Group 2965"/>
            <p:cNvGrpSpPr>
              <a:grpSpLocks/>
            </p:cNvGrpSpPr>
            <p:nvPr/>
          </p:nvGrpSpPr>
          <p:grpSpPr bwMode="auto">
            <a:xfrm>
              <a:off x="-427741" y="5400579"/>
              <a:ext cx="504063" cy="720125"/>
              <a:chOff x="912" y="720"/>
              <a:chExt cx="2276" cy="3264"/>
            </a:xfrm>
          </p:grpSpPr>
          <p:sp>
            <p:nvSpPr>
              <p:cNvPr id="15133" name="Freeform 2966"/>
              <p:cNvSpPr>
                <a:spLocks/>
              </p:cNvSpPr>
              <p:nvPr/>
            </p:nvSpPr>
            <p:spPr bwMode="auto">
              <a:xfrm rot="1123876" flipH="1">
                <a:off x="2125" y="1932"/>
                <a:ext cx="738" cy="1924"/>
              </a:xfrm>
              <a:custGeom>
                <a:avLst/>
                <a:gdLst>
                  <a:gd name="T0" fmla="*/ 1 w 1432"/>
                  <a:gd name="T1" fmla="*/ 265770 h 1224"/>
                  <a:gd name="T2" fmla="*/ 1 w 1432"/>
                  <a:gd name="T3" fmla="*/ 211154 h 1224"/>
                  <a:gd name="T4" fmla="*/ 1 w 1432"/>
                  <a:gd name="T5" fmla="*/ 178380 h 1224"/>
                  <a:gd name="T6" fmla="*/ 1 w 1432"/>
                  <a:gd name="T7" fmla="*/ 167501 h 1224"/>
                  <a:gd name="T8" fmla="*/ 1 w 1432"/>
                  <a:gd name="T9" fmla="*/ 178380 h 1224"/>
                  <a:gd name="T10" fmla="*/ 1 w 1432"/>
                  <a:gd name="T11" fmla="*/ 254906 h 1224"/>
                  <a:gd name="T12" fmla="*/ 1 w 1432"/>
                  <a:gd name="T13" fmla="*/ 189336 h 1224"/>
                  <a:gd name="T14" fmla="*/ 1 w 1432"/>
                  <a:gd name="T15" fmla="*/ 145580 h 1224"/>
                  <a:gd name="T16" fmla="*/ 1 w 1432"/>
                  <a:gd name="T17" fmla="*/ 14647 h 1224"/>
                  <a:gd name="T18" fmla="*/ 1 w 1432"/>
                  <a:gd name="T19" fmla="*/ 58181 h 1224"/>
                  <a:gd name="T20" fmla="*/ 1 w 1432"/>
                  <a:gd name="T21" fmla="*/ 112894 h 1224"/>
                  <a:gd name="T22" fmla="*/ 1 w 1432"/>
                  <a:gd name="T23" fmla="*/ 200203 h 1224"/>
                  <a:gd name="T24" fmla="*/ 1 w 1432"/>
                  <a:gd name="T25" fmla="*/ 254906 h 1224"/>
                  <a:gd name="T26" fmla="*/ 1 w 1432"/>
                  <a:gd name="T27" fmla="*/ 211154 h 1224"/>
                  <a:gd name="T28" fmla="*/ 1 w 1432"/>
                  <a:gd name="T29" fmla="*/ 178380 h 1224"/>
                  <a:gd name="T30" fmla="*/ 1 w 1432"/>
                  <a:gd name="T31" fmla="*/ 112894 h 1224"/>
                  <a:gd name="T32" fmla="*/ 1 w 1432"/>
                  <a:gd name="T33" fmla="*/ 69154 h 1224"/>
                  <a:gd name="T34" fmla="*/ 1 w 1432"/>
                  <a:gd name="T35" fmla="*/ 123769 h 1224"/>
                  <a:gd name="T36" fmla="*/ 1 w 1432"/>
                  <a:gd name="T37" fmla="*/ 189336 h 1224"/>
                  <a:gd name="T38" fmla="*/ 1 w 1432"/>
                  <a:gd name="T39" fmla="*/ 265770 h 1224"/>
                  <a:gd name="T40" fmla="*/ 1 w 1432"/>
                  <a:gd name="T41" fmla="*/ 178380 h 1224"/>
                  <a:gd name="T42" fmla="*/ 1 w 1432"/>
                  <a:gd name="T43" fmla="*/ 145580 h 1224"/>
                  <a:gd name="T44" fmla="*/ 1 w 1432"/>
                  <a:gd name="T45" fmla="*/ 156499 h 1224"/>
                  <a:gd name="T46" fmla="*/ 1 w 1432"/>
                  <a:gd name="T47" fmla="*/ 167501 h 1224"/>
                  <a:gd name="T48" fmla="*/ 1 w 1432"/>
                  <a:gd name="T49" fmla="*/ 200203 h 1224"/>
                  <a:gd name="T50" fmla="*/ 1 w 1432"/>
                  <a:gd name="T51" fmla="*/ 254906 h 1224"/>
                  <a:gd name="T52" fmla="*/ 1 w 1432"/>
                  <a:gd name="T53" fmla="*/ 200203 h 1224"/>
                  <a:gd name="T54" fmla="*/ 1 w 1432"/>
                  <a:gd name="T55" fmla="*/ 222037 h 1224"/>
                  <a:gd name="T56" fmla="*/ 1 w 1432"/>
                  <a:gd name="T57" fmla="*/ 222037 h 1224"/>
                  <a:gd name="T58" fmla="*/ 1 w 1432"/>
                  <a:gd name="T59" fmla="*/ 254906 h 1224"/>
                  <a:gd name="T60" fmla="*/ 1 w 1432"/>
                  <a:gd name="T61" fmla="*/ 276639 h 1224"/>
                  <a:gd name="T62" fmla="*/ 1 w 1432"/>
                  <a:gd name="T63" fmla="*/ 265770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34" name="Group 2967"/>
              <p:cNvGrpSpPr>
                <a:grpSpLocks/>
              </p:cNvGrpSpPr>
              <p:nvPr/>
            </p:nvGrpSpPr>
            <p:grpSpPr bwMode="auto">
              <a:xfrm flipH="1">
                <a:off x="2200" y="2070"/>
                <a:ext cx="484" cy="574"/>
                <a:chOff x="1728" y="1008"/>
                <a:chExt cx="288" cy="288"/>
              </a:xfrm>
            </p:grpSpPr>
            <p:sp>
              <p:nvSpPr>
                <p:cNvPr id="15135" name="Freeform 2968"/>
                <p:cNvSpPr>
                  <a:spLocks/>
                </p:cNvSpPr>
                <p:nvPr/>
              </p:nvSpPr>
              <p:spPr bwMode="auto">
                <a:xfrm>
                  <a:off x="1780" y="1008"/>
                  <a:ext cx="113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6" name="Freeform 2969"/>
                <p:cNvSpPr>
                  <a:spLocks/>
                </p:cNvSpPr>
                <p:nvPr/>
              </p:nvSpPr>
              <p:spPr bwMode="auto">
                <a:xfrm rot="2795859" flipH="1">
                  <a:off x="1888" y="1045"/>
                  <a:ext cx="122" cy="13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7" name="Freeform 2970"/>
                <p:cNvSpPr>
                  <a:spLocks/>
                </p:cNvSpPr>
                <p:nvPr/>
              </p:nvSpPr>
              <p:spPr bwMode="auto">
                <a:xfrm rot="-9412280">
                  <a:off x="1798" y="1158"/>
                  <a:ext cx="112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8" name="Freeform 2971"/>
                <p:cNvSpPr>
                  <a:spLocks/>
                </p:cNvSpPr>
                <p:nvPr/>
              </p:nvSpPr>
              <p:spPr bwMode="auto">
                <a:xfrm rot="8819290">
                  <a:off x="1882" y="1124"/>
                  <a:ext cx="113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9" name="Freeform 2972"/>
                <p:cNvSpPr>
                  <a:spLocks/>
                </p:cNvSpPr>
                <p:nvPr/>
              </p:nvSpPr>
              <p:spPr bwMode="auto">
                <a:xfrm rot="-4733861">
                  <a:off x="1716" y="1106"/>
                  <a:ext cx="138" cy="113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0" name="Oval 2973"/>
                <p:cNvSpPr>
                  <a:spLocks noChangeArrowheads="1"/>
                </p:cNvSpPr>
                <p:nvPr/>
              </p:nvSpPr>
              <p:spPr bwMode="auto">
                <a:xfrm>
                  <a:off x="1815" y="1104"/>
                  <a:ext cx="105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5141" name="Freeform 2974"/>
              <p:cNvSpPr>
                <a:spLocks/>
              </p:cNvSpPr>
              <p:nvPr/>
            </p:nvSpPr>
            <p:spPr bwMode="auto">
              <a:xfrm flipH="1">
                <a:off x="1556" y="1200"/>
                <a:ext cx="808" cy="2684"/>
              </a:xfrm>
              <a:custGeom>
                <a:avLst/>
                <a:gdLst>
                  <a:gd name="T0" fmla="*/ 1 w 1432"/>
                  <a:gd name="T1" fmla="*/ 14435717 h 1224"/>
                  <a:gd name="T2" fmla="*/ 1 w 1432"/>
                  <a:gd name="T3" fmla="*/ 11468881 h 1224"/>
                  <a:gd name="T4" fmla="*/ 1 w 1432"/>
                  <a:gd name="T5" fmla="*/ 9688548 h 1224"/>
                  <a:gd name="T6" fmla="*/ 1 w 1432"/>
                  <a:gd name="T7" fmla="*/ 9096325 h 1224"/>
                  <a:gd name="T8" fmla="*/ 1 w 1432"/>
                  <a:gd name="T9" fmla="*/ 9688548 h 1224"/>
                  <a:gd name="T10" fmla="*/ 1 w 1432"/>
                  <a:gd name="T11" fmla="*/ 13843808 h 1224"/>
                  <a:gd name="T12" fmla="*/ 1 w 1432"/>
                  <a:gd name="T13" fmla="*/ 10281431 h 1224"/>
                  <a:gd name="T14" fmla="*/ 1 w 1432"/>
                  <a:gd name="T15" fmla="*/ 7909098 h 1224"/>
                  <a:gd name="T16" fmla="*/ 1 w 1432"/>
                  <a:gd name="T17" fmla="*/ 789142 h 1224"/>
                  <a:gd name="T18" fmla="*/ 1 w 1432"/>
                  <a:gd name="T19" fmla="*/ 3161390 h 1224"/>
                  <a:gd name="T20" fmla="*/ 1 w 1432"/>
                  <a:gd name="T21" fmla="*/ 6133185 h 1224"/>
                  <a:gd name="T22" fmla="*/ 1 w 1432"/>
                  <a:gd name="T23" fmla="*/ 10877936 h 1224"/>
                  <a:gd name="T24" fmla="*/ 1 w 1432"/>
                  <a:gd name="T25" fmla="*/ 13843808 h 1224"/>
                  <a:gd name="T26" fmla="*/ 1 w 1432"/>
                  <a:gd name="T27" fmla="*/ 11468881 h 1224"/>
                  <a:gd name="T28" fmla="*/ 1 w 1432"/>
                  <a:gd name="T29" fmla="*/ 9688548 h 1224"/>
                  <a:gd name="T30" fmla="*/ 1 w 1432"/>
                  <a:gd name="T31" fmla="*/ 6133185 h 1224"/>
                  <a:gd name="T32" fmla="*/ 1 w 1432"/>
                  <a:gd name="T33" fmla="*/ 3760615 h 1224"/>
                  <a:gd name="T34" fmla="*/ 1 w 1432"/>
                  <a:gd name="T35" fmla="*/ 6723854 h 1224"/>
                  <a:gd name="T36" fmla="*/ 1 w 1432"/>
                  <a:gd name="T37" fmla="*/ 10281431 h 1224"/>
                  <a:gd name="T38" fmla="*/ 1 w 1432"/>
                  <a:gd name="T39" fmla="*/ 14435717 h 1224"/>
                  <a:gd name="T40" fmla="*/ 1 w 1432"/>
                  <a:gd name="T41" fmla="*/ 9688548 h 1224"/>
                  <a:gd name="T42" fmla="*/ 1 w 1432"/>
                  <a:gd name="T43" fmla="*/ 7909098 h 1224"/>
                  <a:gd name="T44" fmla="*/ 2 w 1432"/>
                  <a:gd name="T45" fmla="*/ 8505630 h 1224"/>
                  <a:gd name="T46" fmla="*/ 1 w 1432"/>
                  <a:gd name="T47" fmla="*/ 9096325 h 1224"/>
                  <a:gd name="T48" fmla="*/ 1 w 1432"/>
                  <a:gd name="T49" fmla="*/ 10877936 h 1224"/>
                  <a:gd name="T50" fmla="*/ 1 w 1432"/>
                  <a:gd name="T51" fmla="*/ 13843808 h 1224"/>
                  <a:gd name="T52" fmla="*/ 1 w 1432"/>
                  <a:gd name="T53" fmla="*/ 10877936 h 1224"/>
                  <a:gd name="T54" fmla="*/ 2 w 1432"/>
                  <a:gd name="T55" fmla="*/ 12063220 h 1224"/>
                  <a:gd name="T56" fmla="*/ 1 w 1432"/>
                  <a:gd name="T57" fmla="*/ 12063220 h 1224"/>
                  <a:gd name="T58" fmla="*/ 1 w 1432"/>
                  <a:gd name="T59" fmla="*/ 13843808 h 1224"/>
                  <a:gd name="T60" fmla="*/ 1 w 1432"/>
                  <a:gd name="T61" fmla="*/ 15026925 h 1224"/>
                  <a:gd name="T62" fmla="*/ 1 w 1432"/>
                  <a:gd name="T63" fmla="*/ 14435717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2975"/>
              <p:cNvSpPr>
                <a:spLocks/>
              </p:cNvSpPr>
              <p:nvPr/>
            </p:nvSpPr>
            <p:spPr bwMode="auto">
              <a:xfrm rot="-1277051">
                <a:off x="1236" y="2064"/>
                <a:ext cx="564" cy="1920"/>
              </a:xfrm>
              <a:custGeom>
                <a:avLst/>
                <a:gdLst>
                  <a:gd name="T0" fmla="*/ 0 w 1432"/>
                  <a:gd name="T1" fmla="*/ 259214 h 1224"/>
                  <a:gd name="T2" fmla="*/ 0 w 1432"/>
                  <a:gd name="T3" fmla="*/ 206024 h 1224"/>
                  <a:gd name="T4" fmla="*/ 0 w 1432"/>
                  <a:gd name="T5" fmla="*/ 174006 h 1224"/>
                  <a:gd name="T6" fmla="*/ 0 w 1432"/>
                  <a:gd name="T7" fmla="*/ 163410 h 1224"/>
                  <a:gd name="T8" fmla="*/ 0 w 1432"/>
                  <a:gd name="T9" fmla="*/ 174006 h 1224"/>
                  <a:gd name="T10" fmla="*/ 0 w 1432"/>
                  <a:gd name="T11" fmla="*/ 248576 h 1224"/>
                  <a:gd name="T12" fmla="*/ 0 w 1432"/>
                  <a:gd name="T13" fmla="*/ 184643 h 1224"/>
                  <a:gd name="T14" fmla="*/ 0 w 1432"/>
                  <a:gd name="T15" fmla="*/ 142082 h 1224"/>
                  <a:gd name="T16" fmla="*/ 0 w 1432"/>
                  <a:gd name="T17" fmla="*/ 14141 h 1224"/>
                  <a:gd name="T18" fmla="*/ 0 w 1432"/>
                  <a:gd name="T19" fmla="*/ 56924 h 1224"/>
                  <a:gd name="T20" fmla="*/ 0 w 1432"/>
                  <a:gd name="T21" fmla="*/ 110045 h 1224"/>
                  <a:gd name="T22" fmla="*/ 0 w 1432"/>
                  <a:gd name="T23" fmla="*/ 195266 h 1224"/>
                  <a:gd name="T24" fmla="*/ 0 w 1432"/>
                  <a:gd name="T25" fmla="*/ 248576 h 1224"/>
                  <a:gd name="T26" fmla="*/ 0 w 1432"/>
                  <a:gd name="T27" fmla="*/ 206024 h 1224"/>
                  <a:gd name="T28" fmla="*/ 0 w 1432"/>
                  <a:gd name="T29" fmla="*/ 174006 h 1224"/>
                  <a:gd name="T30" fmla="*/ 0 w 1432"/>
                  <a:gd name="T31" fmla="*/ 110045 h 1224"/>
                  <a:gd name="T32" fmla="*/ 0 w 1432"/>
                  <a:gd name="T33" fmla="*/ 67443 h 1224"/>
                  <a:gd name="T34" fmla="*/ 0 w 1432"/>
                  <a:gd name="T35" fmla="*/ 120701 h 1224"/>
                  <a:gd name="T36" fmla="*/ 0 w 1432"/>
                  <a:gd name="T37" fmla="*/ 184643 h 1224"/>
                  <a:gd name="T38" fmla="*/ 0 w 1432"/>
                  <a:gd name="T39" fmla="*/ 259214 h 1224"/>
                  <a:gd name="T40" fmla="*/ 0 w 1432"/>
                  <a:gd name="T41" fmla="*/ 174006 h 1224"/>
                  <a:gd name="T42" fmla="*/ 0 w 1432"/>
                  <a:gd name="T43" fmla="*/ 142082 h 1224"/>
                  <a:gd name="T44" fmla="*/ 0 w 1432"/>
                  <a:gd name="T45" fmla="*/ 152718 h 1224"/>
                  <a:gd name="T46" fmla="*/ 0 w 1432"/>
                  <a:gd name="T47" fmla="*/ 163410 h 1224"/>
                  <a:gd name="T48" fmla="*/ 0 w 1432"/>
                  <a:gd name="T49" fmla="*/ 195266 h 1224"/>
                  <a:gd name="T50" fmla="*/ 0 w 1432"/>
                  <a:gd name="T51" fmla="*/ 248576 h 1224"/>
                  <a:gd name="T52" fmla="*/ 0 w 1432"/>
                  <a:gd name="T53" fmla="*/ 195266 h 1224"/>
                  <a:gd name="T54" fmla="*/ 0 w 1432"/>
                  <a:gd name="T55" fmla="*/ 216670 h 1224"/>
                  <a:gd name="T56" fmla="*/ 0 w 1432"/>
                  <a:gd name="T57" fmla="*/ 216670 h 1224"/>
                  <a:gd name="T58" fmla="*/ 0 w 1432"/>
                  <a:gd name="T59" fmla="*/ 248576 h 1224"/>
                  <a:gd name="T60" fmla="*/ 0 w 1432"/>
                  <a:gd name="T61" fmla="*/ 269801 h 1224"/>
                  <a:gd name="T62" fmla="*/ 0 w 1432"/>
                  <a:gd name="T63" fmla="*/ 259214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43" name="Group 2976"/>
              <p:cNvGrpSpPr>
                <a:grpSpLocks/>
              </p:cNvGrpSpPr>
              <p:nvPr/>
            </p:nvGrpSpPr>
            <p:grpSpPr bwMode="auto">
              <a:xfrm flipH="1">
                <a:off x="1556" y="720"/>
                <a:ext cx="888" cy="960"/>
                <a:chOff x="1728" y="1008"/>
                <a:chExt cx="672" cy="672"/>
              </a:xfrm>
            </p:grpSpPr>
            <p:sp>
              <p:nvSpPr>
                <p:cNvPr id="15144" name="Freeform 2977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5" name="Freeform 2978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6" name="Freeform 2979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7" name="Freeform 2980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8" name="Freeform 2981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9" name="Oval 2982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15150" name="Group 2983"/>
              <p:cNvGrpSpPr>
                <a:grpSpLocks/>
              </p:cNvGrpSpPr>
              <p:nvPr/>
            </p:nvGrpSpPr>
            <p:grpSpPr bwMode="auto">
              <a:xfrm flipH="1">
                <a:off x="912" y="1681"/>
                <a:ext cx="644" cy="865"/>
                <a:chOff x="1728" y="1008"/>
                <a:chExt cx="672" cy="672"/>
              </a:xfrm>
            </p:grpSpPr>
            <p:sp>
              <p:nvSpPr>
                <p:cNvPr id="15151" name="Freeform 2984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2" name="Freeform 2985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3" name="Freeform 2986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4" name="Freeform 2987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5" name="Freeform 2988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6" name="Oval 2989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15157" name="Group 2990"/>
              <p:cNvGrpSpPr>
                <a:grpSpLocks/>
              </p:cNvGrpSpPr>
              <p:nvPr/>
            </p:nvGrpSpPr>
            <p:grpSpPr bwMode="auto">
              <a:xfrm flipH="1">
                <a:off x="2544" y="1680"/>
                <a:ext cx="644" cy="768"/>
                <a:chOff x="1728" y="1008"/>
                <a:chExt cx="672" cy="672"/>
              </a:xfrm>
            </p:grpSpPr>
            <p:sp>
              <p:nvSpPr>
                <p:cNvPr id="15158" name="Freeform 2991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9" name="Freeform 2992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0" name="Freeform 2993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1" name="Freeform 2994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2" name="Freeform 2995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3" name="Oval 2996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5164" name="Group 1281"/>
          <p:cNvGrpSpPr>
            <a:grpSpLocks/>
          </p:cNvGrpSpPr>
          <p:nvPr/>
        </p:nvGrpSpPr>
        <p:grpSpPr bwMode="auto">
          <a:xfrm>
            <a:off x="76200" y="5715000"/>
            <a:ext cx="1201738" cy="1252538"/>
            <a:chOff x="9620762" y="3888404"/>
            <a:chExt cx="1202534" cy="1251727"/>
          </a:xfrm>
        </p:grpSpPr>
        <p:grpSp>
          <p:nvGrpSpPr>
            <p:cNvPr id="15165" name="Group 93"/>
            <p:cNvGrpSpPr>
              <a:grpSpLocks/>
            </p:cNvGrpSpPr>
            <p:nvPr/>
          </p:nvGrpSpPr>
          <p:grpSpPr bwMode="auto">
            <a:xfrm rot="-3115423">
              <a:off x="9814146" y="4556092"/>
              <a:ext cx="247635" cy="634403"/>
              <a:chOff x="537271" y="2738144"/>
              <a:chExt cx="569665" cy="1784752"/>
            </a:xfrm>
          </p:grpSpPr>
          <p:sp>
            <p:nvSpPr>
              <p:cNvPr id="21" name="Freeform 354"/>
              <p:cNvSpPr/>
              <p:nvPr/>
            </p:nvSpPr>
            <p:spPr>
              <a:xfrm>
                <a:off x="536326" y="2737058"/>
                <a:ext cx="569332" cy="1684829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2" name="Freeform 355"/>
              <p:cNvGrpSpPr>
                <a:grpSpLocks/>
              </p:cNvGrpSpPr>
              <p:nvPr/>
            </p:nvGrpSpPr>
            <p:grpSpPr bwMode="auto">
              <a:xfrm rot="3115423">
                <a:off x="190254" y="3188729"/>
                <a:ext cx="1406208" cy="869221"/>
                <a:chOff x="8424672" y="3883152"/>
                <a:chExt cx="499872" cy="377952"/>
              </a:xfrm>
            </p:grpSpPr>
            <p:pic>
              <p:nvPicPr>
                <p:cNvPr id="15168" name="Freeform 35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4672" y="3883152"/>
                  <a:ext cx="499872" cy="377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169" name="Text Box 833"/>
                <p:cNvSpPr txBox="1">
                  <a:spLocks noChangeArrowheads="1"/>
                </p:cNvSpPr>
                <p:nvPr/>
              </p:nvSpPr>
              <p:spPr bwMode="auto">
                <a:xfrm rot="18484578">
                  <a:off x="8538320" y="3820456"/>
                  <a:ext cx="219172" cy="557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3" name="Freeform 356"/>
              <p:cNvSpPr/>
              <p:nvPr/>
            </p:nvSpPr>
            <p:spPr>
              <a:xfrm>
                <a:off x="782803" y="2740355"/>
                <a:ext cx="237223" cy="1733987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171" name="Group 93"/>
            <p:cNvGrpSpPr>
              <a:grpSpLocks/>
            </p:cNvGrpSpPr>
            <p:nvPr/>
          </p:nvGrpSpPr>
          <p:grpSpPr bwMode="auto">
            <a:xfrm rot="3169194" flipH="1">
              <a:off x="10330561" y="4559179"/>
              <a:ext cx="292082" cy="693388"/>
              <a:chOff x="542236" y="2742439"/>
              <a:chExt cx="567203" cy="1791452"/>
            </a:xfrm>
          </p:grpSpPr>
          <p:sp>
            <p:nvSpPr>
              <p:cNvPr id="24" name="Freeform 351"/>
              <p:cNvSpPr/>
              <p:nvPr/>
            </p:nvSpPr>
            <p:spPr>
              <a:xfrm>
                <a:off x="546932" y="2750798"/>
                <a:ext cx="566871" cy="1690937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5" name="Freeform 352"/>
              <p:cNvGrpSpPr>
                <a:grpSpLocks/>
              </p:cNvGrpSpPr>
              <p:nvPr/>
            </p:nvGrpSpPr>
            <p:grpSpPr bwMode="auto">
              <a:xfrm rot="3169194" flipH="1">
                <a:off x="167823" y="3225220"/>
                <a:ext cx="1448904" cy="792938"/>
                <a:chOff x="8900160" y="3895344"/>
                <a:chExt cx="560832" cy="408432"/>
              </a:xfrm>
            </p:grpSpPr>
            <p:pic>
              <p:nvPicPr>
                <p:cNvPr id="15174" name="Freeform 352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0160" y="3895344"/>
                  <a:ext cx="560832" cy="408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175" name="Text Box 839"/>
                <p:cNvSpPr txBox="1">
                  <a:spLocks noChangeArrowheads="1"/>
                </p:cNvSpPr>
                <p:nvPr/>
              </p:nvSpPr>
              <p:spPr bwMode="auto">
                <a:xfrm rot="3169193">
                  <a:off x="9080708" y="3828788"/>
                  <a:ext cx="259633" cy="606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6" name="Freeform 353"/>
              <p:cNvSpPr/>
              <p:nvPr/>
            </p:nvSpPr>
            <p:spPr>
              <a:xfrm>
                <a:off x="807238" y="2800190"/>
                <a:ext cx="234142" cy="1731979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177" name="Group 93"/>
            <p:cNvGrpSpPr>
              <a:grpSpLocks/>
            </p:cNvGrpSpPr>
            <p:nvPr/>
          </p:nvGrpSpPr>
          <p:grpSpPr bwMode="auto">
            <a:xfrm rot="970870" flipH="1">
              <a:off x="10185015" y="4090645"/>
              <a:ext cx="266697" cy="1049486"/>
              <a:chOff x="541014" y="2733556"/>
              <a:chExt cx="564655" cy="1790430"/>
            </a:xfrm>
          </p:grpSpPr>
          <p:sp>
            <p:nvSpPr>
              <p:cNvPr id="27" name="Freeform 138"/>
              <p:cNvSpPr/>
              <p:nvPr/>
            </p:nvSpPr>
            <p:spPr>
              <a:xfrm>
                <a:off x="575050" y="2713412"/>
                <a:ext cx="565036" cy="1721354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8" name="Freeform 139"/>
              <p:cNvSpPr/>
              <p:nvPr/>
            </p:nvSpPr>
            <p:spPr>
              <a:xfrm>
                <a:off x="554542" y="2827087"/>
                <a:ext cx="504056" cy="1567997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  <a:gd name="connsiteX0" fmla="*/ 274820 w 584617"/>
                  <a:gd name="connsiteY0" fmla="*/ 1638925 h 1693889"/>
                  <a:gd name="connsiteX1" fmla="*/ 169889 w 584617"/>
                  <a:gd name="connsiteY1" fmla="*/ 1354112 h 1693889"/>
                  <a:gd name="connsiteX2" fmla="*/ 19987 w 584617"/>
                  <a:gd name="connsiteY2" fmla="*/ 923939 h 1693889"/>
                  <a:gd name="connsiteX3" fmla="*/ 49967 w 584617"/>
                  <a:gd name="connsiteY3" fmla="*/ 334781 h 1693889"/>
                  <a:gd name="connsiteX4" fmla="*/ 229849 w 584617"/>
                  <a:gd name="connsiteY4" fmla="*/ 49967 h 1693889"/>
                  <a:gd name="connsiteX5" fmla="*/ 364761 w 584617"/>
                  <a:gd name="connsiteY5" fmla="*/ 34977 h 1693889"/>
                  <a:gd name="connsiteX6" fmla="*/ 454702 w 584617"/>
                  <a:gd name="connsiteY6" fmla="*/ 94938 h 1693889"/>
                  <a:gd name="connsiteX7" fmla="*/ 514662 w 584617"/>
                  <a:gd name="connsiteY7" fmla="*/ 229849 h 1693889"/>
                  <a:gd name="connsiteX8" fmla="*/ 559633 w 584617"/>
                  <a:gd name="connsiteY8" fmla="*/ 529653 h 1693889"/>
                  <a:gd name="connsiteX9" fmla="*/ 544643 w 584617"/>
                  <a:gd name="connsiteY9" fmla="*/ 1144249 h 1693889"/>
                  <a:gd name="connsiteX10" fmla="*/ 559633 w 584617"/>
                  <a:gd name="connsiteY10" fmla="*/ 1444053 h 1693889"/>
                  <a:gd name="connsiteX11" fmla="*/ 574623 w 584617"/>
                  <a:gd name="connsiteY11" fmla="*/ 1623935 h 1693889"/>
                  <a:gd name="connsiteX12" fmla="*/ 499672 w 584617"/>
                  <a:gd name="connsiteY12" fmla="*/ 1668905 h 1693889"/>
                  <a:gd name="connsiteX13" fmla="*/ 364761 w 584617"/>
                  <a:gd name="connsiteY13" fmla="*/ 1683895 h 1693889"/>
                  <a:gd name="connsiteX14" fmla="*/ 274820 w 584617"/>
                  <a:gd name="connsiteY14" fmla="*/ 1638925 h 1693889"/>
                  <a:gd name="connsiteX0" fmla="*/ 353935 w 663732"/>
                  <a:gd name="connsiteY0" fmla="*/ 1638925 h 1693889"/>
                  <a:gd name="connsiteX1" fmla="*/ 249004 w 663732"/>
                  <a:gd name="connsiteY1" fmla="*/ 1354112 h 1693889"/>
                  <a:gd name="connsiteX2" fmla="*/ 99102 w 663732"/>
                  <a:gd name="connsiteY2" fmla="*/ 923939 h 1693889"/>
                  <a:gd name="connsiteX3" fmla="*/ 4997 w 663732"/>
                  <a:gd name="connsiteY3" fmla="*/ 538965 h 1693889"/>
                  <a:gd name="connsiteX4" fmla="*/ 129082 w 663732"/>
                  <a:gd name="connsiteY4" fmla="*/ 334781 h 1693889"/>
                  <a:gd name="connsiteX5" fmla="*/ 308964 w 663732"/>
                  <a:gd name="connsiteY5" fmla="*/ 49967 h 1693889"/>
                  <a:gd name="connsiteX6" fmla="*/ 443876 w 663732"/>
                  <a:gd name="connsiteY6" fmla="*/ 34977 h 1693889"/>
                  <a:gd name="connsiteX7" fmla="*/ 533817 w 663732"/>
                  <a:gd name="connsiteY7" fmla="*/ 94938 h 1693889"/>
                  <a:gd name="connsiteX8" fmla="*/ 593777 w 663732"/>
                  <a:gd name="connsiteY8" fmla="*/ 229849 h 1693889"/>
                  <a:gd name="connsiteX9" fmla="*/ 638748 w 663732"/>
                  <a:gd name="connsiteY9" fmla="*/ 529653 h 1693889"/>
                  <a:gd name="connsiteX10" fmla="*/ 623758 w 663732"/>
                  <a:gd name="connsiteY10" fmla="*/ 1144249 h 1693889"/>
                  <a:gd name="connsiteX11" fmla="*/ 638748 w 663732"/>
                  <a:gd name="connsiteY11" fmla="*/ 1444053 h 1693889"/>
                  <a:gd name="connsiteX12" fmla="*/ 653738 w 663732"/>
                  <a:gd name="connsiteY12" fmla="*/ 1623935 h 1693889"/>
                  <a:gd name="connsiteX13" fmla="*/ 578787 w 663732"/>
                  <a:gd name="connsiteY13" fmla="*/ 1668905 h 1693889"/>
                  <a:gd name="connsiteX14" fmla="*/ 443876 w 663732"/>
                  <a:gd name="connsiteY14" fmla="*/ 1683895 h 1693889"/>
                  <a:gd name="connsiteX15" fmla="*/ 353935 w 663732"/>
                  <a:gd name="connsiteY15" fmla="*/ 1638925 h 1693889"/>
                  <a:gd name="connsiteX0" fmla="*/ 348938 w 658735"/>
                  <a:gd name="connsiteY0" fmla="*/ 1621626 h 1676590"/>
                  <a:gd name="connsiteX1" fmla="*/ 244007 w 658735"/>
                  <a:gd name="connsiteY1" fmla="*/ 1336813 h 1676590"/>
                  <a:gd name="connsiteX2" fmla="*/ 94105 w 658735"/>
                  <a:gd name="connsiteY2" fmla="*/ 906640 h 1676590"/>
                  <a:gd name="connsiteX3" fmla="*/ 0 w 658735"/>
                  <a:gd name="connsiteY3" fmla="*/ 521666 h 1676590"/>
                  <a:gd name="connsiteX4" fmla="*/ 94105 w 658735"/>
                  <a:gd name="connsiteY4" fmla="*/ 213686 h 1676590"/>
                  <a:gd name="connsiteX5" fmla="*/ 303967 w 658735"/>
                  <a:gd name="connsiteY5" fmla="*/ 32668 h 1676590"/>
                  <a:gd name="connsiteX6" fmla="*/ 438879 w 658735"/>
                  <a:gd name="connsiteY6" fmla="*/ 17678 h 1676590"/>
                  <a:gd name="connsiteX7" fmla="*/ 528820 w 658735"/>
                  <a:gd name="connsiteY7" fmla="*/ 77639 h 1676590"/>
                  <a:gd name="connsiteX8" fmla="*/ 588780 w 658735"/>
                  <a:gd name="connsiteY8" fmla="*/ 212550 h 1676590"/>
                  <a:gd name="connsiteX9" fmla="*/ 633751 w 658735"/>
                  <a:gd name="connsiteY9" fmla="*/ 512354 h 1676590"/>
                  <a:gd name="connsiteX10" fmla="*/ 618761 w 658735"/>
                  <a:gd name="connsiteY10" fmla="*/ 1126950 h 1676590"/>
                  <a:gd name="connsiteX11" fmla="*/ 633751 w 658735"/>
                  <a:gd name="connsiteY11" fmla="*/ 1426754 h 1676590"/>
                  <a:gd name="connsiteX12" fmla="*/ 648741 w 658735"/>
                  <a:gd name="connsiteY12" fmla="*/ 1606636 h 1676590"/>
                  <a:gd name="connsiteX13" fmla="*/ 573790 w 658735"/>
                  <a:gd name="connsiteY13" fmla="*/ 1651606 h 1676590"/>
                  <a:gd name="connsiteX14" fmla="*/ 438879 w 658735"/>
                  <a:gd name="connsiteY14" fmla="*/ 1666596 h 1676590"/>
                  <a:gd name="connsiteX15" fmla="*/ 348938 w 658735"/>
                  <a:gd name="connsiteY15" fmla="*/ 1621626 h 167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8735" h="1676590">
                    <a:moveTo>
                      <a:pt x="348938" y="1621626"/>
                    </a:moveTo>
                    <a:cubicBezTo>
                      <a:pt x="316459" y="1566662"/>
                      <a:pt x="286479" y="1455977"/>
                      <a:pt x="244007" y="1336813"/>
                    </a:cubicBezTo>
                    <a:cubicBezTo>
                      <a:pt x="201535" y="1217649"/>
                      <a:pt x="134773" y="1042498"/>
                      <a:pt x="94105" y="906640"/>
                    </a:cubicBezTo>
                    <a:cubicBezTo>
                      <a:pt x="53437" y="770782"/>
                      <a:pt x="0" y="637158"/>
                      <a:pt x="0" y="521666"/>
                    </a:cubicBezTo>
                    <a:cubicBezTo>
                      <a:pt x="0" y="406174"/>
                      <a:pt x="43444" y="295186"/>
                      <a:pt x="94105" y="213686"/>
                    </a:cubicBezTo>
                    <a:cubicBezTo>
                      <a:pt x="144766" y="132186"/>
                      <a:pt x="246505" y="65336"/>
                      <a:pt x="303967" y="32668"/>
                    </a:cubicBezTo>
                    <a:cubicBezTo>
                      <a:pt x="361429" y="0"/>
                      <a:pt x="401404" y="10183"/>
                      <a:pt x="438879" y="17678"/>
                    </a:cubicBezTo>
                    <a:cubicBezTo>
                      <a:pt x="476354" y="25173"/>
                      <a:pt x="503837" y="45160"/>
                      <a:pt x="528820" y="77639"/>
                    </a:cubicBezTo>
                    <a:cubicBezTo>
                      <a:pt x="553803" y="110118"/>
                      <a:pt x="571292" y="140098"/>
                      <a:pt x="588780" y="212550"/>
                    </a:cubicBezTo>
                    <a:cubicBezTo>
                      <a:pt x="606268" y="285002"/>
                      <a:pt x="628754" y="359954"/>
                      <a:pt x="633751" y="512354"/>
                    </a:cubicBezTo>
                    <a:cubicBezTo>
                      <a:pt x="638748" y="664754"/>
                      <a:pt x="618761" y="974550"/>
                      <a:pt x="618761" y="1126950"/>
                    </a:cubicBezTo>
                    <a:cubicBezTo>
                      <a:pt x="618761" y="1279350"/>
                      <a:pt x="628754" y="1346806"/>
                      <a:pt x="633751" y="1426754"/>
                    </a:cubicBezTo>
                    <a:cubicBezTo>
                      <a:pt x="638748" y="1506702"/>
                      <a:pt x="658735" y="1569161"/>
                      <a:pt x="648741" y="1606636"/>
                    </a:cubicBezTo>
                    <a:cubicBezTo>
                      <a:pt x="638748" y="1644111"/>
                      <a:pt x="608767" y="1641613"/>
                      <a:pt x="573790" y="1651606"/>
                    </a:cubicBezTo>
                    <a:cubicBezTo>
                      <a:pt x="538813" y="1661599"/>
                      <a:pt x="476354" y="1671593"/>
                      <a:pt x="438879" y="1666596"/>
                    </a:cubicBezTo>
                    <a:cubicBezTo>
                      <a:pt x="401404" y="1661599"/>
                      <a:pt x="381417" y="1676590"/>
                      <a:pt x="348938" y="16216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alpha val="68000"/>
                    </a:srgbClr>
                  </a:gs>
                  <a:gs pos="50000">
                    <a:srgbClr val="C89BE9">
                      <a:shade val="67500"/>
                      <a:satMod val="115000"/>
                    </a:srgbClr>
                  </a:gs>
                  <a:gs pos="100000">
                    <a:srgbClr val="C89BE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9" name="Freeform 350"/>
              <p:cNvSpPr/>
              <p:nvPr/>
            </p:nvSpPr>
            <p:spPr>
              <a:xfrm>
                <a:off x="803784" y="2732666"/>
                <a:ext cx="235432" cy="1794430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183" name="Group 93"/>
            <p:cNvGrpSpPr>
              <a:grpSpLocks/>
            </p:cNvGrpSpPr>
            <p:nvPr/>
          </p:nvGrpSpPr>
          <p:grpSpPr bwMode="auto">
            <a:xfrm rot="-954403">
              <a:off x="9865136" y="4235344"/>
              <a:ext cx="238122" cy="833886"/>
              <a:chOff x="538531" y="2732699"/>
              <a:chExt cx="565299" cy="1793137"/>
            </a:xfrm>
          </p:grpSpPr>
          <p:sp>
            <p:nvSpPr>
              <p:cNvPr id="30" name="Freeform 135"/>
              <p:cNvSpPr/>
              <p:nvPr/>
            </p:nvSpPr>
            <p:spPr>
              <a:xfrm>
                <a:off x="538568" y="2731995"/>
                <a:ext cx="565681" cy="1698904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1" name="Freeform 136"/>
              <p:cNvSpPr/>
              <p:nvPr/>
            </p:nvSpPr>
            <p:spPr>
              <a:xfrm>
                <a:off x="554542" y="2827087"/>
                <a:ext cx="504056" cy="1567997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  <a:gd name="connsiteX0" fmla="*/ 274820 w 584617"/>
                  <a:gd name="connsiteY0" fmla="*/ 1638925 h 1693889"/>
                  <a:gd name="connsiteX1" fmla="*/ 169889 w 584617"/>
                  <a:gd name="connsiteY1" fmla="*/ 1354112 h 1693889"/>
                  <a:gd name="connsiteX2" fmla="*/ 19987 w 584617"/>
                  <a:gd name="connsiteY2" fmla="*/ 923939 h 1693889"/>
                  <a:gd name="connsiteX3" fmla="*/ 49967 w 584617"/>
                  <a:gd name="connsiteY3" fmla="*/ 334781 h 1693889"/>
                  <a:gd name="connsiteX4" fmla="*/ 229849 w 584617"/>
                  <a:gd name="connsiteY4" fmla="*/ 49967 h 1693889"/>
                  <a:gd name="connsiteX5" fmla="*/ 364761 w 584617"/>
                  <a:gd name="connsiteY5" fmla="*/ 34977 h 1693889"/>
                  <a:gd name="connsiteX6" fmla="*/ 454702 w 584617"/>
                  <a:gd name="connsiteY6" fmla="*/ 94938 h 1693889"/>
                  <a:gd name="connsiteX7" fmla="*/ 514662 w 584617"/>
                  <a:gd name="connsiteY7" fmla="*/ 229849 h 1693889"/>
                  <a:gd name="connsiteX8" fmla="*/ 559633 w 584617"/>
                  <a:gd name="connsiteY8" fmla="*/ 529653 h 1693889"/>
                  <a:gd name="connsiteX9" fmla="*/ 544643 w 584617"/>
                  <a:gd name="connsiteY9" fmla="*/ 1144249 h 1693889"/>
                  <a:gd name="connsiteX10" fmla="*/ 559633 w 584617"/>
                  <a:gd name="connsiteY10" fmla="*/ 1444053 h 1693889"/>
                  <a:gd name="connsiteX11" fmla="*/ 574623 w 584617"/>
                  <a:gd name="connsiteY11" fmla="*/ 1623935 h 1693889"/>
                  <a:gd name="connsiteX12" fmla="*/ 499672 w 584617"/>
                  <a:gd name="connsiteY12" fmla="*/ 1668905 h 1693889"/>
                  <a:gd name="connsiteX13" fmla="*/ 364761 w 584617"/>
                  <a:gd name="connsiteY13" fmla="*/ 1683895 h 1693889"/>
                  <a:gd name="connsiteX14" fmla="*/ 274820 w 584617"/>
                  <a:gd name="connsiteY14" fmla="*/ 1638925 h 1693889"/>
                  <a:gd name="connsiteX0" fmla="*/ 353935 w 663732"/>
                  <a:gd name="connsiteY0" fmla="*/ 1638925 h 1693889"/>
                  <a:gd name="connsiteX1" fmla="*/ 249004 w 663732"/>
                  <a:gd name="connsiteY1" fmla="*/ 1354112 h 1693889"/>
                  <a:gd name="connsiteX2" fmla="*/ 99102 w 663732"/>
                  <a:gd name="connsiteY2" fmla="*/ 923939 h 1693889"/>
                  <a:gd name="connsiteX3" fmla="*/ 4997 w 663732"/>
                  <a:gd name="connsiteY3" fmla="*/ 538965 h 1693889"/>
                  <a:gd name="connsiteX4" fmla="*/ 129082 w 663732"/>
                  <a:gd name="connsiteY4" fmla="*/ 334781 h 1693889"/>
                  <a:gd name="connsiteX5" fmla="*/ 308964 w 663732"/>
                  <a:gd name="connsiteY5" fmla="*/ 49967 h 1693889"/>
                  <a:gd name="connsiteX6" fmla="*/ 443876 w 663732"/>
                  <a:gd name="connsiteY6" fmla="*/ 34977 h 1693889"/>
                  <a:gd name="connsiteX7" fmla="*/ 533817 w 663732"/>
                  <a:gd name="connsiteY7" fmla="*/ 94938 h 1693889"/>
                  <a:gd name="connsiteX8" fmla="*/ 593777 w 663732"/>
                  <a:gd name="connsiteY8" fmla="*/ 229849 h 1693889"/>
                  <a:gd name="connsiteX9" fmla="*/ 638748 w 663732"/>
                  <a:gd name="connsiteY9" fmla="*/ 529653 h 1693889"/>
                  <a:gd name="connsiteX10" fmla="*/ 623758 w 663732"/>
                  <a:gd name="connsiteY10" fmla="*/ 1144249 h 1693889"/>
                  <a:gd name="connsiteX11" fmla="*/ 638748 w 663732"/>
                  <a:gd name="connsiteY11" fmla="*/ 1444053 h 1693889"/>
                  <a:gd name="connsiteX12" fmla="*/ 653738 w 663732"/>
                  <a:gd name="connsiteY12" fmla="*/ 1623935 h 1693889"/>
                  <a:gd name="connsiteX13" fmla="*/ 578787 w 663732"/>
                  <a:gd name="connsiteY13" fmla="*/ 1668905 h 1693889"/>
                  <a:gd name="connsiteX14" fmla="*/ 443876 w 663732"/>
                  <a:gd name="connsiteY14" fmla="*/ 1683895 h 1693889"/>
                  <a:gd name="connsiteX15" fmla="*/ 353935 w 663732"/>
                  <a:gd name="connsiteY15" fmla="*/ 1638925 h 1693889"/>
                  <a:gd name="connsiteX0" fmla="*/ 348938 w 658735"/>
                  <a:gd name="connsiteY0" fmla="*/ 1621626 h 1676590"/>
                  <a:gd name="connsiteX1" fmla="*/ 244007 w 658735"/>
                  <a:gd name="connsiteY1" fmla="*/ 1336813 h 1676590"/>
                  <a:gd name="connsiteX2" fmla="*/ 94105 w 658735"/>
                  <a:gd name="connsiteY2" fmla="*/ 906640 h 1676590"/>
                  <a:gd name="connsiteX3" fmla="*/ 0 w 658735"/>
                  <a:gd name="connsiteY3" fmla="*/ 521666 h 1676590"/>
                  <a:gd name="connsiteX4" fmla="*/ 94105 w 658735"/>
                  <a:gd name="connsiteY4" fmla="*/ 213686 h 1676590"/>
                  <a:gd name="connsiteX5" fmla="*/ 303967 w 658735"/>
                  <a:gd name="connsiteY5" fmla="*/ 32668 h 1676590"/>
                  <a:gd name="connsiteX6" fmla="*/ 438879 w 658735"/>
                  <a:gd name="connsiteY6" fmla="*/ 17678 h 1676590"/>
                  <a:gd name="connsiteX7" fmla="*/ 528820 w 658735"/>
                  <a:gd name="connsiteY7" fmla="*/ 77639 h 1676590"/>
                  <a:gd name="connsiteX8" fmla="*/ 588780 w 658735"/>
                  <a:gd name="connsiteY8" fmla="*/ 212550 h 1676590"/>
                  <a:gd name="connsiteX9" fmla="*/ 633751 w 658735"/>
                  <a:gd name="connsiteY9" fmla="*/ 512354 h 1676590"/>
                  <a:gd name="connsiteX10" fmla="*/ 618761 w 658735"/>
                  <a:gd name="connsiteY10" fmla="*/ 1126950 h 1676590"/>
                  <a:gd name="connsiteX11" fmla="*/ 633751 w 658735"/>
                  <a:gd name="connsiteY11" fmla="*/ 1426754 h 1676590"/>
                  <a:gd name="connsiteX12" fmla="*/ 648741 w 658735"/>
                  <a:gd name="connsiteY12" fmla="*/ 1606636 h 1676590"/>
                  <a:gd name="connsiteX13" fmla="*/ 573790 w 658735"/>
                  <a:gd name="connsiteY13" fmla="*/ 1651606 h 1676590"/>
                  <a:gd name="connsiteX14" fmla="*/ 438879 w 658735"/>
                  <a:gd name="connsiteY14" fmla="*/ 1666596 h 1676590"/>
                  <a:gd name="connsiteX15" fmla="*/ 348938 w 658735"/>
                  <a:gd name="connsiteY15" fmla="*/ 1621626 h 167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8735" h="1676590">
                    <a:moveTo>
                      <a:pt x="348938" y="1621626"/>
                    </a:moveTo>
                    <a:cubicBezTo>
                      <a:pt x="316459" y="1566662"/>
                      <a:pt x="286479" y="1455977"/>
                      <a:pt x="244007" y="1336813"/>
                    </a:cubicBezTo>
                    <a:cubicBezTo>
                      <a:pt x="201535" y="1217649"/>
                      <a:pt x="134773" y="1042498"/>
                      <a:pt x="94105" y="906640"/>
                    </a:cubicBezTo>
                    <a:cubicBezTo>
                      <a:pt x="53437" y="770782"/>
                      <a:pt x="0" y="637158"/>
                      <a:pt x="0" y="521666"/>
                    </a:cubicBezTo>
                    <a:cubicBezTo>
                      <a:pt x="0" y="406174"/>
                      <a:pt x="43444" y="295186"/>
                      <a:pt x="94105" y="213686"/>
                    </a:cubicBezTo>
                    <a:cubicBezTo>
                      <a:pt x="144766" y="132186"/>
                      <a:pt x="246505" y="65336"/>
                      <a:pt x="303967" y="32668"/>
                    </a:cubicBezTo>
                    <a:cubicBezTo>
                      <a:pt x="361429" y="0"/>
                      <a:pt x="401404" y="10183"/>
                      <a:pt x="438879" y="17678"/>
                    </a:cubicBezTo>
                    <a:cubicBezTo>
                      <a:pt x="476354" y="25173"/>
                      <a:pt x="503837" y="45160"/>
                      <a:pt x="528820" y="77639"/>
                    </a:cubicBezTo>
                    <a:cubicBezTo>
                      <a:pt x="553803" y="110118"/>
                      <a:pt x="571292" y="140098"/>
                      <a:pt x="588780" y="212550"/>
                    </a:cubicBezTo>
                    <a:cubicBezTo>
                      <a:pt x="606268" y="285002"/>
                      <a:pt x="628754" y="359954"/>
                      <a:pt x="633751" y="512354"/>
                    </a:cubicBezTo>
                    <a:cubicBezTo>
                      <a:pt x="638748" y="664754"/>
                      <a:pt x="618761" y="974550"/>
                      <a:pt x="618761" y="1126950"/>
                    </a:cubicBezTo>
                    <a:cubicBezTo>
                      <a:pt x="618761" y="1279350"/>
                      <a:pt x="628754" y="1346806"/>
                      <a:pt x="633751" y="1426754"/>
                    </a:cubicBezTo>
                    <a:cubicBezTo>
                      <a:pt x="638748" y="1506702"/>
                      <a:pt x="658735" y="1569161"/>
                      <a:pt x="648741" y="1606636"/>
                    </a:cubicBezTo>
                    <a:cubicBezTo>
                      <a:pt x="638748" y="1644111"/>
                      <a:pt x="608767" y="1641613"/>
                      <a:pt x="573790" y="1651606"/>
                    </a:cubicBezTo>
                    <a:cubicBezTo>
                      <a:pt x="538813" y="1661599"/>
                      <a:pt x="476354" y="1671593"/>
                      <a:pt x="438879" y="1666596"/>
                    </a:cubicBezTo>
                    <a:cubicBezTo>
                      <a:pt x="401404" y="1661599"/>
                      <a:pt x="381417" y="1676590"/>
                      <a:pt x="348938" y="16216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alpha val="68000"/>
                    </a:srgbClr>
                  </a:gs>
                  <a:gs pos="50000">
                    <a:srgbClr val="C89BE9">
                      <a:shade val="67500"/>
                      <a:satMod val="115000"/>
                    </a:srgbClr>
                  </a:gs>
                  <a:gs pos="100000">
                    <a:srgbClr val="C89BE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2" name="Freeform 137"/>
              <p:cNvSpPr/>
              <p:nvPr/>
            </p:nvSpPr>
            <p:spPr>
              <a:xfrm>
                <a:off x="768780" y="2753538"/>
                <a:ext cx="233815" cy="1770545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189" name="Group 93"/>
            <p:cNvGrpSpPr>
              <a:grpSpLocks/>
            </p:cNvGrpSpPr>
            <p:nvPr/>
          </p:nvGrpSpPr>
          <p:grpSpPr bwMode="auto">
            <a:xfrm rot="318213">
              <a:off x="9999323" y="3888404"/>
              <a:ext cx="244472" cy="1188047"/>
              <a:chOff x="539335" y="2737475"/>
              <a:chExt cx="564348" cy="1787129"/>
            </a:xfrm>
          </p:grpSpPr>
          <p:sp>
            <p:nvSpPr>
              <p:cNvPr id="33" name="Freeform 342"/>
              <p:cNvSpPr/>
              <p:nvPr/>
            </p:nvSpPr>
            <p:spPr>
              <a:xfrm>
                <a:off x="498263" y="2727798"/>
                <a:ext cx="564729" cy="1711093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4" name="Freeform 343"/>
              <p:cNvSpPr/>
              <p:nvPr/>
            </p:nvSpPr>
            <p:spPr>
              <a:xfrm>
                <a:off x="554542" y="2827087"/>
                <a:ext cx="504056" cy="1567997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  <a:gd name="connsiteX0" fmla="*/ 274820 w 584617"/>
                  <a:gd name="connsiteY0" fmla="*/ 1638925 h 1693889"/>
                  <a:gd name="connsiteX1" fmla="*/ 169889 w 584617"/>
                  <a:gd name="connsiteY1" fmla="*/ 1354112 h 1693889"/>
                  <a:gd name="connsiteX2" fmla="*/ 19987 w 584617"/>
                  <a:gd name="connsiteY2" fmla="*/ 923939 h 1693889"/>
                  <a:gd name="connsiteX3" fmla="*/ 49967 w 584617"/>
                  <a:gd name="connsiteY3" fmla="*/ 334781 h 1693889"/>
                  <a:gd name="connsiteX4" fmla="*/ 229849 w 584617"/>
                  <a:gd name="connsiteY4" fmla="*/ 49967 h 1693889"/>
                  <a:gd name="connsiteX5" fmla="*/ 364761 w 584617"/>
                  <a:gd name="connsiteY5" fmla="*/ 34977 h 1693889"/>
                  <a:gd name="connsiteX6" fmla="*/ 454702 w 584617"/>
                  <a:gd name="connsiteY6" fmla="*/ 94938 h 1693889"/>
                  <a:gd name="connsiteX7" fmla="*/ 514662 w 584617"/>
                  <a:gd name="connsiteY7" fmla="*/ 229849 h 1693889"/>
                  <a:gd name="connsiteX8" fmla="*/ 559633 w 584617"/>
                  <a:gd name="connsiteY8" fmla="*/ 529653 h 1693889"/>
                  <a:gd name="connsiteX9" fmla="*/ 544643 w 584617"/>
                  <a:gd name="connsiteY9" fmla="*/ 1144249 h 1693889"/>
                  <a:gd name="connsiteX10" fmla="*/ 559633 w 584617"/>
                  <a:gd name="connsiteY10" fmla="*/ 1444053 h 1693889"/>
                  <a:gd name="connsiteX11" fmla="*/ 574623 w 584617"/>
                  <a:gd name="connsiteY11" fmla="*/ 1623935 h 1693889"/>
                  <a:gd name="connsiteX12" fmla="*/ 499672 w 584617"/>
                  <a:gd name="connsiteY12" fmla="*/ 1668905 h 1693889"/>
                  <a:gd name="connsiteX13" fmla="*/ 364761 w 584617"/>
                  <a:gd name="connsiteY13" fmla="*/ 1683895 h 1693889"/>
                  <a:gd name="connsiteX14" fmla="*/ 274820 w 584617"/>
                  <a:gd name="connsiteY14" fmla="*/ 1638925 h 1693889"/>
                  <a:gd name="connsiteX0" fmla="*/ 353935 w 663732"/>
                  <a:gd name="connsiteY0" fmla="*/ 1638925 h 1693889"/>
                  <a:gd name="connsiteX1" fmla="*/ 249004 w 663732"/>
                  <a:gd name="connsiteY1" fmla="*/ 1354112 h 1693889"/>
                  <a:gd name="connsiteX2" fmla="*/ 99102 w 663732"/>
                  <a:gd name="connsiteY2" fmla="*/ 923939 h 1693889"/>
                  <a:gd name="connsiteX3" fmla="*/ 4997 w 663732"/>
                  <a:gd name="connsiteY3" fmla="*/ 538965 h 1693889"/>
                  <a:gd name="connsiteX4" fmla="*/ 129082 w 663732"/>
                  <a:gd name="connsiteY4" fmla="*/ 334781 h 1693889"/>
                  <a:gd name="connsiteX5" fmla="*/ 308964 w 663732"/>
                  <a:gd name="connsiteY5" fmla="*/ 49967 h 1693889"/>
                  <a:gd name="connsiteX6" fmla="*/ 443876 w 663732"/>
                  <a:gd name="connsiteY6" fmla="*/ 34977 h 1693889"/>
                  <a:gd name="connsiteX7" fmla="*/ 533817 w 663732"/>
                  <a:gd name="connsiteY7" fmla="*/ 94938 h 1693889"/>
                  <a:gd name="connsiteX8" fmla="*/ 593777 w 663732"/>
                  <a:gd name="connsiteY8" fmla="*/ 229849 h 1693889"/>
                  <a:gd name="connsiteX9" fmla="*/ 638748 w 663732"/>
                  <a:gd name="connsiteY9" fmla="*/ 529653 h 1693889"/>
                  <a:gd name="connsiteX10" fmla="*/ 623758 w 663732"/>
                  <a:gd name="connsiteY10" fmla="*/ 1144249 h 1693889"/>
                  <a:gd name="connsiteX11" fmla="*/ 638748 w 663732"/>
                  <a:gd name="connsiteY11" fmla="*/ 1444053 h 1693889"/>
                  <a:gd name="connsiteX12" fmla="*/ 653738 w 663732"/>
                  <a:gd name="connsiteY12" fmla="*/ 1623935 h 1693889"/>
                  <a:gd name="connsiteX13" fmla="*/ 578787 w 663732"/>
                  <a:gd name="connsiteY13" fmla="*/ 1668905 h 1693889"/>
                  <a:gd name="connsiteX14" fmla="*/ 443876 w 663732"/>
                  <a:gd name="connsiteY14" fmla="*/ 1683895 h 1693889"/>
                  <a:gd name="connsiteX15" fmla="*/ 353935 w 663732"/>
                  <a:gd name="connsiteY15" fmla="*/ 1638925 h 1693889"/>
                  <a:gd name="connsiteX0" fmla="*/ 348938 w 658735"/>
                  <a:gd name="connsiteY0" fmla="*/ 1621626 h 1676590"/>
                  <a:gd name="connsiteX1" fmla="*/ 244007 w 658735"/>
                  <a:gd name="connsiteY1" fmla="*/ 1336813 h 1676590"/>
                  <a:gd name="connsiteX2" fmla="*/ 94105 w 658735"/>
                  <a:gd name="connsiteY2" fmla="*/ 906640 h 1676590"/>
                  <a:gd name="connsiteX3" fmla="*/ 0 w 658735"/>
                  <a:gd name="connsiteY3" fmla="*/ 521666 h 1676590"/>
                  <a:gd name="connsiteX4" fmla="*/ 94105 w 658735"/>
                  <a:gd name="connsiteY4" fmla="*/ 213686 h 1676590"/>
                  <a:gd name="connsiteX5" fmla="*/ 303967 w 658735"/>
                  <a:gd name="connsiteY5" fmla="*/ 32668 h 1676590"/>
                  <a:gd name="connsiteX6" fmla="*/ 438879 w 658735"/>
                  <a:gd name="connsiteY6" fmla="*/ 17678 h 1676590"/>
                  <a:gd name="connsiteX7" fmla="*/ 528820 w 658735"/>
                  <a:gd name="connsiteY7" fmla="*/ 77639 h 1676590"/>
                  <a:gd name="connsiteX8" fmla="*/ 588780 w 658735"/>
                  <a:gd name="connsiteY8" fmla="*/ 212550 h 1676590"/>
                  <a:gd name="connsiteX9" fmla="*/ 633751 w 658735"/>
                  <a:gd name="connsiteY9" fmla="*/ 512354 h 1676590"/>
                  <a:gd name="connsiteX10" fmla="*/ 618761 w 658735"/>
                  <a:gd name="connsiteY10" fmla="*/ 1126950 h 1676590"/>
                  <a:gd name="connsiteX11" fmla="*/ 633751 w 658735"/>
                  <a:gd name="connsiteY11" fmla="*/ 1426754 h 1676590"/>
                  <a:gd name="connsiteX12" fmla="*/ 648741 w 658735"/>
                  <a:gd name="connsiteY12" fmla="*/ 1606636 h 1676590"/>
                  <a:gd name="connsiteX13" fmla="*/ 573790 w 658735"/>
                  <a:gd name="connsiteY13" fmla="*/ 1651606 h 1676590"/>
                  <a:gd name="connsiteX14" fmla="*/ 438879 w 658735"/>
                  <a:gd name="connsiteY14" fmla="*/ 1666596 h 1676590"/>
                  <a:gd name="connsiteX15" fmla="*/ 348938 w 658735"/>
                  <a:gd name="connsiteY15" fmla="*/ 1621626 h 167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8735" h="1676590">
                    <a:moveTo>
                      <a:pt x="348938" y="1621626"/>
                    </a:moveTo>
                    <a:cubicBezTo>
                      <a:pt x="316459" y="1566662"/>
                      <a:pt x="286479" y="1455977"/>
                      <a:pt x="244007" y="1336813"/>
                    </a:cubicBezTo>
                    <a:cubicBezTo>
                      <a:pt x="201535" y="1217649"/>
                      <a:pt x="134773" y="1042498"/>
                      <a:pt x="94105" y="906640"/>
                    </a:cubicBezTo>
                    <a:cubicBezTo>
                      <a:pt x="53437" y="770782"/>
                      <a:pt x="0" y="637158"/>
                      <a:pt x="0" y="521666"/>
                    </a:cubicBezTo>
                    <a:cubicBezTo>
                      <a:pt x="0" y="406174"/>
                      <a:pt x="43444" y="295186"/>
                      <a:pt x="94105" y="213686"/>
                    </a:cubicBezTo>
                    <a:cubicBezTo>
                      <a:pt x="144766" y="132186"/>
                      <a:pt x="246505" y="65336"/>
                      <a:pt x="303967" y="32668"/>
                    </a:cubicBezTo>
                    <a:cubicBezTo>
                      <a:pt x="361429" y="0"/>
                      <a:pt x="401404" y="10183"/>
                      <a:pt x="438879" y="17678"/>
                    </a:cubicBezTo>
                    <a:cubicBezTo>
                      <a:pt x="476354" y="25173"/>
                      <a:pt x="503837" y="45160"/>
                      <a:pt x="528820" y="77639"/>
                    </a:cubicBezTo>
                    <a:cubicBezTo>
                      <a:pt x="553803" y="110118"/>
                      <a:pt x="571292" y="140098"/>
                      <a:pt x="588780" y="212550"/>
                    </a:cubicBezTo>
                    <a:cubicBezTo>
                      <a:pt x="606268" y="285002"/>
                      <a:pt x="628754" y="359954"/>
                      <a:pt x="633751" y="512354"/>
                    </a:cubicBezTo>
                    <a:cubicBezTo>
                      <a:pt x="638748" y="664754"/>
                      <a:pt x="618761" y="974550"/>
                      <a:pt x="618761" y="1126950"/>
                    </a:cubicBezTo>
                    <a:cubicBezTo>
                      <a:pt x="618761" y="1279350"/>
                      <a:pt x="628754" y="1346806"/>
                      <a:pt x="633751" y="1426754"/>
                    </a:cubicBezTo>
                    <a:cubicBezTo>
                      <a:pt x="638748" y="1506702"/>
                      <a:pt x="658735" y="1569161"/>
                      <a:pt x="648741" y="1606636"/>
                    </a:cubicBezTo>
                    <a:cubicBezTo>
                      <a:pt x="638748" y="1644111"/>
                      <a:pt x="608767" y="1641613"/>
                      <a:pt x="573790" y="1651606"/>
                    </a:cubicBezTo>
                    <a:cubicBezTo>
                      <a:pt x="538813" y="1661599"/>
                      <a:pt x="476354" y="1671593"/>
                      <a:pt x="438879" y="1666596"/>
                    </a:cubicBezTo>
                    <a:cubicBezTo>
                      <a:pt x="401404" y="1661599"/>
                      <a:pt x="381417" y="1676590"/>
                      <a:pt x="348938" y="16216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alpha val="68000"/>
                    </a:srgbClr>
                  </a:gs>
                  <a:gs pos="50000">
                    <a:srgbClr val="C89BE9">
                      <a:shade val="67500"/>
                      <a:satMod val="115000"/>
                    </a:srgbClr>
                  </a:gs>
                  <a:gs pos="100000">
                    <a:srgbClr val="C89BE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5" name="Freeform 344"/>
              <p:cNvSpPr/>
              <p:nvPr/>
            </p:nvSpPr>
            <p:spPr>
              <a:xfrm>
                <a:off x="729668" y="2743121"/>
                <a:ext cx="234693" cy="1785074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36" name="Group 13"/>
          <p:cNvGrpSpPr>
            <a:grpSpLocks/>
          </p:cNvGrpSpPr>
          <p:nvPr/>
        </p:nvGrpSpPr>
        <p:grpSpPr bwMode="auto">
          <a:xfrm rot="1885163">
            <a:off x="5715000" y="6019800"/>
            <a:ext cx="685800" cy="612775"/>
            <a:chOff x="3815256" y="1584434"/>
            <a:chExt cx="2088930" cy="2225566"/>
          </a:xfrm>
        </p:grpSpPr>
        <p:sp>
          <p:nvSpPr>
            <p:cNvPr id="38" name="Freeform 1718"/>
            <p:cNvSpPr/>
            <p:nvPr/>
          </p:nvSpPr>
          <p:spPr>
            <a:xfrm>
              <a:off x="3807660" y="2686092"/>
              <a:ext cx="1407125" cy="1083954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5197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9" name="Freeform 1720"/>
              <p:cNvSpPr/>
              <p:nvPr/>
            </p:nvSpPr>
            <p:spPr>
              <a:xfrm>
                <a:off x="3838489" y="2715576"/>
                <a:ext cx="1257226" cy="97440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0" name="Freeform 1721"/>
              <p:cNvSpPr/>
              <p:nvPr/>
            </p:nvSpPr>
            <p:spPr>
              <a:xfrm>
                <a:off x="3932641" y="1563808"/>
                <a:ext cx="1929357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1" name="Freeform 1722"/>
              <p:cNvSpPr/>
              <p:nvPr/>
            </p:nvSpPr>
            <p:spPr>
              <a:xfrm>
                <a:off x="4070905" y="1634912"/>
                <a:ext cx="1755280" cy="2150614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5201" name="Group 865"/>
          <p:cNvGrpSpPr>
            <a:grpSpLocks/>
          </p:cNvGrpSpPr>
          <p:nvPr/>
        </p:nvGrpSpPr>
        <p:grpSpPr bwMode="auto">
          <a:xfrm>
            <a:off x="762000" y="5181600"/>
            <a:ext cx="1201738" cy="1878013"/>
            <a:chOff x="480" y="3264"/>
            <a:chExt cx="757" cy="1183"/>
          </a:xfrm>
        </p:grpSpPr>
        <p:grpSp>
          <p:nvGrpSpPr>
            <p:cNvPr id="15202" name="Group 93"/>
            <p:cNvGrpSpPr>
              <a:grpSpLocks/>
            </p:cNvGrpSpPr>
            <p:nvPr/>
          </p:nvGrpSpPr>
          <p:grpSpPr bwMode="auto">
            <a:xfrm rot="-3115423">
              <a:off x="602" y="4069"/>
              <a:ext cx="156" cy="399"/>
              <a:chOff x="537271" y="2738144"/>
              <a:chExt cx="569665" cy="1784752"/>
            </a:xfrm>
          </p:grpSpPr>
          <p:sp>
            <p:nvSpPr>
              <p:cNvPr id="355" name="Freeform 354"/>
              <p:cNvSpPr/>
              <p:nvPr/>
            </p:nvSpPr>
            <p:spPr>
              <a:xfrm>
                <a:off x="534563" y="2735965"/>
                <a:ext cx="569665" cy="1686345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356" name="Freeform 355"/>
              <p:cNvGrpSpPr>
                <a:grpSpLocks/>
              </p:cNvGrpSpPr>
              <p:nvPr/>
            </p:nvGrpSpPr>
            <p:grpSpPr bwMode="auto">
              <a:xfrm rot="3115423">
                <a:off x="190254" y="3188729"/>
                <a:ext cx="1406208" cy="869221"/>
                <a:chOff x="8424672" y="3883152"/>
                <a:chExt cx="499872" cy="377952"/>
              </a:xfrm>
            </p:grpSpPr>
            <p:pic>
              <p:nvPicPr>
                <p:cNvPr id="15205" name="Freeform 35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4672" y="3883152"/>
                  <a:ext cx="499872" cy="377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06" name="Text Box 870"/>
                <p:cNvSpPr txBox="1">
                  <a:spLocks noChangeArrowheads="1"/>
                </p:cNvSpPr>
                <p:nvPr/>
              </p:nvSpPr>
              <p:spPr bwMode="auto">
                <a:xfrm rot="18484578">
                  <a:off x="8538320" y="3820456"/>
                  <a:ext cx="219172" cy="557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7" name="Freeform 356"/>
              <p:cNvSpPr/>
              <p:nvPr/>
            </p:nvSpPr>
            <p:spPr>
              <a:xfrm>
                <a:off x="781184" y="2739265"/>
                <a:ext cx="237362" cy="1735547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208" name="Group 93"/>
            <p:cNvGrpSpPr>
              <a:grpSpLocks/>
            </p:cNvGrpSpPr>
            <p:nvPr/>
          </p:nvGrpSpPr>
          <p:grpSpPr bwMode="auto">
            <a:xfrm rot="3169194" flipH="1">
              <a:off x="927" y="4071"/>
              <a:ext cx="184" cy="436"/>
              <a:chOff x="542236" y="2742439"/>
              <a:chExt cx="567203" cy="1791452"/>
            </a:xfrm>
          </p:grpSpPr>
          <p:sp>
            <p:nvSpPr>
              <p:cNvPr id="352" name="Freeform 351"/>
              <p:cNvSpPr/>
              <p:nvPr/>
            </p:nvSpPr>
            <p:spPr>
              <a:xfrm>
                <a:off x="546389" y="2751448"/>
                <a:ext cx="567203" cy="1692840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353" name="Freeform 352"/>
              <p:cNvGrpSpPr>
                <a:grpSpLocks/>
              </p:cNvGrpSpPr>
              <p:nvPr/>
            </p:nvGrpSpPr>
            <p:grpSpPr bwMode="auto">
              <a:xfrm rot="3169194" flipH="1">
                <a:off x="167823" y="3225220"/>
                <a:ext cx="1448904" cy="792938"/>
                <a:chOff x="8900160" y="3895344"/>
                <a:chExt cx="560832" cy="408432"/>
              </a:xfrm>
            </p:grpSpPr>
            <p:pic>
              <p:nvPicPr>
                <p:cNvPr id="15211" name="Freeform 352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0160" y="3895344"/>
                  <a:ext cx="560832" cy="408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12" name="Text Box 876"/>
                <p:cNvSpPr txBox="1">
                  <a:spLocks noChangeArrowheads="1"/>
                </p:cNvSpPr>
                <p:nvPr/>
              </p:nvSpPr>
              <p:spPr bwMode="auto">
                <a:xfrm rot="3169193">
                  <a:off x="9080708" y="3828788"/>
                  <a:ext cx="259633" cy="606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4" name="Freeform 353"/>
              <p:cNvSpPr/>
              <p:nvPr/>
            </p:nvSpPr>
            <p:spPr>
              <a:xfrm>
                <a:off x="806848" y="2800896"/>
                <a:ext cx="234280" cy="1733928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214" name="Group 93"/>
            <p:cNvGrpSpPr>
              <a:grpSpLocks/>
            </p:cNvGrpSpPr>
            <p:nvPr/>
          </p:nvGrpSpPr>
          <p:grpSpPr bwMode="auto">
            <a:xfrm rot="970870" flipH="1">
              <a:off x="831" y="3790"/>
              <a:ext cx="255" cy="657"/>
              <a:chOff x="541014" y="2733556"/>
              <a:chExt cx="564655" cy="1790430"/>
            </a:xfrm>
          </p:grpSpPr>
          <p:sp>
            <p:nvSpPr>
              <p:cNvPr id="349" name="Freeform 138"/>
              <p:cNvSpPr>
                <a:spLocks/>
              </p:cNvSpPr>
              <p:nvPr/>
            </p:nvSpPr>
            <p:spPr bwMode="auto">
              <a:xfrm>
                <a:off x="571411" y="2715686"/>
                <a:ext cx="564634" cy="1719308"/>
              </a:xfrm>
              <a:custGeom>
                <a:avLst/>
                <a:gdLst>
                  <a:gd name="T0" fmla="*/ 254835 w 564630"/>
                  <a:gd name="T1" fmla="*/ 1663519 h 1693889"/>
                  <a:gd name="T2" fmla="*/ 149903 w 564630"/>
                  <a:gd name="T3" fmla="*/ 1374432 h 1693889"/>
                  <a:gd name="T4" fmla="*/ 29980 w 564630"/>
                  <a:gd name="T5" fmla="*/ 872333 h 1693889"/>
                  <a:gd name="T6" fmla="*/ 29980 w 564630"/>
                  <a:gd name="T7" fmla="*/ 339805 h 1693889"/>
                  <a:gd name="T8" fmla="*/ 209863 w 564630"/>
                  <a:gd name="T9" fmla="*/ 50717 h 1693889"/>
                  <a:gd name="T10" fmla="*/ 344776 w 564630"/>
                  <a:gd name="T11" fmla="*/ 35502 h 1693889"/>
                  <a:gd name="T12" fmla="*/ 434718 w 564630"/>
                  <a:gd name="T13" fmla="*/ 96363 h 1693889"/>
                  <a:gd name="T14" fmla="*/ 494678 w 564630"/>
                  <a:gd name="T15" fmla="*/ 233298 h 1693889"/>
                  <a:gd name="T16" fmla="*/ 539650 w 564630"/>
                  <a:gd name="T17" fmla="*/ 537601 h 1693889"/>
                  <a:gd name="T18" fmla="*/ 524660 w 564630"/>
                  <a:gd name="T19" fmla="*/ 1161420 h 1693889"/>
                  <a:gd name="T20" fmla="*/ 539650 w 564630"/>
                  <a:gd name="T21" fmla="*/ 1465723 h 1693889"/>
                  <a:gd name="T22" fmla="*/ 554640 w 564630"/>
                  <a:gd name="T23" fmla="*/ 1648304 h 1693889"/>
                  <a:gd name="T24" fmla="*/ 479688 w 564630"/>
                  <a:gd name="T25" fmla="*/ 1693949 h 1693889"/>
                  <a:gd name="T26" fmla="*/ 344776 w 564630"/>
                  <a:gd name="T27" fmla="*/ 1709164 h 1693889"/>
                  <a:gd name="T28" fmla="*/ 254835 w 564630"/>
                  <a:gd name="T29" fmla="*/ 1663519 h 16938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  <a:effectLst>
                <a:prstShdw prst="shdw17" dist="17961" dir="2700000">
                  <a:srgbClr val="7943C1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350" name="Freeform 139"/>
              <p:cNvGrpSpPr>
                <a:grpSpLocks/>
              </p:cNvGrpSpPr>
              <p:nvPr/>
            </p:nvGrpSpPr>
            <p:grpSpPr bwMode="auto">
              <a:xfrm rot="970870" flipH="1">
                <a:off x="412892" y="2856698"/>
                <a:ext cx="890508" cy="1507575"/>
                <a:chOff x="8814816" y="3383280"/>
                <a:chExt cx="420624" cy="883920"/>
              </a:xfrm>
            </p:grpSpPr>
            <p:pic>
              <p:nvPicPr>
                <p:cNvPr id="15217" name="Freeform 139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14816" y="3383280"/>
                  <a:ext cx="420624" cy="883920"/>
                </a:xfrm>
                <a:prstGeom prst="rect">
                  <a:avLst/>
                </a:prstGeom>
                <a:noFill/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18" name="Text Box 882"/>
                <p:cNvSpPr txBox="1">
                  <a:spLocks noChangeArrowheads="1"/>
                </p:cNvSpPr>
                <p:nvPr/>
              </p:nvSpPr>
              <p:spPr bwMode="auto">
                <a:xfrm rot="970869">
                  <a:off x="8929383" y="3372693"/>
                  <a:ext cx="238087" cy="919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endParaRPr lang="en-US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800449" y="2732293"/>
                <a:ext cx="235264" cy="1795120"/>
              </a:xfrm>
              <a:custGeom>
                <a:avLst/>
                <a:gdLst>
                  <a:gd name="T0" fmla="*/ 85095 w 234845"/>
                  <a:gd name="T1" fmla="*/ 32962 h 1768840"/>
                  <a:gd name="T2" fmla="*/ 40044 w 234845"/>
                  <a:gd name="T3" fmla="*/ 367645 h 1768840"/>
                  <a:gd name="T4" fmla="*/ 85095 w 234845"/>
                  <a:gd name="T5" fmla="*/ 960947 h 1768840"/>
                  <a:gd name="T6" fmla="*/ 220247 w 234845"/>
                  <a:gd name="T7" fmla="*/ 1675952 h 1768840"/>
                  <a:gd name="T8" fmla="*/ 175196 w 234845"/>
                  <a:gd name="T9" fmla="*/ 1675952 h 1768840"/>
                  <a:gd name="T10" fmla="*/ 70078 w 234845"/>
                  <a:gd name="T11" fmla="*/ 1143502 h 1768840"/>
                  <a:gd name="T12" fmla="*/ 10011 w 234845"/>
                  <a:gd name="T13" fmla="*/ 550200 h 1768840"/>
                  <a:gd name="T14" fmla="*/ 10011 w 234845"/>
                  <a:gd name="T15" fmla="*/ 169878 h 1768840"/>
                  <a:gd name="T16" fmla="*/ 85095 w 234845"/>
                  <a:gd name="T17" fmla="*/ 32962 h 17688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prstShdw prst="shdw17" dist="17961" dir="2700000">
                  <a:srgbClr val="FFFF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5220" name="Group 93"/>
            <p:cNvGrpSpPr>
              <a:grpSpLocks/>
            </p:cNvGrpSpPr>
            <p:nvPr/>
          </p:nvGrpSpPr>
          <p:grpSpPr bwMode="auto">
            <a:xfrm rot="-954403">
              <a:off x="634" y="3867"/>
              <a:ext cx="150" cy="525"/>
              <a:chOff x="538531" y="2732699"/>
              <a:chExt cx="565299" cy="1793137"/>
            </a:xfrm>
          </p:grpSpPr>
          <p:sp>
            <p:nvSpPr>
              <p:cNvPr id="346" name="Freeform 135"/>
              <p:cNvSpPr/>
              <p:nvPr/>
            </p:nvSpPr>
            <p:spPr>
              <a:xfrm>
                <a:off x="537978" y="2730720"/>
                <a:ext cx="565299" cy="1700918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47" name="Freeform 136"/>
              <p:cNvSpPr/>
              <p:nvPr/>
            </p:nvSpPr>
            <p:spPr>
              <a:xfrm>
                <a:off x="554542" y="2827087"/>
                <a:ext cx="504056" cy="1567997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  <a:gd name="connsiteX0" fmla="*/ 274820 w 584617"/>
                  <a:gd name="connsiteY0" fmla="*/ 1638925 h 1693889"/>
                  <a:gd name="connsiteX1" fmla="*/ 169889 w 584617"/>
                  <a:gd name="connsiteY1" fmla="*/ 1354112 h 1693889"/>
                  <a:gd name="connsiteX2" fmla="*/ 19987 w 584617"/>
                  <a:gd name="connsiteY2" fmla="*/ 923939 h 1693889"/>
                  <a:gd name="connsiteX3" fmla="*/ 49967 w 584617"/>
                  <a:gd name="connsiteY3" fmla="*/ 334781 h 1693889"/>
                  <a:gd name="connsiteX4" fmla="*/ 229849 w 584617"/>
                  <a:gd name="connsiteY4" fmla="*/ 49967 h 1693889"/>
                  <a:gd name="connsiteX5" fmla="*/ 364761 w 584617"/>
                  <a:gd name="connsiteY5" fmla="*/ 34977 h 1693889"/>
                  <a:gd name="connsiteX6" fmla="*/ 454702 w 584617"/>
                  <a:gd name="connsiteY6" fmla="*/ 94938 h 1693889"/>
                  <a:gd name="connsiteX7" fmla="*/ 514662 w 584617"/>
                  <a:gd name="connsiteY7" fmla="*/ 229849 h 1693889"/>
                  <a:gd name="connsiteX8" fmla="*/ 559633 w 584617"/>
                  <a:gd name="connsiteY8" fmla="*/ 529653 h 1693889"/>
                  <a:gd name="connsiteX9" fmla="*/ 544643 w 584617"/>
                  <a:gd name="connsiteY9" fmla="*/ 1144249 h 1693889"/>
                  <a:gd name="connsiteX10" fmla="*/ 559633 w 584617"/>
                  <a:gd name="connsiteY10" fmla="*/ 1444053 h 1693889"/>
                  <a:gd name="connsiteX11" fmla="*/ 574623 w 584617"/>
                  <a:gd name="connsiteY11" fmla="*/ 1623935 h 1693889"/>
                  <a:gd name="connsiteX12" fmla="*/ 499672 w 584617"/>
                  <a:gd name="connsiteY12" fmla="*/ 1668905 h 1693889"/>
                  <a:gd name="connsiteX13" fmla="*/ 364761 w 584617"/>
                  <a:gd name="connsiteY13" fmla="*/ 1683895 h 1693889"/>
                  <a:gd name="connsiteX14" fmla="*/ 274820 w 584617"/>
                  <a:gd name="connsiteY14" fmla="*/ 1638925 h 1693889"/>
                  <a:gd name="connsiteX0" fmla="*/ 353935 w 663732"/>
                  <a:gd name="connsiteY0" fmla="*/ 1638925 h 1693889"/>
                  <a:gd name="connsiteX1" fmla="*/ 249004 w 663732"/>
                  <a:gd name="connsiteY1" fmla="*/ 1354112 h 1693889"/>
                  <a:gd name="connsiteX2" fmla="*/ 99102 w 663732"/>
                  <a:gd name="connsiteY2" fmla="*/ 923939 h 1693889"/>
                  <a:gd name="connsiteX3" fmla="*/ 4997 w 663732"/>
                  <a:gd name="connsiteY3" fmla="*/ 538965 h 1693889"/>
                  <a:gd name="connsiteX4" fmla="*/ 129082 w 663732"/>
                  <a:gd name="connsiteY4" fmla="*/ 334781 h 1693889"/>
                  <a:gd name="connsiteX5" fmla="*/ 308964 w 663732"/>
                  <a:gd name="connsiteY5" fmla="*/ 49967 h 1693889"/>
                  <a:gd name="connsiteX6" fmla="*/ 443876 w 663732"/>
                  <a:gd name="connsiteY6" fmla="*/ 34977 h 1693889"/>
                  <a:gd name="connsiteX7" fmla="*/ 533817 w 663732"/>
                  <a:gd name="connsiteY7" fmla="*/ 94938 h 1693889"/>
                  <a:gd name="connsiteX8" fmla="*/ 593777 w 663732"/>
                  <a:gd name="connsiteY8" fmla="*/ 229849 h 1693889"/>
                  <a:gd name="connsiteX9" fmla="*/ 638748 w 663732"/>
                  <a:gd name="connsiteY9" fmla="*/ 529653 h 1693889"/>
                  <a:gd name="connsiteX10" fmla="*/ 623758 w 663732"/>
                  <a:gd name="connsiteY10" fmla="*/ 1144249 h 1693889"/>
                  <a:gd name="connsiteX11" fmla="*/ 638748 w 663732"/>
                  <a:gd name="connsiteY11" fmla="*/ 1444053 h 1693889"/>
                  <a:gd name="connsiteX12" fmla="*/ 653738 w 663732"/>
                  <a:gd name="connsiteY12" fmla="*/ 1623935 h 1693889"/>
                  <a:gd name="connsiteX13" fmla="*/ 578787 w 663732"/>
                  <a:gd name="connsiteY13" fmla="*/ 1668905 h 1693889"/>
                  <a:gd name="connsiteX14" fmla="*/ 443876 w 663732"/>
                  <a:gd name="connsiteY14" fmla="*/ 1683895 h 1693889"/>
                  <a:gd name="connsiteX15" fmla="*/ 353935 w 663732"/>
                  <a:gd name="connsiteY15" fmla="*/ 1638925 h 1693889"/>
                  <a:gd name="connsiteX0" fmla="*/ 348938 w 658735"/>
                  <a:gd name="connsiteY0" fmla="*/ 1621626 h 1676590"/>
                  <a:gd name="connsiteX1" fmla="*/ 244007 w 658735"/>
                  <a:gd name="connsiteY1" fmla="*/ 1336813 h 1676590"/>
                  <a:gd name="connsiteX2" fmla="*/ 94105 w 658735"/>
                  <a:gd name="connsiteY2" fmla="*/ 906640 h 1676590"/>
                  <a:gd name="connsiteX3" fmla="*/ 0 w 658735"/>
                  <a:gd name="connsiteY3" fmla="*/ 521666 h 1676590"/>
                  <a:gd name="connsiteX4" fmla="*/ 94105 w 658735"/>
                  <a:gd name="connsiteY4" fmla="*/ 213686 h 1676590"/>
                  <a:gd name="connsiteX5" fmla="*/ 303967 w 658735"/>
                  <a:gd name="connsiteY5" fmla="*/ 32668 h 1676590"/>
                  <a:gd name="connsiteX6" fmla="*/ 438879 w 658735"/>
                  <a:gd name="connsiteY6" fmla="*/ 17678 h 1676590"/>
                  <a:gd name="connsiteX7" fmla="*/ 528820 w 658735"/>
                  <a:gd name="connsiteY7" fmla="*/ 77639 h 1676590"/>
                  <a:gd name="connsiteX8" fmla="*/ 588780 w 658735"/>
                  <a:gd name="connsiteY8" fmla="*/ 212550 h 1676590"/>
                  <a:gd name="connsiteX9" fmla="*/ 633751 w 658735"/>
                  <a:gd name="connsiteY9" fmla="*/ 512354 h 1676590"/>
                  <a:gd name="connsiteX10" fmla="*/ 618761 w 658735"/>
                  <a:gd name="connsiteY10" fmla="*/ 1126950 h 1676590"/>
                  <a:gd name="connsiteX11" fmla="*/ 633751 w 658735"/>
                  <a:gd name="connsiteY11" fmla="*/ 1426754 h 1676590"/>
                  <a:gd name="connsiteX12" fmla="*/ 648741 w 658735"/>
                  <a:gd name="connsiteY12" fmla="*/ 1606636 h 1676590"/>
                  <a:gd name="connsiteX13" fmla="*/ 573790 w 658735"/>
                  <a:gd name="connsiteY13" fmla="*/ 1651606 h 1676590"/>
                  <a:gd name="connsiteX14" fmla="*/ 438879 w 658735"/>
                  <a:gd name="connsiteY14" fmla="*/ 1666596 h 1676590"/>
                  <a:gd name="connsiteX15" fmla="*/ 348938 w 658735"/>
                  <a:gd name="connsiteY15" fmla="*/ 1621626 h 167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8735" h="1676590">
                    <a:moveTo>
                      <a:pt x="348938" y="1621626"/>
                    </a:moveTo>
                    <a:cubicBezTo>
                      <a:pt x="316459" y="1566662"/>
                      <a:pt x="286479" y="1455977"/>
                      <a:pt x="244007" y="1336813"/>
                    </a:cubicBezTo>
                    <a:cubicBezTo>
                      <a:pt x="201535" y="1217649"/>
                      <a:pt x="134773" y="1042498"/>
                      <a:pt x="94105" y="906640"/>
                    </a:cubicBezTo>
                    <a:cubicBezTo>
                      <a:pt x="53437" y="770782"/>
                      <a:pt x="0" y="637158"/>
                      <a:pt x="0" y="521666"/>
                    </a:cubicBezTo>
                    <a:cubicBezTo>
                      <a:pt x="0" y="406174"/>
                      <a:pt x="43444" y="295186"/>
                      <a:pt x="94105" y="213686"/>
                    </a:cubicBezTo>
                    <a:cubicBezTo>
                      <a:pt x="144766" y="132186"/>
                      <a:pt x="246505" y="65336"/>
                      <a:pt x="303967" y="32668"/>
                    </a:cubicBezTo>
                    <a:cubicBezTo>
                      <a:pt x="361429" y="0"/>
                      <a:pt x="401404" y="10183"/>
                      <a:pt x="438879" y="17678"/>
                    </a:cubicBezTo>
                    <a:cubicBezTo>
                      <a:pt x="476354" y="25173"/>
                      <a:pt x="503837" y="45160"/>
                      <a:pt x="528820" y="77639"/>
                    </a:cubicBezTo>
                    <a:cubicBezTo>
                      <a:pt x="553803" y="110118"/>
                      <a:pt x="571292" y="140098"/>
                      <a:pt x="588780" y="212550"/>
                    </a:cubicBezTo>
                    <a:cubicBezTo>
                      <a:pt x="606268" y="285002"/>
                      <a:pt x="628754" y="359954"/>
                      <a:pt x="633751" y="512354"/>
                    </a:cubicBezTo>
                    <a:cubicBezTo>
                      <a:pt x="638748" y="664754"/>
                      <a:pt x="618761" y="974550"/>
                      <a:pt x="618761" y="1126950"/>
                    </a:cubicBezTo>
                    <a:cubicBezTo>
                      <a:pt x="618761" y="1279350"/>
                      <a:pt x="628754" y="1346806"/>
                      <a:pt x="633751" y="1426754"/>
                    </a:cubicBezTo>
                    <a:cubicBezTo>
                      <a:pt x="638748" y="1506702"/>
                      <a:pt x="658735" y="1569161"/>
                      <a:pt x="648741" y="1606636"/>
                    </a:cubicBezTo>
                    <a:cubicBezTo>
                      <a:pt x="638748" y="1644111"/>
                      <a:pt x="608767" y="1641613"/>
                      <a:pt x="573790" y="1651606"/>
                    </a:cubicBezTo>
                    <a:cubicBezTo>
                      <a:pt x="538813" y="1661599"/>
                      <a:pt x="476354" y="1671593"/>
                      <a:pt x="438879" y="1666596"/>
                    </a:cubicBezTo>
                    <a:cubicBezTo>
                      <a:pt x="401404" y="1661599"/>
                      <a:pt x="381417" y="1676590"/>
                      <a:pt x="348938" y="16216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alpha val="68000"/>
                    </a:srgbClr>
                  </a:gs>
                  <a:gs pos="50000">
                    <a:srgbClr val="C89BE9">
                      <a:shade val="67500"/>
                      <a:satMod val="115000"/>
                    </a:srgbClr>
                  </a:gs>
                  <a:gs pos="100000">
                    <a:srgbClr val="C89BE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48" name="Freeform 137"/>
              <p:cNvSpPr/>
              <p:nvPr/>
            </p:nvSpPr>
            <p:spPr>
              <a:xfrm>
                <a:off x="768033" y="2752289"/>
                <a:ext cx="233657" cy="1772644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5226" name="Group 93"/>
            <p:cNvGrpSpPr>
              <a:grpSpLocks/>
            </p:cNvGrpSpPr>
            <p:nvPr/>
          </p:nvGrpSpPr>
          <p:grpSpPr bwMode="auto">
            <a:xfrm rot="318213">
              <a:off x="770" y="3264"/>
              <a:ext cx="144" cy="1085"/>
              <a:chOff x="539335" y="2737475"/>
              <a:chExt cx="564348" cy="1787129"/>
            </a:xfrm>
          </p:grpSpPr>
          <p:sp>
            <p:nvSpPr>
              <p:cNvPr id="343" name="Freeform 342"/>
              <p:cNvSpPr/>
              <p:nvPr/>
            </p:nvSpPr>
            <p:spPr>
              <a:xfrm>
                <a:off x="501153" y="2727223"/>
                <a:ext cx="564348" cy="1711360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4630" h="1693889">
                    <a:moveTo>
                      <a:pt x="254833" y="1638925"/>
                    </a:moveTo>
                    <a:cubicBezTo>
                      <a:pt x="222354" y="1583961"/>
                      <a:pt x="187377" y="1484027"/>
                      <a:pt x="149902" y="1354112"/>
                    </a:cubicBezTo>
                    <a:cubicBezTo>
                      <a:pt x="112427" y="1224197"/>
                      <a:pt x="49967" y="1029325"/>
                      <a:pt x="29980" y="859436"/>
                    </a:cubicBezTo>
                    <a:cubicBezTo>
                      <a:pt x="9993" y="689547"/>
                      <a:pt x="0" y="469692"/>
                      <a:pt x="29980" y="334781"/>
                    </a:cubicBezTo>
                    <a:cubicBezTo>
                      <a:pt x="59960" y="199870"/>
                      <a:pt x="157396" y="99934"/>
                      <a:pt x="209862" y="49967"/>
                    </a:cubicBezTo>
                    <a:cubicBezTo>
                      <a:pt x="262328" y="0"/>
                      <a:pt x="307299" y="27482"/>
                      <a:pt x="344774" y="34977"/>
                    </a:cubicBezTo>
                    <a:cubicBezTo>
                      <a:pt x="382249" y="42472"/>
                      <a:pt x="409732" y="62459"/>
                      <a:pt x="434715" y="94938"/>
                    </a:cubicBezTo>
                    <a:cubicBezTo>
                      <a:pt x="459698" y="127417"/>
                      <a:pt x="477187" y="157397"/>
                      <a:pt x="494675" y="229849"/>
                    </a:cubicBezTo>
                    <a:cubicBezTo>
                      <a:pt x="512163" y="302301"/>
                      <a:pt x="534649" y="377253"/>
                      <a:pt x="539646" y="529653"/>
                    </a:cubicBezTo>
                    <a:cubicBezTo>
                      <a:pt x="544643" y="682053"/>
                      <a:pt x="524656" y="991849"/>
                      <a:pt x="524656" y="1144249"/>
                    </a:cubicBezTo>
                    <a:cubicBezTo>
                      <a:pt x="524656" y="1296649"/>
                      <a:pt x="534649" y="1364105"/>
                      <a:pt x="539646" y="1444053"/>
                    </a:cubicBezTo>
                    <a:cubicBezTo>
                      <a:pt x="544643" y="1524001"/>
                      <a:pt x="564630" y="1586460"/>
                      <a:pt x="554636" y="1623935"/>
                    </a:cubicBezTo>
                    <a:cubicBezTo>
                      <a:pt x="544643" y="1661410"/>
                      <a:pt x="514662" y="1658912"/>
                      <a:pt x="479685" y="1668905"/>
                    </a:cubicBezTo>
                    <a:cubicBezTo>
                      <a:pt x="444708" y="1678898"/>
                      <a:pt x="382249" y="1688892"/>
                      <a:pt x="344774" y="1683895"/>
                    </a:cubicBezTo>
                    <a:cubicBezTo>
                      <a:pt x="307299" y="1678898"/>
                      <a:pt x="287312" y="1693889"/>
                      <a:pt x="254833" y="1638925"/>
                    </a:cubicBezTo>
                    <a:close/>
                  </a:path>
                </a:pathLst>
              </a:custGeom>
              <a:solidFill>
                <a:srgbClr val="794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44" name="Freeform 343"/>
              <p:cNvSpPr/>
              <p:nvPr/>
            </p:nvSpPr>
            <p:spPr>
              <a:xfrm>
                <a:off x="554542" y="2827087"/>
                <a:ext cx="504056" cy="1567997"/>
              </a:xfrm>
              <a:custGeom>
                <a:avLst/>
                <a:gdLst>
                  <a:gd name="connsiteX0" fmla="*/ 254833 w 564630"/>
                  <a:gd name="connsiteY0" fmla="*/ 1638925 h 1693889"/>
                  <a:gd name="connsiteX1" fmla="*/ 149902 w 564630"/>
                  <a:gd name="connsiteY1" fmla="*/ 1354112 h 1693889"/>
                  <a:gd name="connsiteX2" fmla="*/ 29980 w 564630"/>
                  <a:gd name="connsiteY2" fmla="*/ 859436 h 1693889"/>
                  <a:gd name="connsiteX3" fmla="*/ 29980 w 564630"/>
                  <a:gd name="connsiteY3" fmla="*/ 334781 h 1693889"/>
                  <a:gd name="connsiteX4" fmla="*/ 209862 w 564630"/>
                  <a:gd name="connsiteY4" fmla="*/ 49967 h 1693889"/>
                  <a:gd name="connsiteX5" fmla="*/ 344774 w 564630"/>
                  <a:gd name="connsiteY5" fmla="*/ 34977 h 1693889"/>
                  <a:gd name="connsiteX6" fmla="*/ 434715 w 564630"/>
                  <a:gd name="connsiteY6" fmla="*/ 94938 h 1693889"/>
                  <a:gd name="connsiteX7" fmla="*/ 494675 w 564630"/>
                  <a:gd name="connsiteY7" fmla="*/ 229849 h 1693889"/>
                  <a:gd name="connsiteX8" fmla="*/ 539646 w 564630"/>
                  <a:gd name="connsiteY8" fmla="*/ 529653 h 1693889"/>
                  <a:gd name="connsiteX9" fmla="*/ 524656 w 564630"/>
                  <a:gd name="connsiteY9" fmla="*/ 1144249 h 1693889"/>
                  <a:gd name="connsiteX10" fmla="*/ 539646 w 564630"/>
                  <a:gd name="connsiteY10" fmla="*/ 1444053 h 1693889"/>
                  <a:gd name="connsiteX11" fmla="*/ 554636 w 564630"/>
                  <a:gd name="connsiteY11" fmla="*/ 1623935 h 1693889"/>
                  <a:gd name="connsiteX12" fmla="*/ 479685 w 564630"/>
                  <a:gd name="connsiteY12" fmla="*/ 1668905 h 1693889"/>
                  <a:gd name="connsiteX13" fmla="*/ 344774 w 564630"/>
                  <a:gd name="connsiteY13" fmla="*/ 1683895 h 1693889"/>
                  <a:gd name="connsiteX14" fmla="*/ 254833 w 564630"/>
                  <a:gd name="connsiteY14" fmla="*/ 1638925 h 1693889"/>
                  <a:gd name="connsiteX0" fmla="*/ 274820 w 584617"/>
                  <a:gd name="connsiteY0" fmla="*/ 1638925 h 1693889"/>
                  <a:gd name="connsiteX1" fmla="*/ 169889 w 584617"/>
                  <a:gd name="connsiteY1" fmla="*/ 1354112 h 1693889"/>
                  <a:gd name="connsiteX2" fmla="*/ 19987 w 584617"/>
                  <a:gd name="connsiteY2" fmla="*/ 923939 h 1693889"/>
                  <a:gd name="connsiteX3" fmla="*/ 49967 w 584617"/>
                  <a:gd name="connsiteY3" fmla="*/ 334781 h 1693889"/>
                  <a:gd name="connsiteX4" fmla="*/ 229849 w 584617"/>
                  <a:gd name="connsiteY4" fmla="*/ 49967 h 1693889"/>
                  <a:gd name="connsiteX5" fmla="*/ 364761 w 584617"/>
                  <a:gd name="connsiteY5" fmla="*/ 34977 h 1693889"/>
                  <a:gd name="connsiteX6" fmla="*/ 454702 w 584617"/>
                  <a:gd name="connsiteY6" fmla="*/ 94938 h 1693889"/>
                  <a:gd name="connsiteX7" fmla="*/ 514662 w 584617"/>
                  <a:gd name="connsiteY7" fmla="*/ 229849 h 1693889"/>
                  <a:gd name="connsiteX8" fmla="*/ 559633 w 584617"/>
                  <a:gd name="connsiteY8" fmla="*/ 529653 h 1693889"/>
                  <a:gd name="connsiteX9" fmla="*/ 544643 w 584617"/>
                  <a:gd name="connsiteY9" fmla="*/ 1144249 h 1693889"/>
                  <a:gd name="connsiteX10" fmla="*/ 559633 w 584617"/>
                  <a:gd name="connsiteY10" fmla="*/ 1444053 h 1693889"/>
                  <a:gd name="connsiteX11" fmla="*/ 574623 w 584617"/>
                  <a:gd name="connsiteY11" fmla="*/ 1623935 h 1693889"/>
                  <a:gd name="connsiteX12" fmla="*/ 499672 w 584617"/>
                  <a:gd name="connsiteY12" fmla="*/ 1668905 h 1693889"/>
                  <a:gd name="connsiteX13" fmla="*/ 364761 w 584617"/>
                  <a:gd name="connsiteY13" fmla="*/ 1683895 h 1693889"/>
                  <a:gd name="connsiteX14" fmla="*/ 274820 w 584617"/>
                  <a:gd name="connsiteY14" fmla="*/ 1638925 h 1693889"/>
                  <a:gd name="connsiteX0" fmla="*/ 353935 w 663732"/>
                  <a:gd name="connsiteY0" fmla="*/ 1638925 h 1693889"/>
                  <a:gd name="connsiteX1" fmla="*/ 249004 w 663732"/>
                  <a:gd name="connsiteY1" fmla="*/ 1354112 h 1693889"/>
                  <a:gd name="connsiteX2" fmla="*/ 99102 w 663732"/>
                  <a:gd name="connsiteY2" fmla="*/ 923939 h 1693889"/>
                  <a:gd name="connsiteX3" fmla="*/ 4997 w 663732"/>
                  <a:gd name="connsiteY3" fmla="*/ 538965 h 1693889"/>
                  <a:gd name="connsiteX4" fmla="*/ 129082 w 663732"/>
                  <a:gd name="connsiteY4" fmla="*/ 334781 h 1693889"/>
                  <a:gd name="connsiteX5" fmla="*/ 308964 w 663732"/>
                  <a:gd name="connsiteY5" fmla="*/ 49967 h 1693889"/>
                  <a:gd name="connsiteX6" fmla="*/ 443876 w 663732"/>
                  <a:gd name="connsiteY6" fmla="*/ 34977 h 1693889"/>
                  <a:gd name="connsiteX7" fmla="*/ 533817 w 663732"/>
                  <a:gd name="connsiteY7" fmla="*/ 94938 h 1693889"/>
                  <a:gd name="connsiteX8" fmla="*/ 593777 w 663732"/>
                  <a:gd name="connsiteY8" fmla="*/ 229849 h 1693889"/>
                  <a:gd name="connsiteX9" fmla="*/ 638748 w 663732"/>
                  <a:gd name="connsiteY9" fmla="*/ 529653 h 1693889"/>
                  <a:gd name="connsiteX10" fmla="*/ 623758 w 663732"/>
                  <a:gd name="connsiteY10" fmla="*/ 1144249 h 1693889"/>
                  <a:gd name="connsiteX11" fmla="*/ 638748 w 663732"/>
                  <a:gd name="connsiteY11" fmla="*/ 1444053 h 1693889"/>
                  <a:gd name="connsiteX12" fmla="*/ 653738 w 663732"/>
                  <a:gd name="connsiteY12" fmla="*/ 1623935 h 1693889"/>
                  <a:gd name="connsiteX13" fmla="*/ 578787 w 663732"/>
                  <a:gd name="connsiteY13" fmla="*/ 1668905 h 1693889"/>
                  <a:gd name="connsiteX14" fmla="*/ 443876 w 663732"/>
                  <a:gd name="connsiteY14" fmla="*/ 1683895 h 1693889"/>
                  <a:gd name="connsiteX15" fmla="*/ 353935 w 663732"/>
                  <a:gd name="connsiteY15" fmla="*/ 1638925 h 1693889"/>
                  <a:gd name="connsiteX0" fmla="*/ 348938 w 658735"/>
                  <a:gd name="connsiteY0" fmla="*/ 1621626 h 1676590"/>
                  <a:gd name="connsiteX1" fmla="*/ 244007 w 658735"/>
                  <a:gd name="connsiteY1" fmla="*/ 1336813 h 1676590"/>
                  <a:gd name="connsiteX2" fmla="*/ 94105 w 658735"/>
                  <a:gd name="connsiteY2" fmla="*/ 906640 h 1676590"/>
                  <a:gd name="connsiteX3" fmla="*/ 0 w 658735"/>
                  <a:gd name="connsiteY3" fmla="*/ 521666 h 1676590"/>
                  <a:gd name="connsiteX4" fmla="*/ 94105 w 658735"/>
                  <a:gd name="connsiteY4" fmla="*/ 213686 h 1676590"/>
                  <a:gd name="connsiteX5" fmla="*/ 303967 w 658735"/>
                  <a:gd name="connsiteY5" fmla="*/ 32668 h 1676590"/>
                  <a:gd name="connsiteX6" fmla="*/ 438879 w 658735"/>
                  <a:gd name="connsiteY6" fmla="*/ 17678 h 1676590"/>
                  <a:gd name="connsiteX7" fmla="*/ 528820 w 658735"/>
                  <a:gd name="connsiteY7" fmla="*/ 77639 h 1676590"/>
                  <a:gd name="connsiteX8" fmla="*/ 588780 w 658735"/>
                  <a:gd name="connsiteY8" fmla="*/ 212550 h 1676590"/>
                  <a:gd name="connsiteX9" fmla="*/ 633751 w 658735"/>
                  <a:gd name="connsiteY9" fmla="*/ 512354 h 1676590"/>
                  <a:gd name="connsiteX10" fmla="*/ 618761 w 658735"/>
                  <a:gd name="connsiteY10" fmla="*/ 1126950 h 1676590"/>
                  <a:gd name="connsiteX11" fmla="*/ 633751 w 658735"/>
                  <a:gd name="connsiteY11" fmla="*/ 1426754 h 1676590"/>
                  <a:gd name="connsiteX12" fmla="*/ 648741 w 658735"/>
                  <a:gd name="connsiteY12" fmla="*/ 1606636 h 1676590"/>
                  <a:gd name="connsiteX13" fmla="*/ 573790 w 658735"/>
                  <a:gd name="connsiteY13" fmla="*/ 1651606 h 1676590"/>
                  <a:gd name="connsiteX14" fmla="*/ 438879 w 658735"/>
                  <a:gd name="connsiteY14" fmla="*/ 1666596 h 1676590"/>
                  <a:gd name="connsiteX15" fmla="*/ 348938 w 658735"/>
                  <a:gd name="connsiteY15" fmla="*/ 1621626 h 167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8735" h="1676590">
                    <a:moveTo>
                      <a:pt x="348938" y="1621626"/>
                    </a:moveTo>
                    <a:cubicBezTo>
                      <a:pt x="316459" y="1566662"/>
                      <a:pt x="286479" y="1455977"/>
                      <a:pt x="244007" y="1336813"/>
                    </a:cubicBezTo>
                    <a:cubicBezTo>
                      <a:pt x="201535" y="1217649"/>
                      <a:pt x="134773" y="1042498"/>
                      <a:pt x="94105" y="906640"/>
                    </a:cubicBezTo>
                    <a:cubicBezTo>
                      <a:pt x="53437" y="770782"/>
                      <a:pt x="0" y="637158"/>
                      <a:pt x="0" y="521666"/>
                    </a:cubicBezTo>
                    <a:cubicBezTo>
                      <a:pt x="0" y="406174"/>
                      <a:pt x="43444" y="295186"/>
                      <a:pt x="94105" y="213686"/>
                    </a:cubicBezTo>
                    <a:cubicBezTo>
                      <a:pt x="144766" y="132186"/>
                      <a:pt x="246505" y="65336"/>
                      <a:pt x="303967" y="32668"/>
                    </a:cubicBezTo>
                    <a:cubicBezTo>
                      <a:pt x="361429" y="0"/>
                      <a:pt x="401404" y="10183"/>
                      <a:pt x="438879" y="17678"/>
                    </a:cubicBezTo>
                    <a:cubicBezTo>
                      <a:pt x="476354" y="25173"/>
                      <a:pt x="503837" y="45160"/>
                      <a:pt x="528820" y="77639"/>
                    </a:cubicBezTo>
                    <a:cubicBezTo>
                      <a:pt x="553803" y="110118"/>
                      <a:pt x="571292" y="140098"/>
                      <a:pt x="588780" y="212550"/>
                    </a:cubicBezTo>
                    <a:cubicBezTo>
                      <a:pt x="606268" y="285002"/>
                      <a:pt x="628754" y="359954"/>
                      <a:pt x="633751" y="512354"/>
                    </a:cubicBezTo>
                    <a:cubicBezTo>
                      <a:pt x="638748" y="664754"/>
                      <a:pt x="618761" y="974550"/>
                      <a:pt x="618761" y="1126950"/>
                    </a:cubicBezTo>
                    <a:cubicBezTo>
                      <a:pt x="618761" y="1279350"/>
                      <a:pt x="628754" y="1346806"/>
                      <a:pt x="633751" y="1426754"/>
                    </a:cubicBezTo>
                    <a:cubicBezTo>
                      <a:pt x="638748" y="1506702"/>
                      <a:pt x="658735" y="1569161"/>
                      <a:pt x="648741" y="1606636"/>
                    </a:cubicBezTo>
                    <a:cubicBezTo>
                      <a:pt x="638748" y="1644111"/>
                      <a:pt x="608767" y="1641613"/>
                      <a:pt x="573790" y="1651606"/>
                    </a:cubicBezTo>
                    <a:cubicBezTo>
                      <a:pt x="538813" y="1661599"/>
                      <a:pt x="476354" y="1671593"/>
                      <a:pt x="438879" y="1666596"/>
                    </a:cubicBezTo>
                    <a:cubicBezTo>
                      <a:pt x="401404" y="1661599"/>
                      <a:pt x="381417" y="1676590"/>
                      <a:pt x="348938" y="16216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030A0">
                      <a:alpha val="68000"/>
                    </a:srgbClr>
                  </a:gs>
                  <a:gs pos="50000">
                    <a:srgbClr val="C89BE9">
                      <a:shade val="67500"/>
                      <a:satMod val="115000"/>
                    </a:srgbClr>
                  </a:gs>
                  <a:gs pos="100000">
                    <a:srgbClr val="C89BE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45" name="Freeform 344"/>
              <p:cNvSpPr/>
              <p:nvPr/>
            </p:nvSpPr>
            <p:spPr>
              <a:xfrm>
                <a:off x="732711" y="2744693"/>
                <a:ext cx="231225" cy="1783834"/>
              </a:xfrm>
              <a:custGeom>
                <a:avLst/>
                <a:gdLst>
                  <a:gd name="connsiteX0" fmla="*/ 84943 w 234845"/>
                  <a:gd name="connsiteY0" fmla="*/ 32479 h 1768840"/>
                  <a:gd name="connsiteX1" fmla="*/ 39973 w 234845"/>
                  <a:gd name="connsiteY1" fmla="*/ 362263 h 1768840"/>
                  <a:gd name="connsiteX2" fmla="*/ 84943 w 234845"/>
                  <a:gd name="connsiteY2" fmla="*/ 946879 h 1768840"/>
                  <a:gd name="connsiteX3" fmla="*/ 219855 w 234845"/>
                  <a:gd name="connsiteY3" fmla="*/ 1651417 h 1768840"/>
                  <a:gd name="connsiteX4" fmla="*/ 174884 w 234845"/>
                  <a:gd name="connsiteY4" fmla="*/ 1651417 h 1768840"/>
                  <a:gd name="connsiteX5" fmla="*/ 69953 w 234845"/>
                  <a:gd name="connsiteY5" fmla="*/ 1126761 h 1768840"/>
                  <a:gd name="connsiteX6" fmla="*/ 9993 w 234845"/>
                  <a:gd name="connsiteY6" fmla="*/ 542145 h 1768840"/>
                  <a:gd name="connsiteX7" fmla="*/ 9993 w 234845"/>
                  <a:gd name="connsiteY7" fmla="*/ 167391 h 1768840"/>
                  <a:gd name="connsiteX8" fmla="*/ 84943 w 234845"/>
                  <a:gd name="connsiteY8" fmla="*/ 32479 h 176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845" h="1768840">
                    <a:moveTo>
                      <a:pt x="84943" y="32479"/>
                    </a:moveTo>
                    <a:cubicBezTo>
                      <a:pt x="89940" y="64958"/>
                      <a:pt x="39973" y="209863"/>
                      <a:pt x="39973" y="362263"/>
                    </a:cubicBezTo>
                    <a:cubicBezTo>
                      <a:pt x="39973" y="514663"/>
                      <a:pt x="54963" y="732020"/>
                      <a:pt x="84943" y="946879"/>
                    </a:cubicBezTo>
                    <a:cubicBezTo>
                      <a:pt x="114923" y="1161738"/>
                      <a:pt x="204865" y="1533994"/>
                      <a:pt x="219855" y="1651417"/>
                    </a:cubicBezTo>
                    <a:cubicBezTo>
                      <a:pt x="234845" y="1768840"/>
                      <a:pt x="199868" y="1738860"/>
                      <a:pt x="174884" y="1651417"/>
                    </a:cubicBezTo>
                    <a:cubicBezTo>
                      <a:pt x="149900" y="1563974"/>
                      <a:pt x="97435" y="1311639"/>
                      <a:pt x="69953" y="1126761"/>
                    </a:cubicBezTo>
                    <a:cubicBezTo>
                      <a:pt x="42471" y="941883"/>
                      <a:pt x="19986" y="702040"/>
                      <a:pt x="9993" y="542145"/>
                    </a:cubicBezTo>
                    <a:cubicBezTo>
                      <a:pt x="0" y="382250"/>
                      <a:pt x="2498" y="252335"/>
                      <a:pt x="9993" y="167391"/>
                    </a:cubicBezTo>
                    <a:cubicBezTo>
                      <a:pt x="17488" y="82447"/>
                      <a:pt x="79946" y="0"/>
                      <a:pt x="84943" y="32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5232" name="Group 896"/>
          <p:cNvGrpSpPr>
            <a:grpSpLocks/>
          </p:cNvGrpSpPr>
          <p:nvPr/>
        </p:nvGrpSpPr>
        <p:grpSpPr bwMode="auto">
          <a:xfrm>
            <a:off x="974725" y="4052888"/>
            <a:ext cx="1366838" cy="1528762"/>
            <a:chOff x="2745" y="2205"/>
            <a:chExt cx="1162" cy="1587"/>
          </a:xfrm>
        </p:grpSpPr>
        <p:sp>
          <p:nvSpPr>
            <p:cNvPr id="15233" name="Freeform 897"/>
            <p:cNvSpPr>
              <a:spLocks/>
            </p:cNvSpPr>
            <p:nvPr/>
          </p:nvSpPr>
          <p:spPr bwMode="auto">
            <a:xfrm rot="-1425266">
              <a:off x="2745" y="2648"/>
              <a:ext cx="720" cy="1144"/>
            </a:xfrm>
            <a:custGeom>
              <a:avLst/>
              <a:gdLst>
                <a:gd name="T0" fmla="*/ 504 w 920"/>
                <a:gd name="T1" fmla="*/ 1096 h 1144"/>
                <a:gd name="T2" fmla="*/ 312 w 920"/>
                <a:gd name="T3" fmla="*/ 808 h 1144"/>
                <a:gd name="T4" fmla="*/ 24 w 920"/>
                <a:gd name="T5" fmla="*/ 712 h 1144"/>
                <a:gd name="T6" fmla="*/ 456 w 920"/>
                <a:gd name="T7" fmla="*/ 808 h 1144"/>
                <a:gd name="T8" fmla="*/ 552 w 920"/>
                <a:gd name="T9" fmla="*/ 1000 h 1144"/>
                <a:gd name="T10" fmla="*/ 504 w 920"/>
                <a:gd name="T11" fmla="*/ 664 h 1144"/>
                <a:gd name="T12" fmla="*/ 456 w 920"/>
                <a:gd name="T13" fmla="*/ 472 h 1144"/>
                <a:gd name="T14" fmla="*/ 456 w 920"/>
                <a:gd name="T15" fmla="*/ 184 h 1144"/>
                <a:gd name="T16" fmla="*/ 456 w 920"/>
                <a:gd name="T17" fmla="*/ 40 h 1144"/>
                <a:gd name="T18" fmla="*/ 552 w 920"/>
                <a:gd name="T19" fmla="*/ 424 h 1144"/>
                <a:gd name="T20" fmla="*/ 552 w 920"/>
                <a:gd name="T21" fmla="*/ 760 h 1144"/>
                <a:gd name="T22" fmla="*/ 600 w 920"/>
                <a:gd name="T23" fmla="*/ 712 h 1144"/>
                <a:gd name="T24" fmla="*/ 648 w 920"/>
                <a:gd name="T25" fmla="*/ 424 h 1144"/>
                <a:gd name="T26" fmla="*/ 744 w 920"/>
                <a:gd name="T27" fmla="*/ 232 h 1144"/>
                <a:gd name="T28" fmla="*/ 696 w 920"/>
                <a:gd name="T29" fmla="*/ 664 h 1144"/>
                <a:gd name="T30" fmla="*/ 600 w 920"/>
                <a:gd name="T31" fmla="*/ 904 h 1144"/>
                <a:gd name="T32" fmla="*/ 840 w 920"/>
                <a:gd name="T33" fmla="*/ 664 h 1144"/>
                <a:gd name="T34" fmla="*/ 888 w 920"/>
                <a:gd name="T35" fmla="*/ 712 h 1144"/>
                <a:gd name="T36" fmla="*/ 648 w 920"/>
                <a:gd name="T37" fmla="*/ 1096 h 1144"/>
                <a:gd name="T38" fmla="*/ 888 w 920"/>
                <a:gd name="T39" fmla="*/ 1000 h 1144"/>
                <a:gd name="T40" fmla="*/ 840 w 920"/>
                <a:gd name="T41" fmla="*/ 1096 h 1144"/>
                <a:gd name="T42" fmla="*/ 648 w 920"/>
                <a:gd name="T43" fmla="*/ 1096 h 1144"/>
                <a:gd name="T44" fmla="*/ 504 w 920"/>
                <a:gd name="T45" fmla="*/ 109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1144">
                  <a:moveTo>
                    <a:pt x="504" y="1096"/>
                  </a:moveTo>
                  <a:cubicBezTo>
                    <a:pt x="448" y="1048"/>
                    <a:pt x="392" y="872"/>
                    <a:pt x="312" y="808"/>
                  </a:cubicBezTo>
                  <a:cubicBezTo>
                    <a:pt x="232" y="744"/>
                    <a:pt x="0" y="712"/>
                    <a:pt x="24" y="712"/>
                  </a:cubicBezTo>
                  <a:cubicBezTo>
                    <a:pt x="48" y="712"/>
                    <a:pt x="368" y="760"/>
                    <a:pt x="456" y="808"/>
                  </a:cubicBezTo>
                  <a:cubicBezTo>
                    <a:pt x="544" y="856"/>
                    <a:pt x="544" y="1024"/>
                    <a:pt x="552" y="1000"/>
                  </a:cubicBezTo>
                  <a:cubicBezTo>
                    <a:pt x="560" y="976"/>
                    <a:pt x="520" y="752"/>
                    <a:pt x="504" y="664"/>
                  </a:cubicBezTo>
                  <a:cubicBezTo>
                    <a:pt x="488" y="576"/>
                    <a:pt x="464" y="552"/>
                    <a:pt x="456" y="472"/>
                  </a:cubicBezTo>
                  <a:cubicBezTo>
                    <a:pt x="448" y="392"/>
                    <a:pt x="456" y="256"/>
                    <a:pt x="456" y="184"/>
                  </a:cubicBezTo>
                  <a:cubicBezTo>
                    <a:pt x="456" y="112"/>
                    <a:pt x="440" y="0"/>
                    <a:pt x="456" y="40"/>
                  </a:cubicBezTo>
                  <a:cubicBezTo>
                    <a:pt x="472" y="80"/>
                    <a:pt x="536" y="304"/>
                    <a:pt x="552" y="424"/>
                  </a:cubicBezTo>
                  <a:cubicBezTo>
                    <a:pt x="568" y="544"/>
                    <a:pt x="544" y="712"/>
                    <a:pt x="552" y="760"/>
                  </a:cubicBezTo>
                  <a:cubicBezTo>
                    <a:pt x="560" y="808"/>
                    <a:pt x="584" y="768"/>
                    <a:pt x="600" y="712"/>
                  </a:cubicBezTo>
                  <a:cubicBezTo>
                    <a:pt x="616" y="656"/>
                    <a:pt x="624" y="504"/>
                    <a:pt x="648" y="424"/>
                  </a:cubicBezTo>
                  <a:cubicBezTo>
                    <a:pt x="672" y="344"/>
                    <a:pt x="736" y="192"/>
                    <a:pt x="744" y="232"/>
                  </a:cubicBezTo>
                  <a:cubicBezTo>
                    <a:pt x="752" y="272"/>
                    <a:pt x="720" y="552"/>
                    <a:pt x="696" y="664"/>
                  </a:cubicBezTo>
                  <a:cubicBezTo>
                    <a:pt x="672" y="776"/>
                    <a:pt x="576" y="904"/>
                    <a:pt x="600" y="904"/>
                  </a:cubicBezTo>
                  <a:cubicBezTo>
                    <a:pt x="624" y="904"/>
                    <a:pt x="792" y="696"/>
                    <a:pt x="840" y="664"/>
                  </a:cubicBezTo>
                  <a:cubicBezTo>
                    <a:pt x="888" y="632"/>
                    <a:pt x="920" y="640"/>
                    <a:pt x="888" y="712"/>
                  </a:cubicBezTo>
                  <a:cubicBezTo>
                    <a:pt x="856" y="784"/>
                    <a:pt x="648" y="1048"/>
                    <a:pt x="648" y="1096"/>
                  </a:cubicBezTo>
                  <a:cubicBezTo>
                    <a:pt x="648" y="1144"/>
                    <a:pt x="856" y="1000"/>
                    <a:pt x="888" y="1000"/>
                  </a:cubicBezTo>
                  <a:cubicBezTo>
                    <a:pt x="920" y="1000"/>
                    <a:pt x="880" y="1080"/>
                    <a:pt x="840" y="1096"/>
                  </a:cubicBezTo>
                  <a:cubicBezTo>
                    <a:pt x="800" y="1112"/>
                    <a:pt x="696" y="1096"/>
                    <a:pt x="648" y="1096"/>
                  </a:cubicBezTo>
                  <a:cubicBezTo>
                    <a:pt x="600" y="1096"/>
                    <a:pt x="560" y="1144"/>
                    <a:pt x="504" y="1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34" name="Group 898"/>
            <p:cNvGrpSpPr>
              <a:grpSpLocks/>
            </p:cNvGrpSpPr>
            <p:nvPr/>
          </p:nvGrpSpPr>
          <p:grpSpPr bwMode="auto">
            <a:xfrm rot="675994">
              <a:off x="3091" y="2205"/>
              <a:ext cx="816" cy="1539"/>
              <a:chOff x="1366" y="1373"/>
              <a:chExt cx="2250" cy="2947"/>
            </a:xfrm>
          </p:grpSpPr>
          <p:grpSp>
            <p:nvGrpSpPr>
              <p:cNvPr id="15235" name="Group 899"/>
              <p:cNvGrpSpPr>
                <a:grpSpLocks/>
              </p:cNvGrpSpPr>
              <p:nvPr/>
            </p:nvGrpSpPr>
            <p:grpSpPr bwMode="auto">
              <a:xfrm>
                <a:off x="1366" y="1373"/>
                <a:ext cx="1669" cy="1625"/>
                <a:chOff x="1366" y="1373"/>
                <a:chExt cx="1669" cy="1625"/>
              </a:xfrm>
            </p:grpSpPr>
            <p:sp>
              <p:nvSpPr>
                <p:cNvPr id="15236" name="Freeform 900"/>
                <p:cNvSpPr>
                  <a:spLocks/>
                </p:cNvSpPr>
                <p:nvPr/>
              </p:nvSpPr>
              <p:spPr bwMode="auto">
                <a:xfrm>
                  <a:off x="1680" y="1816"/>
                  <a:ext cx="744" cy="800"/>
                </a:xfrm>
                <a:custGeom>
                  <a:avLst/>
                  <a:gdLst>
                    <a:gd name="T0" fmla="*/ 288 w 744"/>
                    <a:gd name="T1" fmla="*/ 728 h 800"/>
                    <a:gd name="T2" fmla="*/ 48 w 744"/>
                    <a:gd name="T3" fmla="*/ 584 h 800"/>
                    <a:gd name="T4" fmla="*/ 0 w 744"/>
                    <a:gd name="T5" fmla="*/ 344 h 800"/>
                    <a:gd name="T6" fmla="*/ 48 w 744"/>
                    <a:gd name="T7" fmla="*/ 200 h 800"/>
                    <a:gd name="T8" fmla="*/ 144 w 744"/>
                    <a:gd name="T9" fmla="*/ 104 h 800"/>
                    <a:gd name="T10" fmla="*/ 240 w 744"/>
                    <a:gd name="T11" fmla="*/ 8 h 800"/>
                    <a:gd name="T12" fmla="*/ 384 w 744"/>
                    <a:gd name="T13" fmla="*/ 56 h 800"/>
                    <a:gd name="T14" fmla="*/ 480 w 744"/>
                    <a:gd name="T15" fmla="*/ 104 h 800"/>
                    <a:gd name="T16" fmla="*/ 576 w 744"/>
                    <a:gd name="T17" fmla="*/ 56 h 800"/>
                    <a:gd name="T18" fmla="*/ 720 w 744"/>
                    <a:gd name="T19" fmla="*/ 104 h 800"/>
                    <a:gd name="T20" fmla="*/ 720 w 744"/>
                    <a:gd name="T21" fmla="*/ 248 h 800"/>
                    <a:gd name="T22" fmla="*/ 624 w 744"/>
                    <a:gd name="T23" fmla="*/ 392 h 800"/>
                    <a:gd name="T24" fmla="*/ 576 w 744"/>
                    <a:gd name="T25" fmla="*/ 536 h 800"/>
                    <a:gd name="T26" fmla="*/ 576 w 744"/>
                    <a:gd name="T27" fmla="*/ 632 h 800"/>
                    <a:gd name="T28" fmla="*/ 480 w 744"/>
                    <a:gd name="T29" fmla="*/ 776 h 800"/>
                    <a:gd name="T30" fmla="*/ 288 w 744"/>
                    <a:gd name="T31" fmla="*/ 728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44" h="800">
                      <a:moveTo>
                        <a:pt x="288" y="728"/>
                      </a:moveTo>
                      <a:cubicBezTo>
                        <a:pt x="216" y="696"/>
                        <a:pt x="96" y="648"/>
                        <a:pt x="48" y="584"/>
                      </a:cubicBezTo>
                      <a:cubicBezTo>
                        <a:pt x="0" y="520"/>
                        <a:pt x="0" y="408"/>
                        <a:pt x="0" y="344"/>
                      </a:cubicBezTo>
                      <a:cubicBezTo>
                        <a:pt x="0" y="280"/>
                        <a:pt x="24" y="240"/>
                        <a:pt x="48" y="200"/>
                      </a:cubicBezTo>
                      <a:cubicBezTo>
                        <a:pt x="72" y="160"/>
                        <a:pt x="112" y="136"/>
                        <a:pt x="144" y="104"/>
                      </a:cubicBezTo>
                      <a:cubicBezTo>
                        <a:pt x="176" y="72"/>
                        <a:pt x="200" y="16"/>
                        <a:pt x="240" y="8"/>
                      </a:cubicBezTo>
                      <a:cubicBezTo>
                        <a:pt x="280" y="0"/>
                        <a:pt x="344" y="40"/>
                        <a:pt x="384" y="56"/>
                      </a:cubicBezTo>
                      <a:cubicBezTo>
                        <a:pt x="424" y="72"/>
                        <a:pt x="448" y="104"/>
                        <a:pt x="480" y="104"/>
                      </a:cubicBezTo>
                      <a:cubicBezTo>
                        <a:pt x="512" y="104"/>
                        <a:pt x="536" y="56"/>
                        <a:pt x="576" y="56"/>
                      </a:cubicBezTo>
                      <a:cubicBezTo>
                        <a:pt x="616" y="56"/>
                        <a:pt x="696" y="72"/>
                        <a:pt x="720" y="104"/>
                      </a:cubicBezTo>
                      <a:cubicBezTo>
                        <a:pt x="744" y="136"/>
                        <a:pt x="736" y="200"/>
                        <a:pt x="720" y="248"/>
                      </a:cubicBezTo>
                      <a:cubicBezTo>
                        <a:pt x="704" y="296"/>
                        <a:pt x="648" y="344"/>
                        <a:pt x="624" y="392"/>
                      </a:cubicBezTo>
                      <a:cubicBezTo>
                        <a:pt x="600" y="440"/>
                        <a:pt x="584" y="496"/>
                        <a:pt x="576" y="536"/>
                      </a:cubicBezTo>
                      <a:cubicBezTo>
                        <a:pt x="568" y="576"/>
                        <a:pt x="592" y="592"/>
                        <a:pt x="576" y="632"/>
                      </a:cubicBezTo>
                      <a:cubicBezTo>
                        <a:pt x="560" y="672"/>
                        <a:pt x="528" y="752"/>
                        <a:pt x="480" y="776"/>
                      </a:cubicBezTo>
                      <a:cubicBezTo>
                        <a:pt x="432" y="800"/>
                        <a:pt x="360" y="760"/>
                        <a:pt x="288" y="72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7" name="Freeform 901"/>
                <p:cNvSpPr>
                  <a:spLocks/>
                </p:cNvSpPr>
                <p:nvPr/>
              </p:nvSpPr>
              <p:spPr bwMode="auto">
                <a:xfrm>
                  <a:off x="1381" y="2488"/>
                  <a:ext cx="1027" cy="510"/>
                </a:xfrm>
                <a:custGeom>
                  <a:avLst/>
                  <a:gdLst>
                    <a:gd name="T0" fmla="*/ 635 w 1027"/>
                    <a:gd name="T1" fmla="*/ 104 h 510"/>
                    <a:gd name="T2" fmla="*/ 443 w 1027"/>
                    <a:gd name="T3" fmla="*/ 8 h 510"/>
                    <a:gd name="T4" fmla="*/ 299 w 1027"/>
                    <a:gd name="T5" fmla="*/ 56 h 510"/>
                    <a:gd name="T6" fmla="*/ 137 w 1027"/>
                    <a:gd name="T7" fmla="*/ 63 h 510"/>
                    <a:gd name="T8" fmla="*/ 11 w 1027"/>
                    <a:gd name="T9" fmla="*/ 104 h 510"/>
                    <a:gd name="T10" fmla="*/ 203 w 1027"/>
                    <a:gd name="T11" fmla="*/ 152 h 510"/>
                    <a:gd name="T12" fmla="*/ 299 w 1027"/>
                    <a:gd name="T13" fmla="*/ 200 h 510"/>
                    <a:gd name="T14" fmla="*/ 329 w 1027"/>
                    <a:gd name="T15" fmla="*/ 355 h 510"/>
                    <a:gd name="T16" fmla="*/ 443 w 1027"/>
                    <a:gd name="T17" fmla="*/ 344 h 510"/>
                    <a:gd name="T18" fmla="*/ 539 w 1027"/>
                    <a:gd name="T19" fmla="*/ 392 h 510"/>
                    <a:gd name="T20" fmla="*/ 612 w 1027"/>
                    <a:gd name="T21" fmla="*/ 502 h 510"/>
                    <a:gd name="T22" fmla="*/ 731 w 1027"/>
                    <a:gd name="T23" fmla="*/ 440 h 510"/>
                    <a:gd name="T24" fmla="*/ 779 w 1027"/>
                    <a:gd name="T25" fmla="*/ 344 h 510"/>
                    <a:gd name="T26" fmla="*/ 875 w 1027"/>
                    <a:gd name="T27" fmla="*/ 344 h 510"/>
                    <a:gd name="T28" fmla="*/ 1019 w 1027"/>
                    <a:gd name="T29" fmla="*/ 296 h 510"/>
                    <a:gd name="T30" fmla="*/ 827 w 1027"/>
                    <a:gd name="T31" fmla="*/ 152 h 510"/>
                    <a:gd name="T32" fmla="*/ 779 w 1027"/>
                    <a:gd name="T33" fmla="*/ 104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27" h="510">
                      <a:moveTo>
                        <a:pt x="635" y="104"/>
                      </a:moveTo>
                      <a:cubicBezTo>
                        <a:pt x="567" y="60"/>
                        <a:pt x="499" y="16"/>
                        <a:pt x="443" y="8"/>
                      </a:cubicBezTo>
                      <a:cubicBezTo>
                        <a:pt x="387" y="0"/>
                        <a:pt x="350" y="47"/>
                        <a:pt x="299" y="56"/>
                      </a:cubicBezTo>
                      <a:cubicBezTo>
                        <a:pt x="248" y="65"/>
                        <a:pt x="185" y="55"/>
                        <a:pt x="137" y="63"/>
                      </a:cubicBezTo>
                      <a:cubicBezTo>
                        <a:pt x="89" y="71"/>
                        <a:pt x="0" y="89"/>
                        <a:pt x="11" y="104"/>
                      </a:cubicBezTo>
                      <a:cubicBezTo>
                        <a:pt x="22" y="119"/>
                        <a:pt x="155" y="136"/>
                        <a:pt x="203" y="152"/>
                      </a:cubicBezTo>
                      <a:cubicBezTo>
                        <a:pt x="251" y="168"/>
                        <a:pt x="278" y="166"/>
                        <a:pt x="299" y="200"/>
                      </a:cubicBezTo>
                      <a:cubicBezTo>
                        <a:pt x="320" y="234"/>
                        <a:pt x="305" y="331"/>
                        <a:pt x="329" y="355"/>
                      </a:cubicBezTo>
                      <a:cubicBezTo>
                        <a:pt x="353" y="379"/>
                        <a:pt x="408" y="338"/>
                        <a:pt x="443" y="344"/>
                      </a:cubicBezTo>
                      <a:cubicBezTo>
                        <a:pt x="478" y="350"/>
                        <a:pt x="511" y="366"/>
                        <a:pt x="539" y="392"/>
                      </a:cubicBezTo>
                      <a:cubicBezTo>
                        <a:pt x="567" y="418"/>
                        <a:pt x="580" y="494"/>
                        <a:pt x="612" y="502"/>
                      </a:cubicBezTo>
                      <a:cubicBezTo>
                        <a:pt x="644" y="510"/>
                        <a:pt x="703" y="466"/>
                        <a:pt x="731" y="440"/>
                      </a:cubicBezTo>
                      <a:cubicBezTo>
                        <a:pt x="759" y="414"/>
                        <a:pt x="755" y="360"/>
                        <a:pt x="779" y="344"/>
                      </a:cubicBezTo>
                      <a:cubicBezTo>
                        <a:pt x="803" y="328"/>
                        <a:pt x="835" y="352"/>
                        <a:pt x="875" y="344"/>
                      </a:cubicBezTo>
                      <a:cubicBezTo>
                        <a:pt x="915" y="336"/>
                        <a:pt x="1027" y="328"/>
                        <a:pt x="1019" y="296"/>
                      </a:cubicBezTo>
                      <a:cubicBezTo>
                        <a:pt x="1011" y="264"/>
                        <a:pt x="867" y="184"/>
                        <a:pt x="827" y="152"/>
                      </a:cubicBezTo>
                      <a:cubicBezTo>
                        <a:pt x="787" y="120"/>
                        <a:pt x="783" y="112"/>
                        <a:pt x="779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8" name="Freeform 902"/>
                <p:cNvSpPr>
                  <a:spLocks/>
                </p:cNvSpPr>
                <p:nvPr/>
              </p:nvSpPr>
              <p:spPr bwMode="auto">
                <a:xfrm>
                  <a:off x="1366" y="1561"/>
                  <a:ext cx="1330" cy="1047"/>
                </a:xfrm>
                <a:custGeom>
                  <a:avLst/>
                  <a:gdLst>
                    <a:gd name="T0" fmla="*/ 458 w 1330"/>
                    <a:gd name="T1" fmla="*/ 935 h 1047"/>
                    <a:gd name="T2" fmla="*/ 266 w 1330"/>
                    <a:gd name="T3" fmla="*/ 935 h 1047"/>
                    <a:gd name="T4" fmla="*/ 122 w 1330"/>
                    <a:gd name="T5" fmla="*/ 839 h 1047"/>
                    <a:gd name="T6" fmla="*/ 74 w 1330"/>
                    <a:gd name="T7" fmla="*/ 791 h 1047"/>
                    <a:gd name="T8" fmla="*/ 26 w 1330"/>
                    <a:gd name="T9" fmla="*/ 743 h 1047"/>
                    <a:gd name="T10" fmla="*/ 42 w 1330"/>
                    <a:gd name="T11" fmla="*/ 633 h 1047"/>
                    <a:gd name="T12" fmla="*/ 26 w 1330"/>
                    <a:gd name="T13" fmla="*/ 647 h 1047"/>
                    <a:gd name="T14" fmla="*/ 69 w 1330"/>
                    <a:gd name="T15" fmla="*/ 441 h 1047"/>
                    <a:gd name="T16" fmla="*/ 5 w 1330"/>
                    <a:gd name="T17" fmla="*/ 295 h 1047"/>
                    <a:gd name="T18" fmla="*/ 97 w 1330"/>
                    <a:gd name="T19" fmla="*/ 103 h 1047"/>
                    <a:gd name="T20" fmla="*/ 122 w 1330"/>
                    <a:gd name="T21" fmla="*/ 119 h 1047"/>
                    <a:gd name="T22" fmla="*/ 170 w 1330"/>
                    <a:gd name="T23" fmla="*/ 71 h 1047"/>
                    <a:gd name="T24" fmla="*/ 266 w 1330"/>
                    <a:gd name="T25" fmla="*/ 119 h 1047"/>
                    <a:gd name="T26" fmla="*/ 362 w 1330"/>
                    <a:gd name="T27" fmla="*/ 39 h 1047"/>
                    <a:gd name="T28" fmla="*/ 458 w 1330"/>
                    <a:gd name="T29" fmla="*/ 23 h 1047"/>
                    <a:gd name="T30" fmla="*/ 517 w 1330"/>
                    <a:gd name="T31" fmla="*/ 176 h 1047"/>
                    <a:gd name="T32" fmla="*/ 746 w 1330"/>
                    <a:gd name="T33" fmla="*/ 23 h 1047"/>
                    <a:gd name="T34" fmla="*/ 794 w 1330"/>
                    <a:gd name="T35" fmla="*/ 71 h 1047"/>
                    <a:gd name="T36" fmla="*/ 842 w 1330"/>
                    <a:gd name="T37" fmla="*/ 167 h 1047"/>
                    <a:gd name="T38" fmla="*/ 986 w 1330"/>
                    <a:gd name="T39" fmla="*/ 119 h 1047"/>
                    <a:gd name="T40" fmla="*/ 986 w 1330"/>
                    <a:gd name="T41" fmla="*/ 263 h 1047"/>
                    <a:gd name="T42" fmla="*/ 1130 w 1330"/>
                    <a:gd name="T43" fmla="*/ 215 h 1047"/>
                    <a:gd name="T44" fmla="*/ 1178 w 1330"/>
                    <a:gd name="T45" fmla="*/ 311 h 1047"/>
                    <a:gd name="T46" fmla="*/ 1226 w 1330"/>
                    <a:gd name="T47" fmla="*/ 359 h 1047"/>
                    <a:gd name="T48" fmla="*/ 1322 w 1330"/>
                    <a:gd name="T49" fmla="*/ 503 h 1047"/>
                    <a:gd name="T50" fmla="*/ 1178 w 1330"/>
                    <a:gd name="T51" fmla="*/ 599 h 1047"/>
                    <a:gd name="T52" fmla="*/ 1274 w 1330"/>
                    <a:gd name="T53" fmla="*/ 695 h 1047"/>
                    <a:gd name="T54" fmla="*/ 1226 w 1330"/>
                    <a:gd name="T55" fmla="*/ 791 h 1047"/>
                    <a:gd name="T56" fmla="*/ 1082 w 1330"/>
                    <a:gd name="T57" fmla="*/ 935 h 1047"/>
                    <a:gd name="T58" fmla="*/ 938 w 1330"/>
                    <a:gd name="T59" fmla="*/ 1031 h 1047"/>
                    <a:gd name="T60" fmla="*/ 746 w 1330"/>
                    <a:gd name="T61" fmla="*/ 1031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30" h="1047">
                      <a:moveTo>
                        <a:pt x="458" y="935"/>
                      </a:moveTo>
                      <a:cubicBezTo>
                        <a:pt x="390" y="943"/>
                        <a:pt x="322" y="951"/>
                        <a:pt x="266" y="935"/>
                      </a:cubicBezTo>
                      <a:cubicBezTo>
                        <a:pt x="210" y="919"/>
                        <a:pt x="154" y="863"/>
                        <a:pt x="122" y="839"/>
                      </a:cubicBezTo>
                      <a:cubicBezTo>
                        <a:pt x="90" y="815"/>
                        <a:pt x="90" y="807"/>
                        <a:pt x="74" y="791"/>
                      </a:cubicBezTo>
                      <a:cubicBezTo>
                        <a:pt x="58" y="775"/>
                        <a:pt x="31" y="769"/>
                        <a:pt x="26" y="743"/>
                      </a:cubicBezTo>
                      <a:cubicBezTo>
                        <a:pt x="21" y="717"/>
                        <a:pt x="42" y="649"/>
                        <a:pt x="42" y="633"/>
                      </a:cubicBezTo>
                      <a:cubicBezTo>
                        <a:pt x="42" y="617"/>
                        <a:pt x="22" y="679"/>
                        <a:pt x="26" y="647"/>
                      </a:cubicBezTo>
                      <a:cubicBezTo>
                        <a:pt x="30" y="615"/>
                        <a:pt x="72" y="500"/>
                        <a:pt x="69" y="441"/>
                      </a:cubicBezTo>
                      <a:cubicBezTo>
                        <a:pt x="66" y="382"/>
                        <a:pt x="0" y="351"/>
                        <a:pt x="5" y="295"/>
                      </a:cubicBezTo>
                      <a:cubicBezTo>
                        <a:pt x="10" y="239"/>
                        <a:pt x="78" y="132"/>
                        <a:pt x="97" y="103"/>
                      </a:cubicBezTo>
                      <a:cubicBezTo>
                        <a:pt x="116" y="74"/>
                        <a:pt x="110" y="124"/>
                        <a:pt x="122" y="119"/>
                      </a:cubicBezTo>
                      <a:cubicBezTo>
                        <a:pt x="134" y="114"/>
                        <a:pt x="146" y="71"/>
                        <a:pt x="170" y="71"/>
                      </a:cubicBezTo>
                      <a:cubicBezTo>
                        <a:pt x="194" y="71"/>
                        <a:pt x="234" y="124"/>
                        <a:pt x="266" y="119"/>
                      </a:cubicBezTo>
                      <a:cubicBezTo>
                        <a:pt x="298" y="114"/>
                        <a:pt x="330" y="55"/>
                        <a:pt x="362" y="39"/>
                      </a:cubicBezTo>
                      <a:cubicBezTo>
                        <a:pt x="394" y="23"/>
                        <a:pt x="432" y="0"/>
                        <a:pt x="458" y="23"/>
                      </a:cubicBezTo>
                      <a:cubicBezTo>
                        <a:pt x="484" y="46"/>
                        <a:pt x="469" y="176"/>
                        <a:pt x="517" y="176"/>
                      </a:cubicBezTo>
                      <a:cubicBezTo>
                        <a:pt x="565" y="176"/>
                        <a:pt x="700" y="40"/>
                        <a:pt x="746" y="23"/>
                      </a:cubicBezTo>
                      <a:cubicBezTo>
                        <a:pt x="792" y="6"/>
                        <a:pt x="778" y="47"/>
                        <a:pt x="794" y="71"/>
                      </a:cubicBezTo>
                      <a:cubicBezTo>
                        <a:pt x="810" y="95"/>
                        <a:pt x="810" y="159"/>
                        <a:pt x="842" y="167"/>
                      </a:cubicBezTo>
                      <a:cubicBezTo>
                        <a:pt x="874" y="175"/>
                        <a:pt x="962" y="103"/>
                        <a:pt x="986" y="119"/>
                      </a:cubicBezTo>
                      <a:cubicBezTo>
                        <a:pt x="1010" y="135"/>
                        <a:pt x="962" y="247"/>
                        <a:pt x="986" y="263"/>
                      </a:cubicBezTo>
                      <a:cubicBezTo>
                        <a:pt x="1010" y="279"/>
                        <a:pt x="1098" y="207"/>
                        <a:pt x="1130" y="215"/>
                      </a:cubicBezTo>
                      <a:cubicBezTo>
                        <a:pt x="1162" y="223"/>
                        <a:pt x="1162" y="287"/>
                        <a:pt x="1178" y="311"/>
                      </a:cubicBezTo>
                      <a:cubicBezTo>
                        <a:pt x="1194" y="335"/>
                        <a:pt x="1202" y="327"/>
                        <a:pt x="1226" y="359"/>
                      </a:cubicBezTo>
                      <a:cubicBezTo>
                        <a:pt x="1250" y="391"/>
                        <a:pt x="1330" y="463"/>
                        <a:pt x="1322" y="503"/>
                      </a:cubicBezTo>
                      <a:cubicBezTo>
                        <a:pt x="1314" y="543"/>
                        <a:pt x="1186" y="567"/>
                        <a:pt x="1178" y="599"/>
                      </a:cubicBezTo>
                      <a:cubicBezTo>
                        <a:pt x="1170" y="631"/>
                        <a:pt x="1266" y="663"/>
                        <a:pt x="1274" y="695"/>
                      </a:cubicBezTo>
                      <a:cubicBezTo>
                        <a:pt x="1282" y="727"/>
                        <a:pt x="1258" y="751"/>
                        <a:pt x="1226" y="791"/>
                      </a:cubicBezTo>
                      <a:cubicBezTo>
                        <a:pt x="1194" y="831"/>
                        <a:pt x="1130" y="895"/>
                        <a:pt x="1082" y="935"/>
                      </a:cubicBezTo>
                      <a:cubicBezTo>
                        <a:pt x="1034" y="975"/>
                        <a:pt x="994" y="1015"/>
                        <a:pt x="938" y="1031"/>
                      </a:cubicBezTo>
                      <a:cubicBezTo>
                        <a:pt x="882" y="1047"/>
                        <a:pt x="786" y="1031"/>
                        <a:pt x="746" y="10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9" name="Freeform 903"/>
                <p:cNvSpPr>
                  <a:spLocks/>
                </p:cNvSpPr>
                <p:nvPr/>
              </p:nvSpPr>
              <p:spPr bwMode="auto">
                <a:xfrm>
                  <a:off x="2160" y="1532"/>
                  <a:ext cx="875" cy="1172"/>
                </a:xfrm>
                <a:custGeom>
                  <a:avLst/>
                  <a:gdLst>
                    <a:gd name="T0" fmla="*/ 0 w 875"/>
                    <a:gd name="T1" fmla="*/ 1060 h 1172"/>
                    <a:gd name="T2" fmla="*/ 144 w 875"/>
                    <a:gd name="T3" fmla="*/ 1156 h 1172"/>
                    <a:gd name="T4" fmla="*/ 432 w 875"/>
                    <a:gd name="T5" fmla="*/ 1156 h 1172"/>
                    <a:gd name="T6" fmla="*/ 528 w 875"/>
                    <a:gd name="T7" fmla="*/ 1108 h 1172"/>
                    <a:gd name="T8" fmla="*/ 576 w 875"/>
                    <a:gd name="T9" fmla="*/ 1012 h 1172"/>
                    <a:gd name="T10" fmla="*/ 672 w 875"/>
                    <a:gd name="T11" fmla="*/ 916 h 1172"/>
                    <a:gd name="T12" fmla="*/ 757 w 875"/>
                    <a:gd name="T13" fmla="*/ 671 h 1172"/>
                    <a:gd name="T14" fmla="*/ 864 w 875"/>
                    <a:gd name="T15" fmla="*/ 580 h 1172"/>
                    <a:gd name="T16" fmla="*/ 821 w 875"/>
                    <a:gd name="T17" fmla="*/ 461 h 1172"/>
                    <a:gd name="T18" fmla="*/ 766 w 875"/>
                    <a:gd name="T19" fmla="*/ 361 h 1172"/>
                    <a:gd name="T20" fmla="*/ 672 w 875"/>
                    <a:gd name="T21" fmla="*/ 340 h 1172"/>
                    <a:gd name="T22" fmla="*/ 555 w 875"/>
                    <a:gd name="T23" fmla="*/ 461 h 1172"/>
                    <a:gd name="T24" fmla="*/ 546 w 875"/>
                    <a:gd name="T25" fmla="*/ 470 h 1172"/>
                    <a:gd name="T26" fmla="*/ 576 w 875"/>
                    <a:gd name="T27" fmla="*/ 340 h 1172"/>
                    <a:gd name="T28" fmla="*/ 576 w 875"/>
                    <a:gd name="T29" fmla="*/ 244 h 1172"/>
                    <a:gd name="T30" fmla="*/ 473 w 875"/>
                    <a:gd name="T31" fmla="*/ 205 h 1172"/>
                    <a:gd name="T32" fmla="*/ 418 w 875"/>
                    <a:gd name="T33" fmla="*/ 105 h 1172"/>
                    <a:gd name="T34" fmla="*/ 336 w 875"/>
                    <a:gd name="T35" fmla="*/ 77 h 1172"/>
                    <a:gd name="T36" fmla="*/ 240 w 875"/>
                    <a:gd name="T37" fmla="*/ 4 h 1172"/>
                    <a:gd name="T38" fmla="*/ 96 w 875"/>
                    <a:gd name="T39" fmla="*/ 52 h 1172"/>
                    <a:gd name="T40" fmla="*/ 96 w 875"/>
                    <a:gd name="T41" fmla="*/ 148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5" h="1172">
                      <a:moveTo>
                        <a:pt x="0" y="1060"/>
                      </a:moveTo>
                      <a:cubicBezTo>
                        <a:pt x="36" y="1100"/>
                        <a:pt x="72" y="1140"/>
                        <a:pt x="144" y="1156"/>
                      </a:cubicBezTo>
                      <a:cubicBezTo>
                        <a:pt x="216" y="1172"/>
                        <a:pt x="368" y="1164"/>
                        <a:pt x="432" y="1156"/>
                      </a:cubicBezTo>
                      <a:cubicBezTo>
                        <a:pt x="496" y="1148"/>
                        <a:pt x="504" y="1132"/>
                        <a:pt x="528" y="1108"/>
                      </a:cubicBezTo>
                      <a:cubicBezTo>
                        <a:pt x="552" y="1084"/>
                        <a:pt x="552" y="1044"/>
                        <a:pt x="576" y="1012"/>
                      </a:cubicBezTo>
                      <a:cubicBezTo>
                        <a:pt x="600" y="980"/>
                        <a:pt x="642" y="973"/>
                        <a:pt x="672" y="916"/>
                      </a:cubicBezTo>
                      <a:cubicBezTo>
                        <a:pt x="702" y="859"/>
                        <a:pt x="725" y="727"/>
                        <a:pt x="757" y="671"/>
                      </a:cubicBezTo>
                      <a:cubicBezTo>
                        <a:pt x="789" y="615"/>
                        <a:pt x="853" y="615"/>
                        <a:pt x="864" y="580"/>
                      </a:cubicBezTo>
                      <a:cubicBezTo>
                        <a:pt x="875" y="545"/>
                        <a:pt x="837" y="498"/>
                        <a:pt x="821" y="461"/>
                      </a:cubicBezTo>
                      <a:cubicBezTo>
                        <a:pt x="805" y="424"/>
                        <a:pt x="791" y="381"/>
                        <a:pt x="766" y="361"/>
                      </a:cubicBezTo>
                      <a:cubicBezTo>
                        <a:pt x="741" y="341"/>
                        <a:pt x="707" y="323"/>
                        <a:pt x="672" y="340"/>
                      </a:cubicBezTo>
                      <a:cubicBezTo>
                        <a:pt x="637" y="357"/>
                        <a:pt x="576" y="439"/>
                        <a:pt x="555" y="461"/>
                      </a:cubicBezTo>
                      <a:cubicBezTo>
                        <a:pt x="534" y="483"/>
                        <a:pt x="542" y="490"/>
                        <a:pt x="546" y="470"/>
                      </a:cubicBezTo>
                      <a:cubicBezTo>
                        <a:pt x="550" y="450"/>
                        <a:pt x="571" y="378"/>
                        <a:pt x="576" y="340"/>
                      </a:cubicBezTo>
                      <a:cubicBezTo>
                        <a:pt x="581" y="302"/>
                        <a:pt x="593" y="266"/>
                        <a:pt x="576" y="244"/>
                      </a:cubicBezTo>
                      <a:cubicBezTo>
                        <a:pt x="559" y="222"/>
                        <a:pt x="499" y="228"/>
                        <a:pt x="473" y="205"/>
                      </a:cubicBezTo>
                      <a:cubicBezTo>
                        <a:pt x="447" y="182"/>
                        <a:pt x="441" y="126"/>
                        <a:pt x="418" y="105"/>
                      </a:cubicBezTo>
                      <a:cubicBezTo>
                        <a:pt x="395" y="84"/>
                        <a:pt x="366" y="94"/>
                        <a:pt x="336" y="77"/>
                      </a:cubicBezTo>
                      <a:cubicBezTo>
                        <a:pt x="306" y="60"/>
                        <a:pt x="280" y="8"/>
                        <a:pt x="240" y="4"/>
                      </a:cubicBezTo>
                      <a:cubicBezTo>
                        <a:pt x="200" y="0"/>
                        <a:pt x="120" y="28"/>
                        <a:pt x="96" y="52"/>
                      </a:cubicBezTo>
                      <a:cubicBezTo>
                        <a:pt x="72" y="76"/>
                        <a:pt x="84" y="112"/>
                        <a:pt x="96" y="1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0" name="Freeform 904"/>
                <p:cNvSpPr>
                  <a:spLocks/>
                </p:cNvSpPr>
                <p:nvPr/>
              </p:nvSpPr>
              <p:spPr bwMode="auto">
                <a:xfrm>
                  <a:off x="1520" y="1373"/>
                  <a:ext cx="800" cy="1075"/>
                </a:xfrm>
                <a:custGeom>
                  <a:avLst/>
                  <a:gdLst>
                    <a:gd name="T0" fmla="*/ 256 w 800"/>
                    <a:gd name="T1" fmla="*/ 1075 h 1075"/>
                    <a:gd name="T2" fmla="*/ 112 w 800"/>
                    <a:gd name="T3" fmla="*/ 979 h 1075"/>
                    <a:gd name="T4" fmla="*/ 16 w 800"/>
                    <a:gd name="T5" fmla="*/ 835 h 1075"/>
                    <a:gd name="T6" fmla="*/ 16 w 800"/>
                    <a:gd name="T7" fmla="*/ 643 h 1075"/>
                    <a:gd name="T8" fmla="*/ 64 w 800"/>
                    <a:gd name="T9" fmla="*/ 547 h 1075"/>
                    <a:gd name="T10" fmla="*/ 208 w 800"/>
                    <a:gd name="T11" fmla="*/ 355 h 1075"/>
                    <a:gd name="T12" fmla="*/ 235 w 800"/>
                    <a:gd name="T13" fmla="*/ 227 h 1075"/>
                    <a:gd name="T14" fmla="*/ 160 w 800"/>
                    <a:gd name="T15" fmla="*/ 19 h 1075"/>
                    <a:gd name="T16" fmla="*/ 352 w 800"/>
                    <a:gd name="T17" fmla="*/ 115 h 1075"/>
                    <a:gd name="T18" fmla="*/ 437 w 800"/>
                    <a:gd name="T19" fmla="*/ 99 h 1075"/>
                    <a:gd name="T20" fmla="*/ 501 w 800"/>
                    <a:gd name="T21" fmla="*/ 200 h 1075"/>
                    <a:gd name="T22" fmla="*/ 496 w 800"/>
                    <a:gd name="T23" fmla="*/ 115 h 1075"/>
                    <a:gd name="T24" fmla="*/ 544 w 800"/>
                    <a:gd name="T25" fmla="*/ 67 h 1075"/>
                    <a:gd name="T26" fmla="*/ 688 w 800"/>
                    <a:gd name="T27" fmla="*/ 115 h 1075"/>
                    <a:gd name="T28" fmla="*/ 784 w 800"/>
                    <a:gd name="T29" fmla="*/ 115 h 1075"/>
                    <a:gd name="T30" fmla="*/ 784 w 800"/>
                    <a:gd name="T31" fmla="*/ 211 h 1075"/>
                    <a:gd name="T32" fmla="*/ 736 w 800"/>
                    <a:gd name="T33" fmla="*/ 355 h 1075"/>
                    <a:gd name="T34" fmla="*/ 544 w 800"/>
                    <a:gd name="T35" fmla="*/ 499 h 1075"/>
                    <a:gd name="T36" fmla="*/ 448 w 800"/>
                    <a:gd name="T37" fmla="*/ 403 h 1075"/>
                    <a:gd name="T38" fmla="*/ 496 w 800"/>
                    <a:gd name="T39" fmla="*/ 355 h 1075"/>
                    <a:gd name="T40" fmla="*/ 592 w 800"/>
                    <a:gd name="T41" fmla="*/ 355 h 1075"/>
                    <a:gd name="T42" fmla="*/ 544 w 800"/>
                    <a:gd name="T43" fmla="*/ 451 h 1075"/>
                    <a:gd name="T44" fmla="*/ 496 w 800"/>
                    <a:gd name="T45" fmla="*/ 403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0" h="1075">
                      <a:moveTo>
                        <a:pt x="256" y="1075"/>
                      </a:moveTo>
                      <a:cubicBezTo>
                        <a:pt x="204" y="1047"/>
                        <a:pt x="152" y="1019"/>
                        <a:pt x="112" y="979"/>
                      </a:cubicBezTo>
                      <a:cubicBezTo>
                        <a:pt x="72" y="939"/>
                        <a:pt x="32" y="891"/>
                        <a:pt x="16" y="835"/>
                      </a:cubicBezTo>
                      <a:cubicBezTo>
                        <a:pt x="0" y="779"/>
                        <a:pt x="8" y="691"/>
                        <a:pt x="16" y="643"/>
                      </a:cubicBezTo>
                      <a:cubicBezTo>
                        <a:pt x="24" y="595"/>
                        <a:pt x="32" y="595"/>
                        <a:pt x="64" y="547"/>
                      </a:cubicBezTo>
                      <a:cubicBezTo>
                        <a:pt x="96" y="499"/>
                        <a:pt x="180" y="408"/>
                        <a:pt x="208" y="355"/>
                      </a:cubicBezTo>
                      <a:cubicBezTo>
                        <a:pt x="236" y="302"/>
                        <a:pt x="243" y="283"/>
                        <a:pt x="235" y="227"/>
                      </a:cubicBezTo>
                      <a:cubicBezTo>
                        <a:pt x="227" y="171"/>
                        <a:pt x="141" y="38"/>
                        <a:pt x="160" y="19"/>
                      </a:cubicBezTo>
                      <a:cubicBezTo>
                        <a:pt x="179" y="0"/>
                        <a:pt x="306" y="102"/>
                        <a:pt x="352" y="115"/>
                      </a:cubicBezTo>
                      <a:cubicBezTo>
                        <a:pt x="398" y="128"/>
                        <a:pt x="412" y="85"/>
                        <a:pt x="437" y="99"/>
                      </a:cubicBezTo>
                      <a:cubicBezTo>
                        <a:pt x="462" y="113"/>
                        <a:pt x="491" y="197"/>
                        <a:pt x="501" y="200"/>
                      </a:cubicBezTo>
                      <a:cubicBezTo>
                        <a:pt x="511" y="203"/>
                        <a:pt x="489" y="137"/>
                        <a:pt x="496" y="115"/>
                      </a:cubicBezTo>
                      <a:cubicBezTo>
                        <a:pt x="503" y="93"/>
                        <a:pt x="512" y="67"/>
                        <a:pt x="544" y="67"/>
                      </a:cubicBezTo>
                      <a:cubicBezTo>
                        <a:pt x="576" y="67"/>
                        <a:pt x="648" y="107"/>
                        <a:pt x="688" y="115"/>
                      </a:cubicBezTo>
                      <a:cubicBezTo>
                        <a:pt x="728" y="123"/>
                        <a:pt x="768" y="99"/>
                        <a:pt x="784" y="115"/>
                      </a:cubicBezTo>
                      <a:cubicBezTo>
                        <a:pt x="800" y="131"/>
                        <a:pt x="792" y="171"/>
                        <a:pt x="784" y="211"/>
                      </a:cubicBezTo>
                      <a:cubicBezTo>
                        <a:pt x="776" y="251"/>
                        <a:pt x="776" y="307"/>
                        <a:pt x="736" y="355"/>
                      </a:cubicBezTo>
                      <a:cubicBezTo>
                        <a:pt x="696" y="403"/>
                        <a:pt x="592" y="491"/>
                        <a:pt x="544" y="499"/>
                      </a:cubicBezTo>
                      <a:cubicBezTo>
                        <a:pt x="496" y="507"/>
                        <a:pt x="456" y="427"/>
                        <a:pt x="448" y="403"/>
                      </a:cubicBezTo>
                      <a:cubicBezTo>
                        <a:pt x="440" y="379"/>
                        <a:pt x="472" y="363"/>
                        <a:pt x="496" y="355"/>
                      </a:cubicBezTo>
                      <a:cubicBezTo>
                        <a:pt x="520" y="347"/>
                        <a:pt x="584" y="339"/>
                        <a:pt x="592" y="355"/>
                      </a:cubicBezTo>
                      <a:cubicBezTo>
                        <a:pt x="600" y="371"/>
                        <a:pt x="560" y="443"/>
                        <a:pt x="544" y="451"/>
                      </a:cubicBezTo>
                      <a:cubicBezTo>
                        <a:pt x="528" y="459"/>
                        <a:pt x="504" y="411"/>
                        <a:pt x="496" y="403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241" name="Freeform 905"/>
              <p:cNvSpPr>
                <a:spLocks/>
              </p:cNvSpPr>
              <p:nvPr/>
            </p:nvSpPr>
            <p:spPr bwMode="auto">
              <a:xfrm>
                <a:off x="1872" y="1816"/>
                <a:ext cx="640" cy="792"/>
              </a:xfrm>
              <a:custGeom>
                <a:avLst/>
                <a:gdLst>
                  <a:gd name="T0" fmla="*/ 240 w 640"/>
                  <a:gd name="T1" fmla="*/ 776 h 792"/>
                  <a:gd name="T2" fmla="*/ 144 w 640"/>
                  <a:gd name="T3" fmla="*/ 680 h 792"/>
                  <a:gd name="T4" fmla="*/ 48 w 640"/>
                  <a:gd name="T5" fmla="*/ 584 h 792"/>
                  <a:gd name="T6" fmla="*/ 0 w 640"/>
                  <a:gd name="T7" fmla="*/ 440 h 792"/>
                  <a:gd name="T8" fmla="*/ 48 w 640"/>
                  <a:gd name="T9" fmla="*/ 200 h 792"/>
                  <a:gd name="T10" fmla="*/ 144 w 640"/>
                  <a:gd name="T11" fmla="*/ 200 h 792"/>
                  <a:gd name="T12" fmla="*/ 240 w 640"/>
                  <a:gd name="T13" fmla="*/ 200 h 792"/>
                  <a:gd name="T14" fmla="*/ 336 w 640"/>
                  <a:gd name="T15" fmla="*/ 200 h 792"/>
                  <a:gd name="T16" fmla="*/ 480 w 640"/>
                  <a:gd name="T17" fmla="*/ 56 h 792"/>
                  <a:gd name="T18" fmla="*/ 528 w 640"/>
                  <a:gd name="T19" fmla="*/ 8 h 792"/>
                  <a:gd name="T20" fmla="*/ 576 w 640"/>
                  <a:gd name="T21" fmla="*/ 104 h 792"/>
                  <a:gd name="T22" fmla="*/ 576 w 640"/>
                  <a:gd name="T23" fmla="*/ 200 h 792"/>
                  <a:gd name="T24" fmla="*/ 624 w 640"/>
                  <a:gd name="T25" fmla="*/ 344 h 792"/>
                  <a:gd name="T26" fmla="*/ 624 w 640"/>
                  <a:gd name="T27" fmla="*/ 440 h 792"/>
                  <a:gd name="T28" fmla="*/ 624 w 640"/>
                  <a:gd name="T29" fmla="*/ 536 h 792"/>
                  <a:gd name="T30" fmla="*/ 528 w 640"/>
                  <a:gd name="T31" fmla="*/ 680 h 792"/>
                  <a:gd name="T32" fmla="*/ 432 w 640"/>
                  <a:gd name="T33" fmla="*/ 776 h 792"/>
                  <a:gd name="T34" fmla="*/ 336 w 640"/>
                  <a:gd name="T35" fmla="*/ 776 h 792"/>
                  <a:gd name="T36" fmla="*/ 192 w 640"/>
                  <a:gd name="T37" fmla="*/ 728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0" h="792">
                    <a:moveTo>
                      <a:pt x="240" y="776"/>
                    </a:moveTo>
                    <a:cubicBezTo>
                      <a:pt x="208" y="744"/>
                      <a:pt x="176" y="712"/>
                      <a:pt x="144" y="680"/>
                    </a:cubicBezTo>
                    <a:cubicBezTo>
                      <a:pt x="112" y="648"/>
                      <a:pt x="72" y="624"/>
                      <a:pt x="48" y="584"/>
                    </a:cubicBezTo>
                    <a:cubicBezTo>
                      <a:pt x="24" y="544"/>
                      <a:pt x="0" y="504"/>
                      <a:pt x="0" y="440"/>
                    </a:cubicBezTo>
                    <a:cubicBezTo>
                      <a:pt x="0" y="376"/>
                      <a:pt x="24" y="240"/>
                      <a:pt x="48" y="200"/>
                    </a:cubicBezTo>
                    <a:cubicBezTo>
                      <a:pt x="72" y="160"/>
                      <a:pt x="112" y="200"/>
                      <a:pt x="144" y="200"/>
                    </a:cubicBezTo>
                    <a:cubicBezTo>
                      <a:pt x="176" y="200"/>
                      <a:pt x="208" y="200"/>
                      <a:pt x="240" y="200"/>
                    </a:cubicBezTo>
                    <a:cubicBezTo>
                      <a:pt x="272" y="200"/>
                      <a:pt x="296" y="224"/>
                      <a:pt x="336" y="200"/>
                    </a:cubicBezTo>
                    <a:cubicBezTo>
                      <a:pt x="376" y="176"/>
                      <a:pt x="448" y="88"/>
                      <a:pt x="480" y="56"/>
                    </a:cubicBezTo>
                    <a:cubicBezTo>
                      <a:pt x="512" y="24"/>
                      <a:pt x="512" y="0"/>
                      <a:pt x="528" y="8"/>
                    </a:cubicBezTo>
                    <a:cubicBezTo>
                      <a:pt x="544" y="16"/>
                      <a:pt x="568" y="72"/>
                      <a:pt x="576" y="104"/>
                    </a:cubicBezTo>
                    <a:cubicBezTo>
                      <a:pt x="584" y="136"/>
                      <a:pt x="568" y="160"/>
                      <a:pt x="576" y="200"/>
                    </a:cubicBezTo>
                    <a:cubicBezTo>
                      <a:pt x="584" y="240"/>
                      <a:pt x="616" y="304"/>
                      <a:pt x="624" y="344"/>
                    </a:cubicBezTo>
                    <a:cubicBezTo>
                      <a:pt x="632" y="384"/>
                      <a:pt x="624" y="408"/>
                      <a:pt x="624" y="440"/>
                    </a:cubicBezTo>
                    <a:cubicBezTo>
                      <a:pt x="624" y="472"/>
                      <a:pt x="640" y="496"/>
                      <a:pt x="624" y="536"/>
                    </a:cubicBezTo>
                    <a:cubicBezTo>
                      <a:pt x="608" y="576"/>
                      <a:pt x="560" y="640"/>
                      <a:pt x="528" y="680"/>
                    </a:cubicBezTo>
                    <a:cubicBezTo>
                      <a:pt x="496" y="720"/>
                      <a:pt x="464" y="760"/>
                      <a:pt x="432" y="776"/>
                    </a:cubicBezTo>
                    <a:cubicBezTo>
                      <a:pt x="400" y="792"/>
                      <a:pt x="376" y="784"/>
                      <a:pt x="336" y="776"/>
                    </a:cubicBezTo>
                    <a:cubicBezTo>
                      <a:pt x="296" y="768"/>
                      <a:pt x="216" y="736"/>
                      <a:pt x="192" y="728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906"/>
              <p:cNvSpPr>
                <a:spLocks/>
              </p:cNvSpPr>
              <p:nvPr/>
            </p:nvSpPr>
            <p:spPr bwMode="auto">
              <a:xfrm>
                <a:off x="2256" y="2688"/>
                <a:ext cx="439" cy="1632"/>
              </a:xfrm>
              <a:custGeom>
                <a:avLst/>
                <a:gdLst>
                  <a:gd name="T0" fmla="*/ 78 w 439"/>
                  <a:gd name="T1" fmla="*/ 40 h 1632"/>
                  <a:gd name="T2" fmla="*/ 318 w 439"/>
                  <a:gd name="T3" fmla="*/ 280 h 1632"/>
                  <a:gd name="T4" fmla="*/ 366 w 439"/>
                  <a:gd name="T5" fmla="*/ 520 h 1632"/>
                  <a:gd name="T6" fmla="*/ 318 w 439"/>
                  <a:gd name="T7" fmla="*/ 712 h 1632"/>
                  <a:gd name="T8" fmla="*/ 213 w 439"/>
                  <a:gd name="T9" fmla="*/ 963 h 1632"/>
                  <a:gd name="T10" fmla="*/ 30 w 439"/>
                  <a:gd name="T11" fmla="*/ 1384 h 1632"/>
                  <a:gd name="T12" fmla="*/ 30 w 439"/>
                  <a:gd name="T13" fmla="*/ 1528 h 1632"/>
                  <a:gd name="T14" fmla="*/ 30 w 439"/>
                  <a:gd name="T15" fmla="*/ 1624 h 1632"/>
                  <a:gd name="T16" fmla="*/ 126 w 439"/>
                  <a:gd name="T17" fmla="*/ 1576 h 1632"/>
                  <a:gd name="T18" fmla="*/ 78 w 439"/>
                  <a:gd name="T19" fmla="*/ 1432 h 1632"/>
                  <a:gd name="T20" fmla="*/ 167 w 439"/>
                  <a:gd name="T21" fmla="*/ 1219 h 1632"/>
                  <a:gd name="T22" fmla="*/ 366 w 439"/>
                  <a:gd name="T23" fmla="*/ 712 h 1632"/>
                  <a:gd name="T24" fmla="*/ 423 w 439"/>
                  <a:gd name="T25" fmla="*/ 387 h 1632"/>
                  <a:gd name="T26" fmla="*/ 270 w 439"/>
                  <a:gd name="T27" fmla="*/ 88 h 1632"/>
                  <a:gd name="T28" fmla="*/ 222 w 439"/>
                  <a:gd name="T29" fmla="*/ 40 h 1632"/>
                  <a:gd name="T30" fmla="*/ 78 w 439"/>
                  <a:gd name="T31" fmla="*/ 4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9" h="1632">
                    <a:moveTo>
                      <a:pt x="78" y="40"/>
                    </a:moveTo>
                    <a:cubicBezTo>
                      <a:pt x="94" y="80"/>
                      <a:pt x="270" y="200"/>
                      <a:pt x="318" y="280"/>
                    </a:cubicBezTo>
                    <a:cubicBezTo>
                      <a:pt x="366" y="360"/>
                      <a:pt x="366" y="448"/>
                      <a:pt x="366" y="520"/>
                    </a:cubicBezTo>
                    <a:cubicBezTo>
                      <a:pt x="366" y="592"/>
                      <a:pt x="343" y="638"/>
                      <a:pt x="318" y="712"/>
                    </a:cubicBezTo>
                    <a:cubicBezTo>
                      <a:pt x="293" y="786"/>
                      <a:pt x="261" y="851"/>
                      <a:pt x="213" y="963"/>
                    </a:cubicBezTo>
                    <a:cubicBezTo>
                      <a:pt x="165" y="1075"/>
                      <a:pt x="60" y="1290"/>
                      <a:pt x="30" y="1384"/>
                    </a:cubicBezTo>
                    <a:cubicBezTo>
                      <a:pt x="0" y="1478"/>
                      <a:pt x="30" y="1488"/>
                      <a:pt x="30" y="1528"/>
                    </a:cubicBezTo>
                    <a:cubicBezTo>
                      <a:pt x="30" y="1568"/>
                      <a:pt x="14" y="1616"/>
                      <a:pt x="30" y="1624"/>
                    </a:cubicBezTo>
                    <a:cubicBezTo>
                      <a:pt x="46" y="1632"/>
                      <a:pt x="118" y="1608"/>
                      <a:pt x="126" y="1576"/>
                    </a:cubicBezTo>
                    <a:cubicBezTo>
                      <a:pt x="134" y="1544"/>
                      <a:pt x="71" y="1491"/>
                      <a:pt x="78" y="1432"/>
                    </a:cubicBezTo>
                    <a:cubicBezTo>
                      <a:pt x="85" y="1373"/>
                      <a:pt x="119" y="1339"/>
                      <a:pt x="167" y="1219"/>
                    </a:cubicBezTo>
                    <a:cubicBezTo>
                      <a:pt x="215" y="1099"/>
                      <a:pt x="323" y="851"/>
                      <a:pt x="366" y="712"/>
                    </a:cubicBezTo>
                    <a:cubicBezTo>
                      <a:pt x="409" y="573"/>
                      <a:pt x="439" y="491"/>
                      <a:pt x="423" y="387"/>
                    </a:cubicBezTo>
                    <a:cubicBezTo>
                      <a:pt x="407" y="283"/>
                      <a:pt x="304" y="146"/>
                      <a:pt x="270" y="88"/>
                    </a:cubicBezTo>
                    <a:cubicBezTo>
                      <a:pt x="236" y="30"/>
                      <a:pt x="262" y="48"/>
                      <a:pt x="222" y="40"/>
                    </a:cubicBezTo>
                    <a:cubicBezTo>
                      <a:pt x="182" y="32"/>
                      <a:pt x="62" y="0"/>
                      <a:pt x="78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907"/>
              <p:cNvSpPr>
                <a:spLocks/>
              </p:cNvSpPr>
              <p:nvPr/>
            </p:nvSpPr>
            <p:spPr bwMode="auto">
              <a:xfrm>
                <a:off x="2576" y="2912"/>
                <a:ext cx="1040" cy="664"/>
              </a:xfrm>
              <a:custGeom>
                <a:avLst/>
                <a:gdLst>
                  <a:gd name="T0" fmla="*/ 16 w 1040"/>
                  <a:gd name="T1" fmla="*/ 544 h 664"/>
                  <a:gd name="T2" fmla="*/ 160 w 1040"/>
                  <a:gd name="T3" fmla="*/ 352 h 664"/>
                  <a:gd name="T4" fmla="*/ 208 w 1040"/>
                  <a:gd name="T5" fmla="*/ 208 h 664"/>
                  <a:gd name="T6" fmla="*/ 304 w 1040"/>
                  <a:gd name="T7" fmla="*/ 64 h 664"/>
                  <a:gd name="T8" fmla="*/ 304 w 1040"/>
                  <a:gd name="T9" fmla="*/ 256 h 664"/>
                  <a:gd name="T10" fmla="*/ 352 w 1040"/>
                  <a:gd name="T11" fmla="*/ 160 h 664"/>
                  <a:gd name="T12" fmla="*/ 496 w 1040"/>
                  <a:gd name="T13" fmla="*/ 16 h 664"/>
                  <a:gd name="T14" fmla="*/ 400 w 1040"/>
                  <a:gd name="T15" fmla="*/ 208 h 664"/>
                  <a:gd name="T16" fmla="*/ 640 w 1040"/>
                  <a:gd name="T17" fmla="*/ 64 h 664"/>
                  <a:gd name="T18" fmla="*/ 784 w 1040"/>
                  <a:gd name="T19" fmla="*/ 16 h 664"/>
                  <a:gd name="T20" fmla="*/ 688 w 1040"/>
                  <a:gd name="T21" fmla="*/ 160 h 664"/>
                  <a:gd name="T22" fmla="*/ 592 w 1040"/>
                  <a:gd name="T23" fmla="*/ 256 h 664"/>
                  <a:gd name="T24" fmla="*/ 784 w 1040"/>
                  <a:gd name="T25" fmla="*/ 160 h 664"/>
                  <a:gd name="T26" fmla="*/ 1024 w 1040"/>
                  <a:gd name="T27" fmla="*/ 208 h 664"/>
                  <a:gd name="T28" fmla="*/ 688 w 1040"/>
                  <a:gd name="T29" fmla="*/ 352 h 664"/>
                  <a:gd name="T30" fmla="*/ 544 w 1040"/>
                  <a:gd name="T31" fmla="*/ 496 h 664"/>
                  <a:gd name="T32" fmla="*/ 400 w 1040"/>
                  <a:gd name="T33" fmla="*/ 592 h 664"/>
                  <a:gd name="T34" fmla="*/ 160 w 1040"/>
                  <a:gd name="T35" fmla="*/ 640 h 664"/>
                  <a:gd name="T36" fmla="*/ 16 w 1040"/>
                  <a:gd name="T37" fmla="*/ 640 h 664"/>
                  <a:gd name="T38" fmla="*/ 64 w 1040"/>
                  <a:gd name="T39" fmla="*/ 496 h 664"/>
                  <a:gd name="T40" fmla="*/ 208 w 1040"/>
                  <a:gd name="T41" fmla="*/ 400 h 664"/>
                  <a:gd name="T42" fmla="*/ 313 w 1040"/>
                  <a:gd name="T43" fmla="*/ 325 h 664"/>
                  <a:gd name="T44" fmla="*/ 496 w 1040"/>
                  <a:gd name="T45" fmla="*/ 304 h 664"/>
                  <a:gd name="T46" fmla="*/ 640 w 1040"/>
                  <a:gd name="T47" fmla="*/ 256 h 664"/>
                  <a:gd name="T48" fmla="*/ 736 w 1040"/>
                  <a:gd name="T49" fmla="*/ 208 h 664"/>
                  <a:gd name="T50" fmla="*/ 1024 w 1040"/>
                  <a:gd name="T51" fmla="*/ 208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0" h="664">
                    <a:moveTo>
                      <a:pt x="16" y="544"/>
                    </a:moveTo>
                    <a:cubicBezTo>
                      <a:pt x="72" y="476"/>
                      <a:pt x="128" y="408"/>
                      <a:pt x="160" y="352"/>
                    </a:cubicBezTo>
                    <a:cubicBezTo>
                      <a:pt x="192" y="296"/>
                      <a:pt x="184" y="256"/>
                      <a:pt x="208" y="208"/>
                    </a:cubicBezTo>
                    <a:cubicBezTo>
                      <a:pt x="232" y="160"/>
                      <a:pt x="288" y="56"/>
                      <a:pt x="304" y="64"/>
                    </a:cubicBezTo>
                    <a:cubicBezTo>
                      <a:pt x="320" y="72"/>
                      <a:pt x="296" y="240"/>
                      <a:pt x="304" y="256"/>
                    </a:cubicBezTo>
                    <a:cubicBezTo>
                      <a:pt x="312" y="272"/>
                      <a:pt x="320" y="200"/>
                      <a:pt x="352" y="160"/>
                    </a:cubicBezTo>
                    <a:cubicBezTo>
                      <a:pt x="384" y="120"/>
                      <a:pt x="488" y="8"/>
                      <a:pt x="496" y="16"/>
                    </a:cubicBezTo>
                    <a:cubicBezTo>
                      <a:pt x="504" y="24"/>
                      <a:pt x="376" y="200"/>
                      <a:pt x="400" y="208"/>
                    </a:cubicBezTo>
                    <a:cubicBezTo>
                      <a:pt x="424" y="216"/>
                      <a:pt x="576" y="96"/>
                      <a:pt x="640" y="64"/>
                    </a:cubicBezTo>
                    <a:cubicBezTo>
                      <a:pt x="704" y="32"/>
                      <a:pt x="776" y="0"/>
                      <a:pt x="784" y="16"/>
                    </a:cubicBezTo>
                    <a:cubicBezTo>
                      <a:pt x="792" y="32"/>
                      <a:pt x="720" y="120"/>
                      <a:pt x="688" y="160"/>
                    </a:cubicBezTo>
                    <a:cubicBezTo>
                      <a:pt x="656" y="200"/>
                      <a:pt x="576" y="256"/>
                      <a:pt x="592" y="256"/>
                    </a:cubicBezTo>
                    <a:cubicBezTo>
                      <a:pt x="608" y="256"/>
                      <a:pt x="712" y="168"/>
                      <a:pt x="784" y="160"/>
                    </a:cubicBezTo>
                    <a:cubicBezTo>
                      <a:pt x="856" y="152"/>
                      <a:pt x="1040" y="176"/>
                      <a:pt x="1024" y="208"/>
                    </a:cubicBezTo>
                    <a:cubicBezTo>
                      <a:pt x="1008" y="240"/>
                      <a:pt x="768" y="304"/>
                      <a:pt x="688" y="352"/>
                    </a:cubicBezTo>
                    <a:cubicBezTo>
                      <a:pt x="608" y="400"/>
                      <a:pt x="592" y="456"/>
                      <a:pt x="544" y="496"/>
                    </a:cubicBezTo>
                    <a:cubicBezTo>
                      <a:pt x="496" y="536"/>
                      <a:pt x="464" y="568"/>
                      <a:pt x="400" y="592"/>
                    </a:cubicBezTo>
                    <a:cubicBezTo>
                      <a:pt x="336" y="616"/>
                      <a:pt x="224" y="632"/>
                      <a:pt x="160" y="640"/>
                    </a:cubicBezTo>
                    <a:cubicBezTo>
                      <a:pt x="96" y="648"/>
                      <a:pt x="32" y="664"/>
                      <a:pt x="16" y="640"/>
                    </a:cubicBezTo>
                    <a:cubicBezTo>
                      <a:pt x="0" y="616"/>
                      <a:pt x="32" y="536"/>
                      <a:pt x="64" y="496"/>
                    </a:cubicBezTo>
                    <a:cubicBezTo>
                      <a:pt x="96" y="456"/>
                      <a:pt x="166" y="429"/>
                      <a:pt x="208" y="400"/>
                    </a:cubicBezTo>
                    <a:cubicBezTo>
                      <a:pt x="250" y="371"/>
                      <a:pt x="265" y="341"/>
                      <a:pt x="313" y="325"/>
                    </a:cubicBezTo>
                    <a:cubicBezTo>
                      <a:pt x="361" y="309"/>
                      <a:pt x="442" y="315"/>
                      <a:pt x="496" y="304"/>
                    </a:cubicBezTo>
                    <a:cubicBezTo>
                      <a:pt x="550" y="293"/>
                      <a:pt x="600" y="272"/>
                      <a:pt x="640" y="256"/>
                    </a:cubicBezTo>
                    <a:cubicBezTo>
                      <a:pt x="680" y="240"/>
                      <a:pt x="672" y="216"/>
                      <a:pt x="736" y="208"/>
                    </a:cubicBezTo>
                    <a:cubicBezTo>
                      <a:pt x="800" y="200"/>
                      <a:pt x="912" y="204"/>
                      <a:pt x="1024" y="208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908"/>
              <p:cNvSpPr>
                <a:spLocks/>
              </p:cNvSpPr>
              <p:nvPr/>
            </p:nvSpPr>
            <p:spPr bwMode="auto">
              <a:xfrm>
                <a:off x="2544" y="3072"/>
                <a:ext cx="1066" cy="507"/>
              </a:xfrm>
              <a:custGeom>
                <a:avLst/>
                <a:gdLst>
                  <a:gd name="T0" fmla="*/ 48 w 1066"/>
                  <a:gd name="T1" fmla="*/ 411 h 507"/>
                  <a:gd name="T2" fmla="*/ 96 w 1066"/>
                  <a:gd name="T3" fmla="*/ 363 h 507"/>
                  <a:gd name="T4" fmla="*/ 240 w 1066"/>
                  <a:gd name="T5" fmla="*/ 219 h 507"/>
                  <a:gd name="T6" fmla="*/ 400 w 1066"/>
                  <a:gd name="T7" fmla="*/ 168 h 507"/>
                  <a:gd name="T8" fmla="*/ 528 w 1066"/>
                  <a:gd name="T9" fmla="*/ 123 h 507"/>
                  <a:gd name="T10" fmla="*/ 672 w 1066"/>
                  <a:gd name="T11" fmla="*/ 123 h 507"/>
                  <a:gd name="T12" fmla="*/ 729 w 1066"/>
                  <a:gd name="T13" fmla="*/ 46 h 507"/>
                  <a:gd name="T14" fmla="*/ 939 w 1066"/>
                  <a:gd name="T15" fmla="*/ 40 h 507"/>
                  <a:gd name="T16" fmla="*/ 1022 w 1066"/>
                  <a:gd name="T17" fmla="*/ 30 h 507"/>
                  <a:gd name="T18" fmla="*/ 672 w 1066"/>
                  <a:gd name="T19" fmla="*/ 219 h 507"/>
                  <a:gd name="T20" fmla="*/ 592 w 1066"/>
                  <a:gd name="T21" fmla="*/ 302 h 507"/>
                  <a:gd name="T22" fmla="*/ 491 w 1066"/>
                  <a:gd name="T23" fmla="*/ 384 h 507"/>
                  <a:gd name="T24" fmla="*/ 288 w 1066"/>
                  <a:gd name="T25" fmla="*/ 363 h 507"/>
                  <a:gd name="T26" fmla="*/ 192 w 1066"/>
                  <a:gd name="T27" fmla="*/ 411 h 507"/>
                  <a:gd name="T28" fmla="*/ 96 w 1066"/>
                  <a:gd name="T29" fmla="*/ 459 h 507"/>
                  <a:gd name="T30" fmla="*/ 0 w 1066"/>
                  <a:gd name="T31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6" h="507">
                    <a:moveTo>
                      <a:pt x="48" y="411"/>
                    </a:moveTo>
                    <a:cubicBezTo>
                      <a:pt x="56" y="403"/>
                      <a:pt x="64" y="395"/>
                      <a:pt x="96" y="363"/>
                    </a:cubicBezTo>
                    <a:cubicBezTo>
                      <a:pt x="128" y="331"/>
                      <a:pt x="189" y="251"/>
                      <a:pt x="240" y="219"/>
                    </a:cubicBezTo>
                    <a:cubicBezTo>
                      <a:pt x="291" y="187"/>
                      <a:pt x="352" y="184"/>
                      <a:pt x="400" y="168"/>
                    </a:cubicBezTo>
                    <a:cubicBezTo>
                      <a:pt x="448" y="152"/>
                      <a:pt x="483" y="130"/>
                      <a:pt x="528" y="123"/>
                    </a:cubicBezTo>
                    <a:cubicBezTo>
                      <a:pt x="573" y="116"/>
                      <a:pt x="638" y="136"/>
                      <a:pt x="672" y="123"/>
                    </a:cubicBezTo>
                    <a:cubicBezTo>
                      <a:pt x="706" y="110"/>
                      <a:pt x="684" y="60"/>
                      <a:pt x="729" y="46"/>
                    </a:cubicBezTo>
                    <a:cubicBezTo>
                      <a:pt x="774" y="32"/>
                      <a:pt x="890" y="43"/>
                      <a:pt x="939" y="40"/>
                    </a:cubicBezTo>
                    <a:cubicBezTo>
                      <a:pt x="988" y="37"/>
                      <a:pt x="1066" y="0"/>
                      <a:pt x="1022" y="30"/>
                    </a:cubicBezTo>
                    <a:cubicBezTo>
                      <a:pt x="978" y="60"/>
                      <a:pt x="744" y="174"/>
                      <a:pt x="672" y="219"/>
                    </a:cubicBezTo>
                    <a:cubicBezTo>
                      <a:pt x="600" y="264"/>
                      <a:pt x="622" y="275"/>
                      <a:pt x="592" y="302"/>
                    </a:cubicBezTo>
                    <a:cubicBezTo>
                      <a:pt x="562" y="329"/>
                      <a:pt x="542" y="374"/>
                      <a:pt x="491" y="384"/>
                    </a:cubicBezTo>
                    <a:cubicBezTo>
                      <a:pt x="440" y="394"/>
                      <a:pt x="338" y="359"/>
                      <a:pt x="288" y="363"/>
                    </a:cubicBezTo>
                    <a:cubicBezTo>
                      <a:pt x="238" y="367"/>
                      <a:pt x="224" y="395"/>
                      <a:pt x="192" y="411"/>
                    </a:cubicBezTo>
                    <a:cubicBezTo>
                      <a:pt x="160" y="427"/>
                      <a:pt x="128" y="443"/>
                      <a:pt x="96" y="459"/>
                    </a:cubicBezTo>
                    <a:cubicBezTo>
                      <a:pt x="64" y="475"/>
                      <a:pt x="32" y="491"/>
                      <a:pt x="0" y="507"/>
                    </a:cubicBez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00FF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909"/>
              <p:cNvSpPr>
                <a:spLocks/>
              </p:cNvSpPr>
              <p:nvPr/>
            </p:nvSpPr>
            <p:spPr bwMode="auto">
              <a:xfrm>
                <a:off x="2000" y="2824"/>
                <a:ext cx="368" cy="344"/>
              </a:xfrm>
              <a:custGeom>
                <a:avLst/>
                <a:gdLst>
                  <a:gd name="T0" fmla="*/ 352 w 368"/>
                  <a:gd name="T1" fmla="*/ 8 h 344"/>
                  <a:gd name="T2" fmla="*/ 304 w 368"/>
                  <a:gd name="T3" fmla="*/ 56 h 344"/>
                  <a:gd name="T4" fmla="*/ 256 w 368"/>
                  <a:gd name="T5" fmla="*/ 296 h 344"/>
                  <a:gd name="T6" fmla="*/ 256 w 368"/>
                  <a:gd name="T7" fmla="*/ 56 h 344"/>
                  <a:gd name="T8" fmla="*/ 16 w 368"/>
                  <a:gd name="T9" fmla="*/ 344 h 344"/>
                  <a:gd name="T10" fmla="*/ 160 w 368"/>
                  <a:gd name="T11" fmla="*/ 56 h 344"/>
                  <a:gd name="T12" fmla="*/ 208 w 368"/>
                  <a:gd name="T13" fmla="*/ 8 h 344"/>
                  <a:gd name="T14" fmla="*/ 352 w 368"/>
                  <a:gd name="T15" fmla="*/ 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" h="344">
                    <a:moveTo>
                      <a:pt x="352" y="8"/>
                    </a:moveTo>
                    <a:cubicBezTo>
                      <a:pt x="368" y="16"/>
                      <a:pt x="320" y="8"/>
                      <a:pt x="304" y="56"/>
                    </a:cubicBezTo>
                    <a:cubicBezTo>
                      <a:pt x="288" y="104"/>
                      <a:pt x="264" y="296"/>
                      <a:pt x="256" y="296"/>
                    </a:cubicBezTo>
                    <a:cubicBezTo>
                      <a:pt x="248" y="296"/>
                      <a:pt x="296" y="48"/>
                      <a:pt x="256" y="56"/>
                    </a:cubicBezTo>
                    <a:cubicBezTo>
                      <a:pt x="216" y="64"/>
                      <a:pt x="32" y="344"/>
                      <a:pt x="16" y="344"/>
                    </a:cubicBezTo>
                    <a:cubicBezTo>
                      <a:pt x="0" y="344"/>
                      <a:pt x="128" y="112"/>
                      <a:pt x="160" y="56"/>
                    </a:cubicBezTo>
                    <a:cubicBezTo>
                      <a:pt x="192" y="0"/>
                      <a:pt x="184" y="16"/>
                      <a:pt x="208" y="8"/>
                    </a:cubicBezTo>
                    <a:cubicBezTo>
                      <a:pt x="232" y="0"/>
                      <a:pt x="336" y="0"/>
                      <a:pt x="352" y="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>
                <a:prstShdw prst="shdw18" dist="17961" dir="13500000">
                  <a:srgbClr val="00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910"/>
              <p:cNvSpPr>
                <a:spLocks/>
              </p:cNvSpPr>
              <p:nvPr/>
            </p:nvSpPr>
            <p:spPr bwMode="auto">
              <a:xfrm>
                <a:off x="2397" y="2626"/>
                <a:ext cx="462" cy="288"/>
              </a:xfrm>
              <a:custGeom>
                <a:avLst/>
                <a:gdLst>
                  <a:gd name="T0" fmla="*/ 8 w 462"/>
                  <a:gd name="T1" fmla="*/ 65 h 288"/>
                  <a:gd name="T2" fmla="*/ 81 w 462"/>
                  <a:gd name="T3" fmla="*/ 135 h 288"/>
                  <a:gd name="T4" fmla="*/ 163 w 462"/>
                  <a:gd name="T5" fmla="*/ 163 h 288"/>
                  <a:gd name="T6" fmla="*/ 222 w 462"/>
                  <a:gd name="T7" fmla="*/ 279 h 288"/>
                  <a:gd name="T8" fmla="*/ 190 w 462"/>
                  <a:gd name="T9" fmla="*/ 108 h 288"/>
                  <a:gd name="T10" fmla="*/ 190 w 462"/>
                  <a:gd name="T11" fmla="*/ 99 h 288"/>
                  <a:gd name="T12" fmla="*/ 448 w 462"/>
                  <a:gd name="T13" fmla="*/ 217 h 288"/>
                  <a:gd name="T14" fmla="*/ 273 w 462"/>
                  <a:gd name="T15" fmla="*/ 80 h 288"/>
                  <a:gd name="T16" fmla="*/ 131 w 462"/>
                  <a:gd name="T17" fmla="*/ 2 h 288"/>
                  <a:gd name="T18" fmla="*/ 8 w 462"/>
                  <a:gd name="T19" fmla="*/ 6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2" h="288">
                    <a:moveTo>
                      <a:pt x="8" y="65"/>
                    </a:moveTo>
                    <a:cubicBezTo>
                      <a:pt x="0" y="87"/>
                      <a:pt x="55" y="119"/>
                      <a:pt x="81" y="135"/>
                    </a:cubicBezTo>
                    <a:cubicBezTo>
                      <a:pt x="107" y="151"/>
                      <a:pt x="140" y="139"/>
                      <a:pt x="163" y="163"/>
                    </a:cubicBezTo>
                    <a:cubicBezTo>
                      <a:pt x="186" y="187"/>
                      <a:pt x="217" y="288"/>
                      <a:pt x="222" y="279"/>
                    </a:cubicBezTo>
                    <a:cubicBezTo>
                      <a:pt x="227" y="270"/>
                      <a:pt x="195" y="138"/>
                      <a:pt x="190" y="108"/>
                    </a:cubicBezTo>
                    <a:cubicBezTo>
                      <a:pt x="185" y="78"/>
                      <a:pt x="147" y="81"/>
                      <a:pt x="190" y="99"/>
                    </a:cubicBezTo>
                    <a:cubicBezTo>
                      <a:pt x="233" y="117"/>
                      <a:pt x="434" y="220"/>
                      <a:pt x="448" y="217"/>
                    </a:cubicBezTo>
                    <a:cubicBezTo>
                      <a:pt x="462" y="214"/>
                      <a:pt x="326" y="116"/>
                      <a:pt x="273" y="80"/>
                    </a:cubicBezTo>
                    <a:cubicBezTo>
                      <a:pt x="220" y="44"/>
                      <a:pt x="175" y="4"/>
                      <a:pt x="131" y="2"/>
                    </a:cubicBezTo>
                    <a:cubicBezTo>
                      <a:pt x="87" y="0"/>
                      <a:pt x="16" y="51"/>
                      <a:pt x="8" y="65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>
                <a:prstShdw prst="shdw18" dist="17961" dir="13500000">
                  <a:srgbClr val="00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47" name="Freeform 911"/>
            <p:cNvSpPr>
              <a:spLocks/>
            </p:cNvSpPr>
            <p:nvPr/>
          </p:nvSpPr>
          <p:spPr bwMode="auto">
            <a:xfrm>
              <a:off x="2928" y="2832"/>
              <a:ext cx="720" cy="952"/>
            </a:xfrm>
            <a:custGeom>
              <a:avLst/>
              <a:gdLst>
                <a:gd name="T0" fmla="*/ 504 w 920"/>
                <a:gd name="T1" fmla="*/ 1096 h 1144"/>
                <a:gd name="T2" fmla="*/ 312 w 920"/>
                <a:gd name="T3" fmla="*/ 808 h 1144"/>
                <a:gd name="T4" fmla="*/ 24 w 920"/>
                <a:gd name="T5" fmla="*/ 712 h 1144"/>
                <a:gd name="T6" fmla="*/ 456 w 920"/>
                <a:gd name="T7" fmla="*/ 808 h 1144"/>
                <a:gd name="T8" fmla="*/ 552 w 920"/>
                <a:gd name="T9" fmla="*/ 1000 h 1144"/>
                <a:gd name="T10" fmla="*/ 504 w 920"/>
                <a:gd name="T11" fmla="*/ 664 h 1144"/>
                <a:gd name="T12" fmla="*/ 456 w 920"/>
                <a:gd name="T13" fmla="*/ 472 h 1144"/>
                <a:gd name="T14" fmla="*/ 456 w 920"/>
                <a:gd name="T15" fmla="*/ 184 h 1144"/>
                <a:gd name="T16" fmla="*/ 456 w 920"/>
                <a:gd name="T17" fmla="*/ 40 h 1144"/>
                <a:gd name="T18" fmla="*/ 552 w 920"/>
                <a:gd name="T19" fmla="*/ 424 h 1144"/>
                <a:gd name="T20" fmla="*/ 552 w 920"/>
                <a:gd name="T21" fmla="*/ 760 h 1144"/>
                <a:gd name="T22" fmla="*/ 600 w 920"/>
                <a:gd name="T23" fmla="*/ 712 h 1144"/>
                <a:gd name="T24" fmla="*/ 648 w 920"/>
                <a:gd name="T25" fmla="*/ 424 h 1144"/>
                <a:gd name="T26" fmla="*/ 744 w 920"/>
                <a:gd name="T27" fmla="*/ 232 h 1144"/>
                <a:gd name="T28" fmla="*/ 696 w 920"/>
                <a:gd name="T29" fmla="*/ 664 h 1144"/>
                <a:gd name="T30" fmla="*/ 600 w 920"/>
                <a:gd name="T31" fmla="*/ 904 h 1144"/>
                <a:gd name="T32" fmla="*/ 840 w 920"/>
                <a:gd name="T33" fmla="*/ 664 h 1144"/>
                <a:gd name="T34" fmla="*/ 888 w 920"/>
                <a:gd name="T35" fmla="*/ 712 h 1144"/>
                <a:gd name="T36" fmla="*/ 648 w 920"/>
                <a:gd name="T37" fmla="*/ 1096 h 1144"/>
                <a:gd name="T38" fmla="*/ 888 w 920"/>
                <a:gd name="T39" fmla="*/ 1000 h 1144"/>
                <a:gd name="T40" fmla="*/ 840 w 920"/>
                <a:gd name="T41" fmla="*/ 1096 h 1144"/>
                <a:gd name="T42" fmla="*/ 648 w 920"/>
                <a:gd name="T43" fmla="*/ 1096 h 1144"/>
                <a:gd name="T44" fmla="*/ 504 w 920"/>
                <a:gd name="T45" fmla="*/ 109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1144">
                  <a:moveTo>
                    <a:pt x="504" y="1096"/>
                  </a:moveTo>
                  <a:cubicBezTo>
                    <a:pt x="448" y="1048"/>
                    <a:pt x="392" y="872"/>
                    <a:pt x="312" y="808"/>
                  </a:cubicBezTo>
                  <a:cubicBezTo>
                    <a:pt x="232" y="744"/>
                    <a:pt x="0" y="712"/>
                    <a:pt x="24" y="712"/>
                  </a:cubicBezTo>
                  <a:cubicBezTo>
                    <a:pt x="48" y="712"/>
                    <a:pt x="368" y="760"/>
                    <a:pt x="456" y="808"/>
                  </a:cubicBezTo>
                  <a:cubicBezTo>
                    <a:pt x="544" y="856"/>
                    <a:pt x="544" y="1024"/>
                    <a:pt x="552" y="1000"/>
                  </a:cubicBezTo>
                  <a:cubicBezTo>
                    <a:pt x="560" y="976"/>
                    <a:pt x="520" y="752"/>
                    <a:pt x="504" y="664"/>
                  </a:cubicBezTo>
                  <a:cubicBezTo>
                    <a:pt x="488" y="576"/>
                    <a:pt x="464" y="552"/>
                    <a:pt x="456" y="472"/>
                  </a:cubicBezTo>
                  <a:cubicBezTo>
                    <a:pt x="448" y="392"/>
                    <a:pt x="456" y="256"/>
                    <a:pt x="456" y="184"/>
                  </a:cubicBezTo>
                  <a:cubicBezTo>
                    <a:pt x="456" y="112"/>
                    <a:pt x="440" y="0"/>
                    <a:pt x="456" y="40"/>
                  </a:cubicBezTo>
                  <a:cubicBezTo>
                    <a:pt x="472" y="80"/>
                    <a:pt x="536" y="304"/>
                    <a:pt x="552" y="424"/>
                  </a:cubicBezTo>
                  <a:cubicBezTo>
                    <a:pt x="568" y="544"/>
                    <a:pt x="544" y="712"/>
                    <a:pt x="552" y="760"/>
                  </a:cubicBezTo>
                  <a:cubicBezTo>
                    <a:pt x="560" y="808"/>
                    <a:pt x="584" y="768"/>
                    <a:pt x="600" y="712"/>
                  </a:cubicBezTo>
                  <a:cubicBezTo>
                    <a:pt x="616" y="656"/>
                    <a:pt x="624" y="504"/>
                    <a:pt x="648" y="424"/>
                  </a:cubicBezTo>
                  <a:cubicBezTo>
                    <a:pt x="672" y="344"/>
                    <a:pt x="736" y="192"/>
                    <a:pt x="744" y="232"/>
                  </a:cubicBezTo>
                  <a:cubicBezTo>
                    <a:pt x="752" y="272"/>
                    <a:pt x="720" y="552"/>
                    <a:pt x="696" y="664"/>
                  </a:cubicBezTo>
                  <a:cubicBezTo>
                    <a:pt x="672" y="776"/>
                    <a:pt x="576" y="904"/>
                    <a:pt x="600" y="904"/>
                  </a:cubicBezTo>
                  <a:cubicBezTo>
                    <a:pt x="624" y="904"/>
                    <a:pt x="792" y="696"/>
                    <a:pt x="840" y="664"/>
                  </a:cubicBezTo>
                  <a:cubicBezTo>
                    <a:pt x="888" y="632"/>
                    <a:pt x="920" y="640"/>
                    <a:pt x="888" y="712"/>
                  </a:cubicBezTo>
                  <a:cubicBezTo>
                    <a:pt x="856" y="784"/>
                    <a:pt x="648" y="1048"/>
                    <a:pt x="648" y="1096"/>
                  </a:cubicBezTo>
                  <a:cubicBezTo>
                    <a:pt x="648" y="1144"/>
                    <a:pt x="856" y="1000"/>
                    <a:pt x="888" y="1000"/>
                  </a:cubicBezTo>
                  <a:cubicBezTo>
                    <a:pt x="920" y="1000"/>
                    <a:pt x="880" y="1080"/>
                    <a:pt x="840" y="1096"/>
                  </a:cubicBezTo>
                  <a:cubicBezTo>
                    <a:pt x="800" y="1112"/>
                    <a:pt x="696" y="1096"/>
                    <a:pt x="648" y="1096"/>
                  </a:cubicBezTo>
                  <a:cubicBezTo>
                    <a:pt x="600" y="1096"/>
                    <a:pt x="560" y="1144"/>
                    <a:pt x="504" y="1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248" name="Picture 912" descr="nature%20(6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4541838"/>
            <a:ext cx="708025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49" name="Picture 913" descr="nature%20(66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741363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0" name="Picture 914" descr="nature%20(66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95885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1" name="Picture 915" descr="nature%20(66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812800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13"/>
          <p:cNvGrpSpPr>
            <a:grpSpLocks/>
          </p:cNvGrpSpPr>
          <p:nvPr/>
        </p:nvGrpSpPr>
        <p:grpSpPr bwMode="auto">
          <a:xfrm rot="4850264">
            <a:off x="6478588" y="6399212"/>
            <a:ext cx="762000" cy="460375"/>
            <a:chOff x="3815256" y="1584434"/>
            <a:chExt cx="2088930" cy="2225566"/>
          </a:xfrm>
        </p:grpSpPr>
        <p:sp>
          <p:nvSpPr>
            <p:cNvPr id="45" name="Freeform 1718"/>
            <p:cNvSpPr/>
            <p:nvPr/>
          </p:nvSpPr>
          <p:spPr>
            <a:xfrm>
              <a:off x="3809708" y="2698747"/>
              <a:ext cx="1405674" cy="1082088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5254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48" name="Freeform 1720"/>
              <p:cNvSpPr/>
              <p:nvPr/>
            </p:nvSpPr>
            <p:spPr>
              <a:xfrm>
                <a:off x="3837790" y="2724490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9" name="Freeform 1721"/>
              <p:cNvSpPr/>
              <p:nvPr/>
            </p:nvSpPr>
            <p:spPr>
              <a:xfrm>
                <a:off x="3935060" y="1564516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1" name="Freeform 1722"/>
              <p:cNvSpPr/>
              <p:nvPr/>
            </p:nvSpPr>
            <p:spPr>
              <a:xfrm>
                <a:off x="4072243" y="1633316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5258" name="Group 922"/>
          <p:cNvGrpSpPr>
            <a:grpSpLocks/>
          </p:cNvGrpSpPr>
          <p:nvPr/>
        </p:nvGrpSpPr>
        <p:grpSpPr bwMode="auto">
          <a:xfrm rot="-785686">
            <a:off x="7391400" y="4191000"/>
            <a:ext cx="1562100" cy="2857500"/>
            <a:chOff x="3696" y="2544"/>
            <a:chExt cx="984" cy="1800"/>
          </a:xfrm>
        </p:grpSpPr>
        <p:sp>
          <p:nvSpPr>
            <p:cNvPr id="15259" name="Freeform 923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" name="Freeform 924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61" name="Group 925"/>
          <p:cNvGrpSpPr>
            <a:grpSpLocks/>
          </p:cNvGrpSpPr>
          <p:nvPr/>
        </p:nvGrpSpPr>
        <p:grpSpPr bwMode="auto">
          <a:xfrm rot="435161">
            <a:off x="8382000" y="4038600"/>
            <a:ext cx="952500" cy="2857500"/>
            <a:chOff x="3696" y="2544"/>
            <a:chExt cx="984" cy="1800"/>
          </a:xfrm>
        </p:grpSpPr>
        <p:sp>
          <p:nvSpPr>
            <p:cNvPr id="15262" name="Freeform 926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3" name="Freeform 927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64" name="Group 928"/>
          <p:cNvGrpSpPr>
            <a:grpSpLocks/>
          </p:cNvGrpSpPr>
          <p:nvPr/>
        </p:nvGrpSpPr>
        <p:grpSpPr bwMode="auto">
          <a:xfrm rot="-785686">
            <a:off x="8077200" y="4876800"/>
            <a:ext cx="800100" cy="2236788"/>
            <a:chOff x="3696" y="2544"/>
            <a:chExt cx="984" cy="1800"/>
          </a:xfrm>
        </p:grpSpPr>
        <p:sp>
          <p:nvSpPr>
            <p:cNvPr id="15265" name="Freeform 929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6" name="Freeform 930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67" name="Group 931"/>
          <p:cNvGrpSpPr>
            <a:grpSpLocks/>
          </p:cNvGrpSpPr>
          <p:nvPr/>
        </p:nvGrpSpPr>
        <p:grpSpPr bwMode="auto">
          <a:xfrm>
            <a:off x="-685800" y="609600"/>
            <a:ext cx="1371600" cy="6600825"/>
            <a:chOff x="3216" y="672"/>
            <a:chExt cx="528" cy="1470"/>
          </a:xfrm>
        </p:grpSpPr>
        <p:sp>
          <p:nvSpPr>
            <p:cNvPr id="15268" name="Freeform 932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9" name="AutoShape 933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0" name="AutoShape 934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1" name="AutoShape 935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2" name="AutoShape 936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3" name="AutoShape 937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77" name="Group 941"/>
          <p:cNvGrpSpPr>
            <a:grpSpLocks/>
          </p:cNvGrpSpPr>
          <p:nvPr/>
        </p:nvGrpSpPr>
        <p:grpSpPr bwMode="auto">
          <a:xfrm>
            <a:off x="2514600" y="4114800"/>
            <a:ext cx="1524000" cy="1752600"/>
            <a:chOff x="48" y="432"/>
            <a:chExt cx="3456" cy="2880"/>
          </a:xfrm>
        </p:grpSpPr>
        <p:grpSp>
          <p:nvGrpSpPr>
            <p:cNvPr id="15278" name="Group 942"/>
            <p:cNvGrpSpPr>
              <a:grpSpLocks/>
            </p:cNvGrpSpPr>
            <p:nvPr/>
          </p:nvGrpSpPr>
          <p:grpSpPr bwMode="auto">
            <a:xfrm>
              <a:off x="48" y="432"/>
              <a:ext cx="3359" cy="2880"/>
              <a:chOff x="48" y="432"/>
              <a:chExt cx="3359" cy="2880"/>
            </a:xfrm>
          </p:grpSpPr>
          <p:grpSp>
            <p:nvGrpSpPr>
              <p:cNvPr id="15279" name="Group 943"/>
              <p:cNvGrpSpPr>
                <a:grpSpLocks/>
              </p:cNvGrpSpPr>
              <p:nvPr/>
            </p:nvGrpSpPr>
            <p:grpSpPr bwMode="auto">
              <a:xfrm rot="-827571">
                <a:off x="1577" y="771"/>
                <a:ext cx="981" cy="1411"/>
                <a:chOff x="856" y="1121"/>
                <a:chExt cx="1125" cy="1383"/>
              </a:xfrm>
            </p:grpSpPr>
            <p:sp>
              <p:nvSpPr>
                <p:cNvPr id="15280" name="Freeform 944"/>
                <p:cNvSpPr>
                  <a:spLocks/>
                </p:cNvSpPr>
                <p:nvPr/>
              </p:nvSpPr>
              <p:spPr bwMode="auto">
                <a:xfrm>
                  <a:off x="856" y="1121"/>
                  <a:ext cx="1125" cy="1383"/>
                </a:xfrm>
                <a:custGeom>
                  <a:avLst/>
                  <a:gdLst>
                    <a:gd name="T0" fmla="*/ 632 w 1125"/>
                    <a:gd name="T1" fmla="*/ 1279 h 1383"/>
                    <a:gd name="T2" fmla="*/ 440 w 1125"/>
                    <a:gd name="T3" fmla="*/ 991 h 1383"/>
                    <a:gd name="T4" fmla="*/ 428 w 1125"/>
                    <a:gd name="T5" fmla="*/ 755 h 1383"/>
                    <a:gd name="T6" fmla="*/ 461 w 1125"/>
                    <a:gd name="T7" fmla="*/ 648 h 1383"/>
                    <a:gd name="T8" fmla="*/ 600 w 1125"/>
                    <a:gd name="T9" fmla="*/ 459 h 1383"/>
                    <a:gd name="T10" fmla="*/ 724 w 1125"/>
                    <a:gd name="T11" fmla="*/ 327 h 1383"/>
                    <a:gd name="T12" fmla="*/ 839 w 1125"/>
                    <a:gd name="T13" fmla="*/ 220 h 1383"/>
                    <a:gd name="T14" fmla="*/ 1112 w 1125"/>
                    <a:gd name="T15" fmla="*/ 31 h 1383"/>
                    <a:gd name="T16" fmla="*/ 920 w 1125"/>
                    <a:gd name="T17" fmla="*/ 31 h 1383"/>
                    <a:gd name="T18" fmla="*/ 488 w 1125"/>
                    <a:gd name="T19" fmla="*/ 127 h 1383"/>
                    <a:gd name="T20" fmla="*/ 104 w 1125"/>
                    <a:gd name="T21" fmla="*/ 415 h 1383"/>
                    <a:gd name="T22" fmla="*/ 56 w 1125"/>
                    <a:gd name="T23" fmla="*/ 895 h 1383"/>
                    <a:gd name="T24" fmla="*/ 440 w 1125"/>
                    <a:gd name="T25" fmla="*/ 1279 h 1383"/>
                    <a:gd name="T26" fmla="*/ 680 w 1125"/>
                    <a:gd name="T27" fmla="*/ 1375 h 1383"/>
                    <a:gd name="T28" fmla="*/ 584 w 1125"/>
                    <a:gd name="T29" fmla="*/ 123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25" h="1383">
                      <a:moveTo>
                        <a:pt x="632" y="1279"/>
                      </a:moveTo>
                      <a:cubicBezTo>
                        <a:pt x="548" y="1187"/>
                        <a:pt x="474" y="1078"/>
                        <a:pt x="440" y="991"/>
                      </a:cubicBezTo>
                      <a:cubicBezTo>
                        <a:pt x="406" y="904"/>
                        <a:pt x="425" y="812"/>
                        <a:pt x="428" y="755"/>
                      </a:cubicBezTo>
                      <a:cubicBezTo>
                        <a:pt x="431" y="698"/>
                        <a:pt x="432" y="697"/>
                        <a:pt x="461" y="648"/>
                      </a:cubicBezTo>
                      <a:cubicBezTo>
                        <a:pt x="490" y="599"/>
                        <a:pt x="556" y="512"/>
                        <a:pt x="600" y="459"/>
                      </a:cubicBezTo>
                      <a:cubicBezTo>
                        <a:pt x="644" y="406"/>
                        <a:pt x="684" y="367"/>
                        <a:pt x="724" y="327"/>
                      </a:cubicBezTo>
                      <a:cubicBezTo>
                        <a:pt x="764" y="287"/>
                        <a:pt x="774" y="269"/>
                        <a:pt x="839" y="220"/>
                      </a:cubicBezTo>
                      <a:cubicBezTo>
                        <a:pt x="904" y="171"/>
                        <a:pt x="1099" y="62"/>
                        <a:pt x="1112" y="31"/>
                      </a:cubicBezTo>
                      <a:cubicBezTo>
                        <a:pt x="1125" y="0"/>
                        <a:pt x="1024" y="15"/>
                        <a:pt x="920" y="31"/>
                      </a:cubicBezTo>
                      <a:cubicBezTo>
                        <a:pt x="816" y="47"/>
                        <a:pt x="624" y="63"/>
                        <a:pt x="488" y="127"/>
                      </a:cubicBezTo>
                      <a:cubicBezTo>
                        <a:pt x="352" y="191"/>
                        <a:pt x="176" y="287"/>
                        <a:pt x="104" y="415"/>
                      </a:cubicBezTo>
                      <a:cubicBezTo>
                        <a:pt x="32" y="543"/>
                        <a:pt x="0" y="751"/>
                        <a:pt x="56" y="895"/>
                      </a:cubicBezTo>
                      <a:cubicBezTo>
                        <a:pt x="112" y="1039"/>
                        <a:pt x="336" y="1199"/>
                        <a:pt x="440" y="1279"/>
                      </a:cubicBezTo>
                      <a:cubicBezTo>
                        <a:pt x="544" y="1359"/>
                        <a:pt x="656" y="1383"/>
                        <a:pt x="680" y="1375"/>
                      </a:cubicBezTo>
                      <a:cubicBezTo>
                        <a:pt x="704" y="1367"/>
                        <a:pt x="644" y="1299"/>
                        <a:pt x="584" y="12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5E9E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281" name="Group 945"/>
                <p:cNvGrpSpPr>
                  <a:grpSpLocks/>
                </p:cNvGrpSpPr>
                <p:nvPr/>
              </p:nvGrpSpPr>
              <p:grpSpPr bwMode="auto">
                <a:xfrm rot="-1693915">
                  <a:off x="864" y="1584"/>
                  <a:ext cx="384" cy="336"/>
                  <a:chOff x="1008" y="3456"/>
                  <a:chExt cx="576" cy="576"/>
                </a:xfrm>
              </p:grpSpPr>
              <p:sp>
                <p:nvSpPr>
                  <p:cNvPr id="15282" name="Oval 94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83" name="Oval 94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84" name="Group 948"/>
                <p:cNvGrpSpPr>
                  <a:grpSpLocks/>
                </p:cNvGrpSpPr>
                <p:nvPr/>
              </p:nvGrpSpPr>
              <p:grpSpPr bwMode="auto">
                <a:xfrm rot="-1693915">
                  <a:off x="1242" y="1273"/>
                  <a:ext cx="144" cy="144"/>
                  <a:chOff x="1008" y="3456"/>
                  <a:chExt cx="576" cy="576"/>
                </a:xfrm>
              </p:grpSpPr>
              <p:sp>
                <p:nvSpPr>
                  <p:cNvPr id="15285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86" name="Oval 9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87" name="Group 951"/>
                <p:cNvGrpSpPr>
                  <a:grpSpLocks/>
                </p:cNvGrpSpPr>
                <p:nvPr/>
              </p:nvGrpSpPr>
              <p:grpSpPr bwMode="auto">
                <a:xfrm rot="-1693915">
                  <a:off x="1530" y="1177"/>
                  <a:ext cx="240" cy="96"/>
                  <a:chOff x="1008" y="3456"/>
                  <a:chExt cx="576" cy="576"/>
                </a:xfrm>
              </p:grpSpPr>
              <p:sp>
                <p:nvSpPr>
                  <p:cNvPr id="15288" name="Oval 952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89" name="Oval 95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290" name="Group 954"/>
              <p:cNvGrpSpPr>
                <a:grpSpLocks/>
              </p:cNvGrpSpPr>
              <p:nvPr/>
            </p:nvGrpSpPr>
            <p:grpSpPr bwMode="auto">
              <a:xfrm rot="1997437">
                <a:off x="2304" y="432"/>
                <a:ext cx="1103" cy="1911"/>
                <a:chOff x="856" y="1121"/>
                <a:chExt cx="1125" cy="1383"/>
              </a:xfrm>
            </p:grpSpPr>
            <p:sp>
              <p:nvSpPr>
                <p:cNvPr id="15291" name="Freeform 955"/>
                <p:cNvSpPr>
                  <a:spLocks/>
                </p:cNvSpPr>
                <p:nvPr/>
              </p:nvSpPr>
              <p:spPr bwMode="auto">
                <a:xfrm>
                  <a:off x="856" y="1121"/>
                  <a:ext cx="1125" cy="1383"/>
                </a:xfrm>
                <a:custGeom>
                  <a:avLst/>
                  <a:gdLst>
                    <a:gd name="T0" fmla="*/ 632 w 1125"/>
                    <a:gd name="T1" fmla="*/ 1279 h 1383"/>
                    <a:gd name="T2" fmla="*/ 440 w 1125"/>
                    <a:gd name="T3" fmla="*/ 991 h 1383"/>
                    <a:gd name="T4" fmla="*/ 428 w 1125"/>
                    <a:gd name="T5" fmla="*/ 755 h 1383"/>
                    <a:gd name="T6" fmla="*/ 461 w 1125"/>
                    <a:gd name="T7" fmla="*/ 648 h 1383"/>
                    <a:gd name="T8" fmla="*/ 600 w 1125"/>
                    <a:gd name="T9" fmla="*/ 459 h 1383"/>
                    <a:gd name="T10" fmla="*/ 724 w 1125"/>
                    <a:gd name="T11" fmla="*/ 327 h 1383"/>
                    <a:gd name="T12" fmla="*/ 839 w 1125"/>
                    <a:gd name="T13" fmla="*/ 220 h 1383"/>
                    <a:gd name="T14" fmla="*/ 1112 w 1125"/>
                    <a:gd name="T15" fmla="*/ 31 h 1383"/>
                    <a:gd name="T16" fmla="*/ 920 w 1125"/>
                    <a:gd name="T17" fmla="*/ 31 h 1383"/>
                    <a:gd name="T18" fmla="*/ 488 w 1125"/>
                    <a:gd name="T19" fmla="*/ 127 h 1383"/>
                    <a:gd name="T20" fmla="*/ 104 w 1125"/>
                    <a:gd name="T21" fmla="*/ 415 h 1383"/>
                    <a:gd name="T22" fmla="*/ 56 w 1125"/>
                    <a:gd name="T23" fmla="*/ 895 h 1383"/>
                    <a:gd name="T24" fmla="*/ 440 w 1125"/>
                    <a:gd name="T25" fmla="*/ 1279 h 1383"/>
                    <a:gd name="T26" fmla="*/ 680 w 1125"/>
                    <a:gd name="T27" fmla="*/ 1375 h 1383"/>
                    <a:gd name="T28" fmla="*/ 584 w 1125"/>
                    <a:gd name="T29" fmla="*/ 123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25" h="1383">
                      <a:moveTo>
                        <a:pt x="632" y="1279"/>
                      </a:moveTo>
                      <a:cubicBezTo>
                        <a:pt x="548" y="1187"/>
                        <a:pt x="474" y="1078"/>
                        <a:pt x="440" y="991"/>
                      </a:cubicBezTo>
                      <a:cubicBezTo>
                        <a:pt x="406" y="904"/>
                        <a:pt x="425" y="812"/>
                        <a:pt x="428" y="755"/>
                      </a:cubicBezTo>
                      <a:cubicBezTo>
                        <a:pt x="431" y="698"/>
                        <a:pt x="432" y="697"/>
                        <a:pt x="461" y="648"/>
                      </a:cubicBezTo>
                      <a:cubicBezTo>
                        <a:pt x="490" y="599"/>
                        <a:pt x="556" y="512"/>
                        <a:pt x="600" y="459"/>
                      </a:cubicBezTo>
                      <a:cubicBezTo>
                        <a:pt x="644" y="406"/>
                        <a:pt x="684" y="367"/>
                        <a:pt x="724" y="327"/>
                      </a:cubicBezTo>
                      <a:cubicBezTo>
                        <a:pt x="764" y="287"/>
                        <a:pt x="774" y="269"/>
                        <a:pt x="839" y="220"/>
                      </a:cubicBezTo>
                      <a:cubicBezTo>
                        <a:pt x="904" y="171"/>
                        <a:pt x="1099" y="62"/>
                        <a:pt x="1112" y="31"/>
                      </a:cubicBezTo>
                      <a:cubicBezTo>
                        <a:pt x="1125" y="0"/>
                        <a:pt x="1024" y="15"/>
                        <a:pt x="920" y="31"/>
                      </a:cubicBezTo>
                      <a:cubicBezTo>
                        <a:pt x="816" y="47"/>
                        <a:pt x="624" y="63"/>
                        <a:pt x="488" y="127"/>
                      </a:cubicBezTo>
                      <a:cubicBezTo>
                        <a:pt x="352" y="191"/>
                        <a:pt x="176" y="287"/>
                        <a:pt x="104" y="415"/>
                      </a:cubicBezTo>
                      <a:cubicBezTo>
                        <a:pt x="32" y="543"/>
                        <a:pt x="0" y="751"/>
                        <a:pt x="56" y="895"/>
                      </a:cubicBezTo>
                      <a:cubicBezTo>
                        <a:pt x="112" y="1039"/>
                        <a:pt x="336" y="1199"/>
                        <a:pt x="440" y="1279"/>
                      </a:cubicBezTo>
                      <a:cubicBezTo>
                        <a:pt x="544" y="1359"/>
                        <a:pt x="656" y="1383"/>
                        <a:pt x="680" y="1375"/>
                      </a:cubicBezTo>
                      <a:cubicBezTo>
                        <a:pt x="704" y="1367"/>
                        <a:pt x="644" y="1299"/>
                        <a:pt x="584" y="12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5E9E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292" name="Group 956"/>
                <p:cNvGrpSpPr>
                  <a:grpSpLocks/>
                </p:cNvGrpSpPr>
                <p:nvPr/>
              </p:nvGrpSpPr>
              <p:grpSpPr bwMode="auto">
                <a:xfrm rot="-1693915">
                  <a:off x="864" y="1584"/>
                  <a:ext cx="384" cy="336"/>
                  <a:chOff x="1008" y="3456"/>
                  <a:chExt cx="576" cy="576"/>
                </a:xfrm>
              </p:grpSpPr>
              <p:sp>
                <p:nvSpPr>
                  <p:cNvPr id="15293" name="Oval 957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94" name="Oval 95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95" name="Group 959"/>
                <p:cNvGrpSpPr>
                  <a:grpSpLocks/>
                </p:cNvGrpSpPr>
                <p:nvPr/>
              </p:nvGrpSpPr>
              <p:grpSpPr bwMode="auto">
                <a:xfrm rot="-1693915">
                  <a:off x="1242" y="1273"/>
                  <a:ext cx="144" cy="144"/>
                  <a:chOff x="1008" y="3456"/>
                  <a:chExt cx="576" cy="576"/>
                </a:xfrm>
              </p:grpSpPr>
              <p:sp>
                <p:nvSpPr>
                  <p:cNvPr id="15296" name="Oval 960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97" name="Oval 961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98" name="Group 962"/>
                <p:cNvGrpSpPr>
                  <a:grpSpLocks/>
                </p:cNvGrpSpPr>
                <p:nvPr/>
              </p:nvGrpSpPr>
              <p:grpSpPr bwMode="auto">
                <a:xfrm rot="-1693915">
                  <a:off x="1530" y="1177"/>
                  <a:ext cx="240" cy="96"/>
                  <a:chOff x="1008" y="3456"/>
                  <a:chExt cx="576" cy="576"/>
                </a:xfrm>
              </p:grpSpPr>
              <p:sp>
                <p:nvSpPr>
                  <p:cNvPr id="15299" name="Oval 963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00" name="Oval 964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301" name="Group 965"/>
              <p:cNvGrpSpPr>
                <a:grpSpLocks/>
              </p:cNvGrpSpPr>
              <p:nvPr/>
            </p:nvGrpSpPr>
            <p:grpSpPr bwMode="auto">
              <a:xfrm flipH="1">
                <a:off x="2592" y="2064"/>
                <a:ext cx="384" cy="720"/>
                <a:chOff x="2201" y="3120"/>
                <a:chExt cx="432" cy="720"/>
              </a:xfrm>
            </p:grpSpPr>
            <p:sp>
              <p:nvSpPr>
                <p:cNvPr id="15302" name="Freeform 966"/>
                <p:cNvSpPr>
                  <a:spLocks/>
                </p:cNvSpPr>
                <p:nvPr/>
              </p:nvSpPr>
              <p:spPr bwMode="auto">
                <a:xfrm rot="-673347">
                  <a:off x="2201" y="3648"/>
                  <a:ext cx="432" cy="192"/>
                </a:xfrm>
                <a:custGeom>
                  <a:avLst/>
                  <a:gdLst>
                    <a:gd name="T0" fmla="*/ 304 w 512"/>
                    <a:gd name="T1" fmla="*/ 304 h 304"/>
                    <a:gd name="T2" fmla="*/ 112 w 512"/>
                    <a:gd name="T3" fmla="*/ 256 h 304"/>
                    <a:gd name="T4" fmla="*/ 16 w 512"/>
                    <a:gd name="T5" fmla="*/ 160 h 304"/>
                    <a:gd name="T6" fmla="*/ 16 w 512"/>
                    <a:gd name="T7" fmla="*/ 64 h 304"/>
                    <a:gd name="T8" fmla="*/ 112 w 512"/>
                    <a:gd name="T9" fmla="*/ 16 h 304"/>
                    <a:gd name="T10" fmla="*/ 352 w 512"/>
                    <a:gd name="T11" fmla="*/ 16 h 304"/>
                    <a:gd name="T12" fmla="*/ 496 w 512"/>
                    <a:gd name="T13" fmla="*/ 112 h 304"/>
                    <a:gd name="T14" fmla="*/ 448 w 512"/>
                    <a:gd name="T15" fmla="*/ 256 h 304"/>
                    <a:gd name="T16" fmla="*/ 304 w 512"/>
                    <a:gd name="T1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" h="304">
                      <a:moveTo>
                        <a:pt x="304" y="304"/>
                      </a:moveTo>
                      <a:cubicBezTo>
                        <a:pt x="248" y="304"/>
                        <a:pt x="160" y="280"/>
                        <a:pt x="112" y="256"/>
                      </a:cubicBezTo>
                      <a:cubicBezTo>
                        <a:pt x="64" y="232"/>
                        <a:pt x="32" y="192"/>
                        <a:pt x="16" y="160"/>
                      </a:cubicBezTo>
                      <a:cubicBezTo>
                        <a:pt x="0" y="128"/>
                        <a:pt x="0" y="88"/>
                        <a:pt x="16" y="64"/>
                      </a:cubicBezTo>
                      <a:cubicBezTo>
                        <a:pt x="32" y="40"/>
                        <a:pt x="56" y="24"/>
                        <a:pt x="112" y="16"/>
                      </a:cubicBezTo>
                      <a:cubicBezTo>
                        <a:pt x="168" y="8"/>
                        <a:pt x="288" y="0"/>
                        <a:pt x="352" y="16"/>
                      </a:cubicBezTo>
                      <a:cubicBezTo>
                        <a:pt x="416" y="32"/>
                        <a:pt x="480" y="72"/>
                        <a:pt x="496" y="112"/>
                      </a:cubicBezTo>
                      <a:cubicBezTo>
                        <a:pt x="512" y="152"/>
                        <a:pt x="472" y="224"/>
                        <a:pt x="448" y="256"/>
                      </a:cubicBezTo>
                      <a:cubicBezTo>
                        <a:pt x="424" y="288"/>
                        <a:pt x="360" y="304"/>
                        <a:pt x="304" y="30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9966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3" name="AutoShape 967"/>
                <p:cNvSpPr>
                  <a:spLocks noChangeArrowheads="1"/>
                </p:cNvSpPr>
                <p:nvPr/>
              </p:nvSpPr>
              <p:spPr bwMode="auto">
                <a:xfrm>
                  <a:off x="2208" y="3120"/>
                  <a:ext cx="288" cy="576"/>
                </a:xfrm>
                <a:prstGeom prst="moo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04" name="Group 968"/>
              <p:cNvGrpSpPr>
                <a:grpSpLocks/>
              </p:cNvGrpSpPr>
              <p:nvPr/>
            </p:nvGrpSpPr>
            <p:grpSpPr bwMode="auto">
              <a:xfrm>
                <a:off x="48" y="720"/>
                <a:ext cx="2928" cy="2592"/>
                <a:chOff x="144" y="816"/>
                <a:chExt cx="2928" cy="2592"/>
              </a:xfrm>
            </p:grpSpPr>
            <p:sp>
              <p:nvSpPr>
                <p:cNvPr id="15305" name="Oval 969"/>
                <p:cNvSpPr>
                  <a:spLocks noChangeArrowheads="1"/>
                </p:cNvSpPr>
                <p:nvPr/>
              </p:nvSpPr>
              <p:spPr bwMode="auto">
                <a:xfrm>
                  <a:off x="1632" y="1920"/>
                  <a:ext cx="1440" cy="5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306" name="Group 970"/>
                <p:cNvGrpSpPr>
                  <a:grpSpLocks/>
                </p:cNvGrpSpPr>
                <p:nvPr/>
              </p:nvGrpSpPr>
              <p:grpSpPr bwMode="auto">
                <a:xfrm rot="-1628882">
                  <a:off x="1344" y="816"/>
                  <a:ext cx="1125" cy="1383"/>
                  <a:chOff x="856" y="1121"/>
                  <a:chExt cx="1125" cy="1383"/>
                </a:xfrm>
              </p:grpSpPr>
              <p:sp>
                <p:nvSpPr>
                  <p:cNvPr id="15307" name="Freeform 971"/>
                  <p:cNvSpPr>
                    <a:spLocks/>
                  </p:cNvSpPr>
                  <p:nvPr/>
                </p:nvSpPr>
                <p:spPr bwMode="auto">
                  <a:xfrm>
                    <a:off x="856" y="1121"/>
                    <a:ext cx="1125" cy="1383"/>
                  </a:xfrm>
                  <a:custGeom>
                    <a:avLst/>
                    <a:gdLst>
                      <a:gd name="T0" fmla="*/ 632 w 1125"/>
                      <a:gd name="T1" fmla="*/ 1279 h 1383"/>
                      <a:gd name="T2" fmla="*/ 440 w 1125"/>
                      <a:gd name="T3" fmla="*/ 991 h 1383"/>
                      <a:gd name="T4" fmla="*/ 428 w 1125"/>
                      <a:gd name="T5" fmla="*/ 755 h 1383"/>
                      <a:gd name="T6" fmla="*/ 461 w 1125"/>
                      <a:gd name="T7" fmla="*/ 648 h 1383"/>
                      <a:gd name="T8" fmla="*/ 600 w 1125"/>
                      <a:gd name="T9" fmla="*/ 459 h 1383"/>
                      <a:gd name="T10" fmla="*/ 724 w 1125"/>
                      <a:gd name="T11" fmla="*/ 327 h 1383"/>
                      <a:gd name="T12" fmla="*/ 839 w 1125"/>
                      <a:gd name="T13" fmla="*/ 220 h 1383"/>
                      <a:gd name="T14" fmla="*/ 1112 w 1125"/>
                      <a:gd name="T15" fmla="*/ 31 h 1383"/>
                      <a:gd name="T16" fmla="*/ 920 w 1125"/>
                      <a:gd name="T17" fmla="*/ 31 h 1383"/>
                      <a:gd name="T18" fmla="*/ 488 w 1125"/>
                      <a:gd name="T19" fmla="*/ 127 h 1383"/>
                      <a:gd name="T20" fmla="*/ 104 w 1125"/>
                      <a:gd name="T21" fmla="*/ 415 h 1383"/>
                      <a:gd name="T22" fmla="*/ 56 w 1125"/>
                      <a:gd name="T23" fmla="*/ 895 h 1383"/>
                      <a:gd name="T24" fmla="*/ 440 w 1125"/>
                      <a:gd name="T25" fmla="*/ 1279 h 1383"/>
                      <a:gd name="T26" fmla="*/ 680 w 1125"/>
                      <a:gd name="T27" fmla="*/ 1375 h 1383"/>
                      <a:gd name="T28" fmla="*/ 584 w 1125"/>
                      <a:gd name="T29" fmla="*/ 1231 h 1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25" h="1383">
                        <a:moveTo>
                          <a:pt x="632" y="1279"/>
                        </a:moveTo>
                        <a:cubicBezTo>
                          <a:pt x="548" y="1187"/>
                          <a:pt x="474" y="1078"/>
                          <a:pt x="440" y="991"/>
                        </a:cubicBezTo>
                        <a:cubicBezTo>
                          <a:pt x="406" y="904"/>
                          <a:pt x="425" y="812"/>
                          <a:pt x="428" y="755"/>
                        </a:cubicBezTo>
                        <a:cubicBezTo>
                          <a:pt x="431" y="698"/>
                          <a:pt x="432" y="697"/>
                          <a:pt x="461" y="648"/>
                        </a:cubicBezTo>
                        <a:cubicBezTo>
                          <a:pt x="490" y="599"/>
                          <a:pt x="556" y="512"/>
                          <a:pt x="600" y="459"/>
                        </a:cubicBezTo>
                        <a:cubicBezTo>
                          <a:pt x="644" y="406"/>
                          <a:pt x="684" y="367"/>
                          <a:pt x="724" y="327"/>
                        </a:cubicBezTo>
                        <a:cubicBezTo>
                          <a:pt x="764" y="287"/>
                          <a:pt x="774" y="269"/>
                          <a:pt x="839" y="220"/>
                        </a:cubicBezTo>
                        <a:cubicBezTo>
                          <a:pt x="904" y="171"/>
                          <a:pt x="1099" y="62"/>
                          <a:pt x="1112" y="31"/>
                        </a:cubicBezTo>
                        <a:cubicBezTo>
                          <a:pt x="1125" y="0"/>
                          <a:pt x="1024" y="15"/>
                          <a:pt x="920" y="31"/>
                        </a:cubicBezTo>
                        <a:cubicBezTo>
                          <a:pt x="816" y="47"/>
                          <a:pt x="624" y="63"/>
                          <a:pt x="488" y="127"/>
                        </a:cubicBezTo>
                        <a:cubicBezTo>
                          <a:pt x="352" y="191"/>
                          <a:pt x="176" y="287"/>
                          <a:pt x="104" y="415"/>
                        </a:cubicBezTo>
                        <a:cubicBezTo>
                          <a:pt x="32" y="543"/>
                          <a:pt x="0" y="751"/>
                          <a:pt x="56" y="895"/>
                        </a:cubicBezTo>
                        <a:cubicBezTo>
                          <a:pt x="112" y="1039"/>
                          <a:pt x="336" y="1199"/>
                          <a:pt x="440" y="1279"/>
                        </a:cubicBezTo>
                        <a:cubicBezTo>
                          <a:pt x="544" y="1359"/>
                          <a:pt x="656" y="1383"/>
                          <a:pt x="680" y="1375"/>
                        </a:cubicBezTo>
                        <a:cubicBezTo>
                          <a:pt x="704" y="1367"/>
                          <a:pt x="644" y="1299"/>
                          <a:pt x="584" y="123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rgbClr val="5E9E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308" name="Group 972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864" y="1584"/>
                    <a:ext cx="384" cy="336"/>
                    <a:chOff x="1008" y="3456"/>
                    <a:chExt cx="576" cy="576"/>
                  </a:xfrm>
                </p:grpSpPr>
                <p:sp>
                  <p:nvSpPr>
                    <p:cNvPr id="15309" name="Oval 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10" name="Oval 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11" name="Group 975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242" y="1273"/>
                    <a:ext cx="144" cy="144"/>
                    <a:chOff x="1008" y="3456"/>
                    <a:chExt cx="576" cy="576"/>
                  </a:xfrm>
                </p:grpSpPr>
                <p:sp>
                  <p:nvSpPr>
                    <p:cNvPr id="15312" name="Oval 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13" name="Oval 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14" name="Group 978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530" y="1177"/>
                    <a:ext cx="240" cy="96"/>
                    <a:chOff x="1008" y="3456"/>
                    <a:chExt cx="576" cy="576"/>
                  </a:xfrm>
                </p:grpSpPr>
                <p:sp>
                  <p:nvSpPr>
                    <p:cNvPr id="15315" name="Oval 9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16" name="Oval 9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317" name="Group 981"/>
                <p:cNvGrpSpPr>
                  <a:grpSpLocks/>
                </p:cNvGrpSpPr>
                <p:nvPr/>
              </p:nvGrpSpPr>
              <p:grpSpPr bwMode="auto">
                <a:xfrm rot="-4094317">
                  <a:off x="1104" y="1248"/>
                  <a:ext cx="774" cy="1350"/>
                  <a:chOff x="856" y="1121"/>
                  <a:chExt cx="1125" cy="1383"/>
                </a:xfrm>
              </p:grpSpPr>
              <p:sp>
                <p:nvSpPr>
                  <p:cNvPr id="15318" name="Freeform 982"/>
                  <p:cNvSpPr>
                    <a:spLocks/>
                  </p:cNvSpPr>
                  <p:nvPr/>
                </p:nvSpPr>
                <p:spPr bwMode="auto">
                  <a:xfrm>
                    <a:off x="856" y="1121"/>
                    <a:ext cx="1125" cy="1383"/>
                  </a:xfrm>
                  <a:custGeom>
                    <a:avLst/>
                    <a:gdLst>
                      <a:gd name="T0" fmla="*/ 632 w 1125"/>
                      <a:gd name="T1" fmla="*/ 1279 h 1383"/>
                      <a:gd name="T2" fmla="*/ 440 w 1125"/>
                      <a:gd name="T3" fmla="*/ 991 h 1383"/>
                      <a:gd name="T4" fmla="*/ 428 w 1125"/>
                      <a:gd name="T5" fmla="*/ 755 h 1383"/>
                      <a:gd name="T6" fmla="*/ 461 w 1125"/>
                      <a:gd name="T7" fmla="*/ 648 h 1383"/>
                      <a:gd name="T8" fmla="*/ 600 w 1125"/>
                      <a:gd name="T9" fmla="*/ 459 h 1383"/>
                      <a:gd name="T10" fmla="*/ 724 w 1125"/>
                      <a:gd name="T11" fmla="*/ 327 h 1383"/>
                      <a:gd name="T12" fmla="*/ 839 w 1125"/>
                      <a:gd name="T13" fmla="*/ 220 h 1383"/>
                      <a:gd name="T14" fmla="*/ 1112 w 1125"/>
                      <a:gd name="T15" fmla="*/ 31 h 1383"/>
                      <a:gd name="T16" fmla="*/ 920 w 1125"/>
                      <a:gd name="T17" fmla="*/ 31 h 1383"/>
                      <a:gd name="T18" fmla="*/ 488 w 1125"/>
                      <a:gd name="T19" fmla="*/ 127 h 1383"/>
                      <a:gd name="T20" fmla="*/ 104 w 1125"/>
                      <a:gd name="T21" fmla="*/ 415 h 1383"/>
                      <a:gd name="T22" fmla="*/ 56 w 1125"/>
                      <a:gd name="T23" fmla="*/ 895 h 1383"/>
                      <a:gd name="T24" fmla="*/ 440 w 1125"/>
                      <a:gd name="T25" fmla="*/ 1279 h 1383"/>
                      <a:gd name="T26" fmla="*/ 680 w 1125"/>
                      <a:gd name="T27" fmla="*/ 1375 h 1383"/>
                      <a:gd name="T28" fmla="*/ 584 w 1125"/>
                      <a:gd name="T29" fmla="*/ 1231 h 1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25" h="1383">
                        <a:moveTo>
                          <a:pt x="632" y="1279"/>
                        </a:moveTo>
                        <a:cubicBezTo>
                          <a:pt x="548" y="1187"/>
                          <a:pt x="474" y="1078"/>
                          <a:pt x="440" y="991"/>
                        </a:cubicBezTo>
                        <a:cubicBezTo>
                          <a:pt x="406" y="904"/>
                          <a:pt x="425" y="812"/>
                          <a:pt x="428" y="755"/>
                        </a:cubicBezTo>
                        <a:cubicBezTo>
                          <a:pt x="431" y="698"/>
                          <a:pt x="432" y="697"/>
                          <a:pt x="461" y="648"/>
                        </a:cubicBezTo>
                        <a:cubicBezTo>
                          <a:pt x="490" y="599"/>
                          <a:pt x="556" y="512"/>
                          <a:pt x="600" y="459"/>
                        </a:cubicBezTo>
                        <a:cubicBezTo>
                          <a:pt x="644" y="406"/>
                          <a:pt x="684" y="367"/>
                          <a:pt x="724" y="327"/>
                        </a:cubicBezTo>
                        <a:cubicBezTo>
                          <a:pt x="764" y="287"/>
                          <a:pt x="774" y="269"/>
                          <a:pt x="839" y="220"/>
                        </a:cubicBezTo>
                        <a:cubicBezTo>
                          <a:pt x="904" y="171"/>
                          <a:pt x="1099" y="62"/>
                          <a:pt x="1112" y="31"/>
                        </a:cubicBezTo>
                        <a:cubicBezTo>
                          <a:pt x="1125" y="0"/>
                          <a:pt x="1024" y="15"/>
                          <a:pt x="920" y="31"/>
                        </a:cubicBezTo>
                        <a:cubicBezTo>
                          <a:pt x="816" y="47"/>
                          <a:pt x="624" y="63"/>
                          <a:pt x="488" y="127"/>
                        </a:cubicBezTo>
                        <a:cubicBezTo>
                          <a:pt x="352" y="191"/>
                          <a:pt x="176" y="287"/>
                          <a:pt x="104" y="415"/>
                        </a:cubicBezTo>
                        <a:cubicBezTo>
                          <a:pt x="32" y="543"/>
                          <a:pt x="0" y="751"/>
                          <a:pt x="56" y="895"/>
                        </a:cubicBezTo>
                        <a:cubicBezTo>
                          <a:pt x="112" y="1039"/>
                          <a:pt x="336" y="1199"/>
                          <a:pt x="440" y="1279"/>
                        </a:cubicBezTo>
                        <a:cubicBezTo>
                          <a:pt x="544" y="1359"/>
                          <a:pt x="656" y="1383"/>
                          <a:pt x="680" y="1375"/>
                        </a:cubicBezTo>
                        <a:cubicBezTo>
                          <a:pt x="704" y="1367"/>
                          <a:pt x="644" y="1299"/>
                          <a:pt x="584" y="123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rgbClr val="5E9E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319" name="Group 983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864" y="1584"/>
                    <a:ext cx="384" cy="336"/>
                    <a:chOff x="1008" y="3456"/>
                    <a:chExt cx="576" cy="576"/>
                  </a:xfrm>
                </p:grpSpPr>
                <p:sp>
                  <p:nvSpPr>
                    <p:cNvPr id="15320" name="Oval 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21" name="Oval 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22" name="Group 986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242" y="1273"/>
                    <a:ext cx="144" cy="144"/>
                    <a:chOff x="1008" y="3456"/>
                    <a:chExt cx="576" cy="576"/>
                  </a:xfrm>
                </p:grpSpPr>
                <p:sp>
                  <p:nvSpPr>
                    <p:cNvPr id="15323" name="Oval 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24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325" name="Group 989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530" y="1177"/>
                    <a:ext cx="240" cy="96"/>
                    <a:chOff x="1008" y="3456"/>
                    <a:chExt cx="576" cy="576"/>
                  </a:xfrm>
                </p:grpSpPr>
                <p:sp>
                  <p:nvSpPr>
                    <p:cNvPr id="15326" name="Oval 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27" name="Oval 9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328" name="Group 992"/>
                <p:cNvGrpSpPr>
                  <a:grpSpLocks/>
                </p:cNvGrpSpPr>
                <p:nvPr/>
              </p:nvGrpSpPr>
              <p:grpSpPr bwMode="auto">
                <a:xfrm>
                  <a:off x="144" y="2064"/>
                  <a:ext cx="1464" cy="1344"/>
                  <a:chOff x="133" y="2045"/>
                  <a:chExt cx="1464" cy="1344"/>
                </a:xfrm>
              </p:grpSpPr>
              <p:sp>
                <p:nvSpPr>
                  <p:cNvPr id="15329" name="Freeform 993"/>
                  <p:cNvSpPr>
                    <a:spLocks/>
                  </p:cNvSpPr>
                  <p:nvPr/>
                </p:nvSpPr>
                <p:spPr bwMode="auto">
                  <a:xfrm rot="1188341">
                    <a:off x="133" y="2045"/>
                    <a:ext cx="1464" cy="1344"/>
                  </a:xfrm>
                  <a:custGeom>
                    <a:avLst/>
                    <a:gdLst>
                      <a:gd name="T0" fmla="*/ 1245 w 1368"/>
                      <a:gd name="T1" fmla="*/ 10 h 1268"/>
                      <a:gd name="T2" fmla="*/ 1149 w 1368"/>
                      <a:gd name="T3" fmla="*/ 10 h 1268"/>
                      <a:gd name="T4" fmla="*/ 931 w 1368"/>
                      <a:gd name="T5" fmla="*/ 69 h 1268"/>
                      <a:gd name="T6" fmla="*/ 765 w 1368"/>
                      <a:gd name="T7" fmla="*/ 250 h 1268"/>
                      <a:gd name="T8" fmla="*/ 621 w 1368"/>
                      <a:gd name="T9" fmla="*/ 586 h 1268"/>
                      <a:gd name="T10" fmla="*/ 314 w 1368"/>
                      <a:gd name="T11" fmla="*/ 875 h 1268"/>
                      <a:gd name="T12" fmla="*/ 45 w 1368"/>
                      <a:gd name="T13" fmla="*/ 1162 h 1268"/>
                      <a:gd name="T14" fmla="*/ 45 w 1368"/>
                      <a:gd name="T15" fmla="*/ 1258 h 1268"/>
                      <a:gd name="T16" fmla="*/ 256 w 1368"/>
                      <a:gd name="T17" fmla="*/ 1221 h 1268"/>
                      <a:gd name="T18" fmla="*/ 544 w 1368"/>
                      <a:gd name="T19" fmla="*/ 1007 h 1268"/>
                      <a:gd name="T20" fmla="*/ 765 w 1368"/>
                      <a:gd name="T21" fmla="*/ 634 h 1268"/>
                      <a:gd name="T22" fmla="*/ 909 w 1368"/>
                      <a:gd name="T23" fmla="*/ 250 h 1268"/>
                      <a:gd name="T24" fmla="*/ 1128 w 1368"/>
                      <a:gd name="T25" fmla="*/ 94 h 1268"/>
                      <a:gd name="T26" fmla="*/ 1341 w 1368"/>
                      <a:gd name="T27" fmla="*/ 58 h 1268"/>
                      <a:gd name="T28" fmla="*/ 1293 w 1368"/>
                      <a:gd name="T29" fmla="*/ 10 h 1268"/>
                      <a:gd name="T30" fmla="*/ 1149 w 1368"/>
                      <a:gd name="T31" fmla="*/ 10 h 1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68" h="1268">
                        <a:moveTo>
                          <a:pt x="1245" y="10"/>
                        </a:moveTo>
                        <a:cubicBezTo>
                          <a:pt x="1225" y="6"/>
                          <a:pt x="1201" y="0"/>
                          <a:pt x="1149" y="10"/>
                        </a:cubicBezTo>
                        <a:cubicBezTo>
                          <a:pt x="1097" y="20"/>
                          <a:pt x="995" y="29"/>
                          <a:pt x="931" y="69"/>
                        </a:cubicBezTo>
                        <a:cubicBezTo>
                          <a:pt x="867" y="109"/>
                          <a:pt x="817" y="164"/>
                          <a:pt x="765" y="250"/>
                        </a:cubicBezTo>
                        <a:cubicBezTo>
                          <a:pt x="713" y="336"/>
                          <a:pt x="696" y="482"/>
                          <a:pt x="621" y="586"/>
                        </a:cubicBezTo>
                        <a:cubicBezTo>
                          <a:pt x="546" y="690"/>
                          <a:pt x="410" y="779"/>
                          <a:pt x="314" y="875"/>
                        </a:cubicBezTo>
                        <a:cubicBezTo>
                          <a:pt x="218" y="971"/>
                          <a:pt x="90" y="1098"/>
                          <a:pt x="45" y="1162"/>
                        </a:cubicBezTo>
                        <a:cubicBezTo>
                          <a:pt x="0" y="1226"/>
                          <a:pt x="10" y="1248"/>
                          <a:pt x="45" y="1258"/>
                        </a:cubicBezTo>
                        <a:cubicBezTo>
                          <a:pt x="80" y="1268"/>
                          <a:pt x="173" y="1263"/>
                          <a:pt x="256" y="1221"/>
                        </a:cubicBezTo>
                        <a:cubicBezTo>
                          <a:pt x="339" y="1179"/>
                          <a:pt x="459" y="1105"/>
                          <a:pt x="544" y="1007"/>
                        </a:cubicBezTo>
                        <a:cubicBezTo>
                          <a:pt x="629" y="909"/>
                          <a:pt x="704" y="760"/>
                          <a:pt x="765" y="634"/>
                        </a:cubicBezTo>
                        <a:cubicBezTo>
                          <a:pt x="826" y="508"/>
                          <a:pt x="849" y="340"/>
                          <a:pt x="909" y="250"/>
                        </a:cubicBezTo>
                        <a:cubicBezTo>
                          <a:pt x="969" y="160"/>
                          <a:pt x="1056" y="126"/>
                          <a:pt x="1128" y="94"/>
                        </a:cubicBezTo>
                        <a:cubicBezTo>
                          <a:pt x="1200" y="62"/>
                          <a:pt x="1314" y="72"/>
                          <a:pt x="1341" y="58"/>
                        </a:cubicBezTo>
                        <a:cubicBezTo>
                          <a:pt x="1368" y="44"/>
                          <a:pt x="1325" y="18"/>
                          <a:pt x="1293" y="10"/>
                        </a:cubicBezTo>
                        <a:cubicBezTo>
                          <a:pt x="1261" y="2"/>
                          <a:pt x="1205" y="6"/>
                          <a:pt x="1149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0" name="Freeform 994"/>
                  <p:cNvSpPr>
                    <a:spLocks/>
                  </p:cNvSpPr>
                  <p:nvPr/>
                </p:nvSpPr>
                <p:spPr bwMode="auto">
                  <a:xfrm>
                    <a:off x="136" y="2976"/>
                    <a:ext cx="152" cy="152"/>
                  </a:xfrm>
                  <a:custGeom>
                    <a:avLst/>
                    <a:gdLst>
                      <a:gd name="T0" fmla="*/ 8 w 152"/>
                      <a:gd name="T1" fmla="*/ 0 h 152"/>
                      <a:gd name="T2" fmla="*/ 8 w 152"/>
                      <a:gd name="T3" fmla="*/ 48 h 152"/>
                      <a:gd name="T4" fmla="*/ 29 w 152"/>
                      <a:gd name="T5" fmla="*/ 110 h 152"/>
                      <a:gd name="T6" fmla="*/ 104 w 152"/>
                      <a:gd name="T7" fmla="*/ 144 h 152"/>
                      <a:gd name="T8" fmla="*/ 152 w 152"/>
                      <a:gd name="T9" fmla="*/ 14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152">
                        <a:moveTo>
                          <a:pt x="8" y="0"/>
                        </a:moveTo>
                        <a:cubicBezTo>
                          <a:pt x="0" y="12"/>
                          <a:pt x="4" y="30"/>
                          <a:pt x="8" y="48"/>
                        </a:cubicBezTo>
                        <a:cubicBezTo>
                          <a:pt x="12" y="66"/>
                          <a:pt x="13" y="94"/>
                          <a:pt x="29" y="110"/>
                        </a:cubicBezTo>
                        <a:cubicBezTo>
                          <a:pt x="45" y="126"/>
                          <a:pt x="84" y="138"/>
                          <a:pt x="104" y="144"/>
                        </a:cubicBezTo>
                        <a:cubicBezTo>
                          <a:pt x="124" y="150"/>
                          <a:pt x="140" y="152"/>
                          <a:pt x="152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1" name="Freeform 995"/>
                  <p:cNvSpPr>
                    <a:spLocks/>
                  </p:cNvSpPr>
                  <p:nvPr/>
                </p:nvSpPr>
                <p:spPr bwMode="auto">
                  <a:xfrm>
                    <a:off x="912" y="2544"/>
                    <a:ext cx="96" cy="96"/>
                  </a:xfrm>
                  <a:custGeom>
                    <a:avLst/>
                    <a:gdLst>
                      <a:gd name="T0" fmla="*/ 16 w 160"/>
                      <a:gd name="T1" fmla="*/ 0 h 160"/>
                      <a:gd name="T2" fmla="*/ 16 w 160"/>
                      <a:gd name="T3" fmla="*/ 48 h 160"/>
                      <a:gd name="T4" fmla="*/ 112 w 160"/>
                      <a:gd name="T5" fmla="*/ 144 h 160"/>
                      <a:gd name="T6" fmla="*/ 160 w 160"/>
                      <a:gd name="T7" fmla="*/ 14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0" h="160">
                        <a:moveTo>
                          <a:pt x="16" y="0"/>
                        </a:moveTo>
                        <a:cubicBezTo>
                          <a:pt x="8" y="12"/>
                          <a:pt x="0" y="24"/>
                          <a:pt x="16" y="48"/>
                        </a:cubicBezTo>
                        <a:cubicBezTo>
                          <a:pt x="32" y="72"/>
                          <a:pt x="88" y="128"/>
                          <a:pt x="112" y="144"/>
                        </a:cubicBezTo>
                        <a:cubicBezTo>
                          <a:pt x="136" y="160"/>
                          <a:pt x="148" y="152"/>
                          <a:pt x="160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2" name="Freeform 996"/>
                  <p:cNvSpPr>
                    <a:spLocks/>
                  </p:cNvSpPr>
                  <p:nvPr/>
                </p:nvSpPr>
                <p:spPr bwMode="auto">
                  <a:xfrm>
                    <a:off x="1008" y="2448"/>
                    <a:ext cx="112" cy="112"/>
                  </a:xfrm>
                  <a:custGeom>
                    <a:avLst/>
                    <a:gdLst>
                      <a:gd name="T0" fmla="*/ 16 w 160"/>
                      <a:gd name="T1" fmla="*/ 0 h 160"/>
                      <a:gd name="T2" fmla="*/ 16 w 160"/>
                      <a:gd name="T3" fmla="*/ 48 h 160"/>
                      <a:gd name="T4" fmla="*/ 112 w 160"/>
                      <a:gd name="T5" fmla="*/ 144 h 160"/>
                      <a:gd name="T6" fmla="*/ 160 w 160"/>
                      <a:gd name="T7" fmla="*/ 14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0" h="160">
                        <a:moveTo>
                          <a:pt x="16" y="0"/>
                        </a:moveTo>
                        <a:cubicBezTo>
                          <a:pt x="8" y="12"/>
                          <a:pt x="0" y="24"/>
                          <a:pt x="16" y="48"/>
                        </a:cubicBezTo>
                        <a:cubicBezTo>
                          <a:pt x="32" y="72"/>
                          <a:pt x="88" y="128"/>
                          <a:pt x="112" y="144"/>
                        </a:cubicBezTo>
                        <a:cubicBezTo>
                          <a:pt x="136" y="160"/>
                          <a:pt x="148" y="152"/>
                          <a:pt x="160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3" name="Freeform 997"/>
                  <p:cNvSpPr>
                    <a:spLocks/>
                  </p:cNvSpPr>
                  <p:nvPr/>
                </p:nvSpPr>
                <p:spPr bwMode="auto">
                  <a:xfrm>
                    <a:off x="1152" y="2304"/>
                    <a:ext cx="48" cy="96"/>
                  </a:xfrm>
                  <a:custGeom>
                    <a:avLst/>
                    <a:gdLst>
                      <a:gd name="T0" fmla="*/ 16 w 160"/>
                      <a:gd name="T1" fmla="*/ 0 h 160"/>
                      <a:gd name="T2" fmla="*/ 16 w 160"/>
                      <a:gd name="T3" fmla="*/ 48 h 160"/>
                      <a:gd name="T4" fmla="*/ 112 w 160"/>
                      <a:gd name="T5" fmla="*/ 144 h 160"/>
                      <a:gd name="T6" fmla="*/ 160 w 160"/>
                      <a:gd name="T7" fmla="*/ 14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0" h="160">
                        <a:moveTo>
                          <a:pt x="16" y="0"/>
                        </a:moveTo>
                        <a:cubicBezTo>
                          <a:pt x="8" y="12"/>
                          <a:pt x="0" y="24"/>
                          <a:pt x="16" y="48"/>
                        </a:cubicBezTo>
                        <a:cubicBezTo>
                          <a:pt x="32" y="72"/>
                          <a:pt x="88" y="128"/>
                          <a:pt x="112" y="144"/>
                        </a:cubicBezTo>
                        <a:cubicBezTo>
                          <a:pt x="136" y="160"/>
                          <a:pt x="148" y="152"/>
                          <a:pt x="160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4" name="Freeform 998"/>
                  <p:cNvSpPr>
                    <a:spLocks/>
                  </p:cNvSpPr>
                  <p:nvPr/>
                </p:nvSpPr>
                <p:spPr bwMode="auto">
                  <a:xfrm>
                    <a:off x="1344" y="2237"/>
                    <a:ext cx="112" cy="131"/>
                  </a:xfrm>
                  <a:custGeom>
                    <a:avLst/>
                    <a:gdLst>
                      <a:gd name="T0" fmla="*/ 14 w 112"/>
                      <a:gd name="T1" fmla="*/ 1 h 131"/>
                      <a:gd name="T2" fmla="*/ 11 w 112"/>
                      <a:gd name="T3" fmla="*/ 19 h 131"/>
                      <a:gd name="T4" fmla="*/ 78 w 112"/>
                      <a:gd name="T5" fmla="*/ 115 h 131"/>
                      <a:gd name="T6" fmla="*/ 112 w 112"/>
                      <a:gd name="T7" fmla="*/ 115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2" h="131">
                        <a:moveTo>
                          <a:pt x="14" y="1"/>
                        </a:moveTo>
                        <a:cubicBezTo>
                          <a:pt x="14" y="5"/>
                          <a:pt x="0" y="0"/>
                          <a:pt x="11" y="19"/>
                        </a:cubicBezTo>
                        <a:cubicBezTo>
                          <a:pt x="22" y="38"/>
                          <a:pt x="62" y="99"/>
                          <a:pt x="78" y="115"/>
                        </a:cubicBezTo>
                        <a:cubicBezTo>
                          <a:pt x="95" y="131"/>
                          <a:pt x="104" y="123"/>
                          <a:pt x="112" y="11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5" name="Freeform 999"/>
                  <p:cNvSpPr>
                    <a:spLocks/>
                  </p:cNvSpPr>
                  <p:nvPr/>
                </p:nvSpPr>
                <p:spPr bwMode="auto">
                  <a:xfrm>
                    <a:off x="296" y="2880"/>
                    <a:ext cx="181" cy="184"/>
                  </a:xfrm>
                  <a:custGeom>
                    <a:avLst/>
                    <a:gdLst>
                      <a:gd name="T0" fmla="*/ 8 w 181"/>
                      <a:gd name="T1" fmla="*/ 0 h 184"/>
                      <a:gd name="T2" fmla="*/ 8 w 181"/>
                      <a:gd name="T3" fmla="*/ 48 h 184"/>
                      <a:gd name="T4" fmla="*/ 50 w 181"/>
                      <a:gd name="T5" fmla="*/ 115 h 184"/>
                      <a:gd name="T6" fmla="*/ 124 w 181"/>
                      <a:gd name="T7" fmla="*/ 173 h 184"/>
                      <a:gd name="T8" fmla="*/ 181 w 181"/>
                      <a:gd name="T9" fmla="*/ 181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1" h="184">
                        <a:moveTo>
                          <a:pt x="8" y="0"/>
                        </a:moveTo>
                        <a:cubicBezTo>
                          <a:pt x="0" y="12"/>
                          <a:pt x="1" y="29"/>
                          <a:pt x="8" y="48"/>
                        </a:cubicBezTo>
                        <a:cubicBezTo>
                          <a:pt x="15" y="67"/>
                          <a:pt x="31" y="94"/>
                          <a:pt x="50" y="115"/>
                        </a:cubicBezTo>
                        <a:cubicBezTo>
                          <a:pt x="69" y="136"/>
                          <a:pt x="102" y="162"/>
                          <a:pt x="124" y="173"/>
                        </a:cubicBezTo>
                        <a:cubicBezTo>
                          <a:pt x="146" y="184"/>
                          <a:pt x="169" y="179"/>
                          <a:pt x="181" y="18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6" name="Freeform 1000"/>
                  <p:cNvSpPr>
                    <a:spLocks/>
                  </p:cNvSpPr>
                  <p:nvPr/>
                </p:nvSpPr>
                <p:spPr bwMode="auto">
                  <a:xfrm>
                    <a:off x="461" y="2806"/>
                    <a:ext cx="211" cy="218"/>
                  </a:xfrm>
                  <a:custGeom>
                    <a:avLst/>
                    <a:gdLst>
                      <a:gd name="T0" fmla="*/ 0 w 211"/>
                      <a:gd name="T1" fmla="*/ 0 h 218"/>
                      <a:gd name="T2" fmla="*/ 38 w 211"/>
                      <a:gd name="T3" fmla="*/ 84 h 218"/>
                      <a:gd name="T4" fmla="*/ 153 w 211"/>
                      <a:gd name="T5" fmla="*/ 199 h 218"/>
                      <a:gd name="T6" fmla="*/ 211 w 211"/>
                      <a:gd name="T7" fmla="*/ 199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1" h="218">
                        <a:moveTo>
                          <a:pt x="0" y="0"/>
                        </a:moveTo>
                        <a:cubicBezTo>
                          <a:pt x="5" y="14"/>
                          <a:pt x="13" y="51"/>
                          <a:pt x="38" y="84"/>
                        </a:cubicBezTo>
                        <a:cubicBezTo>
                          <a:pt x="63" y="117"/>
                          <a:pt x="125" y="180"/>
                          <a:pt x="153" y="199"/>
                        </a:cubicBezTo>
                        <a:cubicBezTo>
                          <a:pt x="182" y="218"/>
                          <a:pt x="197" y="208"/>
                          <a:pt x="211" y="19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7" name="Freeform 1001"/>
                  <p:cNvSpPr>
                    <a:spLocks/>
                  </p:cNvSpPr>
                  <p:nvPr/>
                </p:nvSpPr>
                <p:spPr bwMode="auto">
                  <a:xfrm>
                    <a:off x="654" y="2740"/>
                    <a:ext cx="130" cy="148"/>
                  </a:xfrm>
                  <a:custGeom>
                    <a:avLst/>
                    <a:gdLst>
                      <a:gd name="T0" fmla="*/ 13 w 130"/>
                      <a:gd name="T1" fmla="*/ 0 h 148"/>
                      <a:gd name="T2" fmla="*/ 4 w 130"/>
                      <a:gd name="T3" fmla="*/ 49 h 148"/>
                      <a:gd name="T4" fmla="*/ 37 w 130"/>
                      <a:gd name="T5" fmla="*/ 99 h 148"/>
                      <a:gd name="T6" fmla="*/ 96 w 130"/>
                      <a:gd name="T7" fmla="*/ 140 h 148"/>
                      <a:gd name="T8" fmla="*/ 130 w 130"/>
                      <a:gd name="T9" fmla="*/ 140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148">
                        <a:moveTo>
                          <a:pt x="13" y="0"/>
                        </a:moveTo>
                        <a:cubicBezTo>
                          <a:pt x="12" y="8"/>
                          <a:pt x="0" y="33"/>
                          <a:pt x="4" y="49"/>
                        </a:cubicBezTo>
                        <a:cubicBezTo>
                          <a:pt x="8" y="65"/>
                          <a:pt x="22" y="84"/>
                          <a:pt x="37" y="99"/>
                        </a:cubicBezTo>
                        <a:cubicBezTo>
                          <a:pt x="52" y="114"/>
                          <a:pt x="81" y="133"/>
                          <a:pt x="96" y="140"/>
                        </a:cubicBezTo>
                        <a:cubicBezTo>
                          <a:pt x="111" y="147"/>
                          <a:pt x="122" y="148"/>
                          <a:pt x="130" y="14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38" name="Freeform 1002"/>
                  <p:cNvSpPr>
                    <a:spLocks/>
                  </p:cNvSpPr>
                  <p:nvPr/>
                </p:nvSpPr>
                <p:spPr bwMode="auto">
                  <a:xfrm>
                    <a:off x="820" y="2688"/>
                    <a:ext cx="110" cy="78"/>
                  </a:xfrm>
                  <a:custGeom>
                    <a:avLst/>
                    <a:gdLst>
                      <a:gd name="T0" fmla="*/ 6 w 110"/>
                      <a:gd name="T1" fmla="*/ 0 h 78"/>
                      <a:gd name="T2" fmla="*/ 6 w 110"/>
                      <a:gd name="T3" fmla="*/ 14 h 78"/>
                      <a:gd name="T4" fmla="*/ 44 w 110"/>
                      <a:gd name="T5" fmla="*/ 69 h 78"/>
                      <a:gd name="T6" fmla="*/ 110 w 110"/>
                      <a:gd name="T7" fmla="*/ 69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0" h="78">
                        <a:moveTo>
                          <a:pt x="6" y="0"/>
                        </a:moveTo>
                        <a:cubicBezTo>
                          <a:pt x="1" y="4"/>
                          <a:pt x="0" y="3"/>
                          <a:pt x="6" y="14"/>
                        </a:cubicBezTo>
                        <a:cubicBezTo>
                          <a:pt x="12" y="25"/>
                          <a:pt x="27" y="60"/>
                          <a:pt x="44" y="69"/>
                        </a:cubicBezTo>
                        <a:cubicBezTo>
                          <a:pt x="61" y="78"/>
                          <a:pt x="96" y="69"/>
                          <a:pt x="110" y="6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39" name="Group 1003"/>
                <p:cNvGrpSpPr>
                  <a:grpSpLocks/>
                </p:cNvGrpSpPr>
                <p:nvPr/>
              </p:nvGrpSpPr>
              <p:grpSpPr bwMode="auto">
                <a:xfrm rot="1007132">
                  <a:off x="1680" y="2304"/>
                  <a:ext cx="336" cy="528"/>
                  <a:chOff x="2201" y="3120"/>
                  <a:chExt cx="432" cy="720"/>
                </a:xfrm>
              </p:grpSpPr>
              <p:sp>
                <p:nvSpPr>
                  <p:cNvPr id="15340" name="Freeform 1004"/>
                  <p:cNvSpPr>
                    <a:spLocks/>
                  </p:cNvSpPr>
                  <p:nvPr/>
                </p:nvSpPr>
                <p:spPr bwMode="auto">
                  <a:xfrm rot="-673347">
                    <a:off x="2201" y="3648"/>
                    <a:ext cx="432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41" name="AutoShape 100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20"/>
                    <a:ext cx="288" cy="576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42" name="Group 1006"/>
                <p:cNvGrpSpPr>
                  <a:grpSpLocks/>
                </p:cNvGrpSpPr>
                <p:nvPr/>
              </p:nvGrpSpPr>
              <p:grpSpPr bwMode="auto">
                <a:xfrm rot="535652">
                  <a:off x="1968" y="2400"/>
                  <a:ext cx="336" cy="528"/>
                  <a:chOff x="2201" y="3120"/>
                  <a:chExt cx="432" cy="720"/>
                </a:xfrm>
              </p:grpSpPr>
              <p:sp>
                <p:nvSpPr>
                  <p:cNvPr id="15343" name="Freeform 1007"/>
                  <p:cNvSpPr>
                    <a:spLocks/>
                  </p:cNvSpPr>
                  <p:nvPr/>
                </p:nvSpPr>
                <p:spPr bwMode="auto">
                  <a:xfrm rot="-673347">
                    <a:off x="2201" y="3648"/>
                    <a:ext cx="432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44" name="AutoShape 100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20"/>
                    <a:ext cx="288" cy="576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45" name="Group 1009"/>
                <p:cNvGrpSpPr>
                  <a:grpSpLocks/>
                </p:cNvGrpSpPr>
                <p:nvPr/>
              </p:nvGrpSpPr>
              <p:grpSpPr bwMode="auto">
                <a:xfrm rot="-601988">
                  <a:off x="2304" y="2352"/>
                  <a:ext cx="336" cy="528"/>
                  <a:chOff x="2201" y="3120"/>
                  <a:chExt cx="432" cy="720"/>
                </a:xfrm>
              </p:grpSpPr>
              <p:sp>
                <p:nvSpPr>
                  <p:cNvPr id="15346" name="Freeform 1010"/>
                  <p:cNvSpPr>
                    <a:spLocks/>
                  </p:cNvSpPr>
                  <p:nvPr/>
                </p:nvSpPr>
                <p:spPr bwMode="auto">
                  <a:xfrm rot="-673347">
                    <a:off x="2201" y="3648"/>
                    <a:ext cx="432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47" name="AutoShape 101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20"/>
                    <a:ext cx="288" cy="576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348" name="Freeform 1012"/>
                <p:cNvSpPr>
                  <a:spLocks/>
                </p:cNvSpPr>
                <p:nvPr/>
              </p:nvSpPr>
              <p:spPr bwMode="auto">
                <a:xfrm>
                  <a:off x="2008" y="2048"/>
                  <a:ext cx="352" cy="208"/>
                </a:xfrm>
                <a:custGeom>
                  <a:avLst/>
                  <a:gdLst>
                    <a:gd name="T0" fmla="*/ 344 w 352"/>
                    <a:gd name="T1" fmla="*/ 16 h 208"/>
                    <a:gd name="T2" fmla="*/ 296 w 352"/>
                    <a:gd name="T3" fmla="*/ 112 h 208"/>
                    <a:gd name="T4" fmla="*/ 200 w 352"/>
                    <a:gd name="T5" fmla="*/ 160 h 208"/>
                    <a:gd name="T6" fmla="*/ 56 w 352"/>
                    <a:gd name="T7" fmla="*/ 208 h 208"/>
                    <a:gd name="T8" fmla="*/ 8 w 352"/>
                    <a:gd name="T9" fmla="*/ 160 h 208"/>
                    <a:gd name="T10" fmla="*/ 104 w 352"/>
                    <a:gd name="T11" fmla="*/ 64 h 208"/>
                    <a:gd name="T12" fmla="*/ 248 w 352"/>
                    <a:gd name="T13" fmla="*/ 16 h 208"/>
                    <a:gd name="T14" fmla="*/ 344 w 352"/>
                    <a:gd name="T15" fmla="*/ 1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208">
                      <a:moveTo>
                        <a:pt x="344" y="16"/>
                      </a:moveTo>
                      <a:cubicBezTo>
                        <a:pt x="352" y="32"/>
                        <a:pt x="320" y="88"/>
                        <a:pt x="296" y="112"/>
                      </a:cubicBezTo>
                      <a:cubicBezTo>
                        <a:pt x="272" y="136"/>
                        <a:pt x="240" y="144"/>
                        <a:pt x="200" y="160"/>
                      </a:cubicBezTo>
                      <a:cubicBezTo>
                        <a:pt x="160" y="176"/>
                        <a:pt x="88" y="208"/>
                        <a:pt x="56" y="208"/>
                      </a:cubicBezTo>
                      <a:cubicBezTo>
                        <a:pt x="24" y="208"/>
                        <a:pt x="0" y="184"/>
                        <a:pt x="8" y="160"/>
                      </a:cubicBezTo>
                      <a:cubicBezTo>
                        <a:pt x="16" y="136"/>
                        <a:pt x="64" y="88"/>
                        <a:pt x="104" y="64"/>
                      </a:cubicBezTo>
                      <a:cubicBezTo>
                        <a:pt x="144" y="40"/>
                        <a:pt x="208" y="24"/>
                        <a:pt x="248" y="16"/>
                      </a:cubicBezTo>
                      <a:cubicBezTo>
                        <a:pt x="288" y="8"/>
                        <a:pt x="336" y="0"/>
                        <a:pt x="344" y="16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ffectLst>
                  <a:prstShdw prst="shdw17" dist="17961" dir="2700000">
                    <a:srgbClr val="FF66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49" name="Group 1013"/>
            <p:cNvGrpSpPr>
              <a:grpSpLocks/>
            </p:cNvGrpSpPr>
            <p:nvPr/>
          </p:nvGrpSpPr>
          <p:grpSpPr bwMode="auto">
            <a:xfrm>
              <a:off x="2496" y="1008"/>
              <a:ext cx="1008" cy="1359"/>
              <a:chOff x="2070" y="297"/>
              <a:chExt cx="1476" cy="2031"/>
            </a:xfrm>
          </p:grpSpPr>
          <p:sp>
            <p:nvSpPr>
              <p:cNvPr id="15350" name="Freeform 1014"/>
              <p:cNvSpPr>
                <a:spLocks/>
              </p:cNvSpPr>
              <p:nvPr/>
            </p:nvSpPr>
            <p:spPr bwMode="auto">
              <a:xfrm>
                <a:off x="2070" y="1000"/>
                <a:ext cx="1441" cy="1328"/>
              </a:xfrm>
              <a:custGeom>
                <a:avLst/>
                <a:gdLst>
                  <a:gd name="T0" fmla="*/ 119 w 1441"/>
                  <a:gd name="T1" fmla="*/ 531 h 1328"/>
                  <a:gd name="T2" fmla="*/ 111 w 1441"/>
                  <a:gd name="T3" fmla="*/ 333 h 1328"/>
                  <a:gd name="T4" fmla="*/ 330 w 1441"/>
                  <a:gd name="T5" fmla="*/ 104 h 1328"/>
                  <a:gd name="T6" fmla="*/ 762 w 1441"/>
                  <a:gd name="T7" fmla="*/ 8 h 1328"/>
                  <a:gd name="T8" fmla="*/ 1146 w 1441"/>
                  <a:gd name="T9" fmla="*/ 152 h 1328"/>
                  <a:gd name="T10" fmla="*/ 1254 w 1441"/>
                  <a:gd name="T11" fmla="*/ 226 h 1328"/>
                  <a:gd name="T12" fmla="*/ 1338 w 1441"/>
                  <a:gd name="T13" fmla="*/ 488 h 1328"/>
                  <a:gd name="T14" fmla="*/ 1338 w 1441"/>
                  <a:gd name="T15" fmla="*/ 536 h 1328"/>
                  <a:gd name="T16" fmla="*/ 1434 w 1441"/>
                  <a:gd name="T17" fmla="*/ 824 h 1328"/>
                  <a:gd name="T18" fmla="*/ 1338 w 1441"/>
                  <a:gd name="T19" fmla="*/ 1112 h 1328"/>
                  <a:gd name="T20" fmla="*/ 818 w 1441"/>
                  <a:gd name="T21" fmla="*/ 1312 h 1328"/>
                  <a:gd name="T22" fmla="*/ 330 w 1441"/>
                  <a:gd name="T23" fmla="*/ 1208 h 1328"/>
                  <a:gd name="T24" fmla="*/ 42 w 1441"/>
                  <a:gd name="T25" fmla="*/ 920 h 1328"/>
                  <a:gd name="T26" fmla="*/ 78 w 1441"/>
                  <a:gd name="T27" fmla="*/ 621 h 1328"/>
                  <a:gd name="T28" fmla="*/ 127 w 1441"/>
                  <a:gd name="T29" fmla="*/ 547 h 1328"/>
                  <a:gd name="T30" fmla="*/ 90 w 1441"/>
                  <a:gd name="T31" fmla="*/ 48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1" h="1328">
                    <a:moveTo>
                      <a:pt x="119" y="531"/>
                    </a:moveTo>
                    <a:cubicBezTo>
                      <a:pt x="118" y="498"/>
                      <a:pt x="76" y="404"/>
                      <a:pt x="111" y="333"/>
                    </a:cubicBezTo>
                    <a:cubicBezTo>
                      <a:pt x="146" y="262"/>
                      <a:pt x="222" y="158"/>
                      <a:pt x="330" y="104"/>
                    </a:cubicBezTo>
                    <a:cubicBezTo>
                      <a:pt x="438" y="50"/>
                      <a:pt x="626" y="0"/>
                      <a:pt x="762" y="8"/>
                    </a:cubicBezTo>
                    <a:cubicBezTo>
                      <a:pt x="898" y="16"/>
                      <a:pt x="1064" y="116"/>
                      <a:pt x="1146" y="152"/>
                    </a:cubicBezTo>
                    <a:cubicBezTo>
                      <a:pt x="1228" y="188"/>
                      <a:pt x="1222" y="170"/>
                      <a:pt x="1254" y="226"/>
                    </a:cubicBezTo>
                    <a:cubicBezTo>
                      <a:pt x="1286" y="282"/>
                      <a:pt x="1324" y="436"/>
                      <a:pt x="1338" y="488"/>
                    </a:cubicBezTo>
                    <a:cubicBezTo>
                      <a:pt x="1352" y="540"/>
                      <a:pt x="1322" y="480"/>
                      <a:pt x="1338" y="536"/>
                    </a:cubicBezTo>
                    <a:cubicBezTo>
                      <a:pt x="1354" y="592"/>
                      <a:pt x="1434" y="728"/>
                      <a:pt x="1434" y="824"/>
                    </a:cubicBezTo>
                    <a:cubicBezTo>
                      <a:pt x="1434" y="920"/>
                      <a:pt x="1441" y="1031"/>
                      <a:pt x="1338" y="1112"/>
                    </a:cubicBezTo>
                    <a:cubicBezTo>
                      <a:pt x="1235" y="1193"/>
                      <a:pt x="986" y="1296"/>
                      <a:pt x="818" y="1312"/>
                    </a:cubicBezTo>
                    <a:cubicBezTo>
                      <a:pt x="650" y="1328"/>
                      <a:pt x="459" y="1273"/>
                      <a:pt x="330" y="1208"/>
                    </a:cubicBezTo>
                    <a:cubicBezTo>
                      <a:pt x="201" y="1143"/>
                      <a:pt x="84" y="1018"/>
                      <a:pt x="42" y="920"/>
                    </a:cubicBezTo>
                    <a:cubicBezTo>
                      <a:pt x="0" y="822"/>
                      <a:pt x="64" y="683"/>
                      <a:pt x="78" y="621"/>
                    </a:cubicBezTo>
                    <a:cubicBezTo>
                      <a:pt x="92" y="559"/>
                      <a:pt x="125" y="569"/>
                      <a:pt x="127" y="547"/>
                    </a:cubicBezTo>
                    <a:cubicBezTo>
                      <a:pt x="129" y="525"/>
                      <a:pt x="98" y="500"/>
                      <a:pt x="90" y="488"/>
                    </a:cubicBez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1015"/>
              <p:cNvSpPr>
                <a:spLocks/>
              </p:cNvSpPr>
              <p:nvPr/>
            </p:nvSpPr>
            <p:spPr bwMode="auto">
              <a:xfrm>
                <a:off x="2440" y="1944"/>
                <a:ext cx="752" cy="240"/>
              </a:xfrm>
              <a:custGeom>
                <a:avLst/>
                <a:gdLst>
                  <a:gd name="T0" fmla="*/ 8 w 752"/>
                  <a:gd name="T1" fmla="*/ 24 h 240"/>
                  <a:gd name="T2" fmla="*/ 200 w 752"/>
                  <a:gd name="T3" fmla="*/ 168 h 240"/>
                  <a:gd name="T4" fmla="*/ 440 w 752"/>
                  <a:gd name="T5" fmla="*/ 216 h 240"/>
                  <a:gd name="T6" fmla="*/ 728 w 752"/>
                  <a:gd name="T7" fmla="*/ 24 h 240"/>
                  <a:gd name="T8" fmla="*/ 584 w 752"/>
                  <a:gd name="T9" fmla="*/ 72 h 240"/>
                  <a:gd name="T10" fmla="*/ 440 w 752"/>
                  <a:gd name="T11" fmla="*/ 120 h 240"/>
                  <a:gd name="T12" fmla="*/ 248 w 752"/>
                  <a:gd name="T13" fmla="*/ 120 h 240"/>
                  <a:gd name="T14" fmla="*/ 8 w 752"/>
                  <a:gd name="T15" fmla="*/ 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2" h="240">
                    <a:moveTo>
                      <a:pt x="8" y="24"/>
                    </a:moveTo>
                    <a:cubicBezTo>
                      <a:pt x="0" y="32"/>
                      <a:pt x="128" y="136"/>
                      <a:pt x="200" y="168"/>
                    </a:cubicBezTo>
                    <a:cubicBezTo>
                      <a:pt x="272" y="200"/>
                      <a:pt x="352" y="240"/>
                      <a:pt x="440" y="216"/>
                    </a:cubicBezTo>
                    <a:cubicBezTo>
                      <a:pt x="528" y="192"/>
                      <a:pt x="704" y="48"/>
                      <a:pt x="728" y="24"/>
                    </a:cubicBezTo>
                    <a:cubicBezTo>
                      <a:pt x="752" y="0"/>
                      <a:pt x="632" y="56"/>
                      <a:pt x="584" y="72"/>
                    </a:cubicBezTo>
                    <a:cubicBezTo>
                      <a:pt x="536" y="88"/>
                      <a:pt x="496" y="112"/>
                      <a:pt x="440" y="120"/>
                    </a:cubicBezTo>
                    <a:cubicBezTo>
                      <a:pt x="384" y="128"/>
                      <a:pt x="320" y="136"/>
                      <a:pt x="248" y="120"/>
                    </a:cubicBezTo>
                    <a:cubicBezTo>
                      <a:pt x="176" y="104"/>
                      <a:pt x="16" y="16"/>
                      <a:pt x="8" y="24"/>
                    </a:cubicBez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1016"/>
              <p:cNvSpPr>
                <a:spLocks/>
              </p:cNvSpPr>
              <p:nvPr/>
            </p:nvSpPr>
            <p:spPr bwMode="auto">
              <a:xfrm rot="-257349">
                <a:off x="2496" y="1536"/>
                <a:ext cx="480" cy="240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53" name="Group 1017"/>
              <p:cNvGrpSpPr>
                <a:grpSpLocks/>
              </p:cNvGrpSpPr>
              <p:nvPr/>
            </p:nvGrpSpPr>
            <p:grpSpPr bwMode="auto">
              <a:xfrm>
                <a:off x="2208" y="1008"/>
                <a:ext cx="432" cy="432"/>
                <a:chOff x="1056" y="2400"/>
                <a:chExt cx="576" cy="624"/>
              </a:xfrm>
            </p:grpSpPr>
            <p:sp>
              <p:nvSpPr>
                <p:cNvPr id="15354" name="Oval 1018"/>
                <p:cNvSpPr>
                  <a:spLocks noChangeArrowheads="1"/>
                </p:cNvSpPr>
                <p:nvPr/>
              </p:nvSpPr>
              <p:spPr bwMode="auto">
                <a:xfrm>
                  <a:off x="1104" y="2400"/>
                  <a:ext cx="432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55" name="Oval 1019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576" cy="5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00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56" name="Oval 1020"/>
                <p:cNvSpPr>
                  <a:spLocks noChangeArrowheads="1"/>
                </p:cNvSpPr>
                <p:nvPr/>
              </p:nvSpPr>
              <p:spPr bwMode="auto">
                <a:xfrm>
                  <a:off x="1152" y="2544"/>
                  <a:ext cx="480" cy="480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noFill/>
                </a:ln>
                <a:effectLst>
                  <a:prstShdw prst="shdw17" dist="17961" dir="2700000">
                    <a:srgbClr val="99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66FF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57" name="Oval 1021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384" cy="384"/>
                </a:xfrm>
                <a:prstGeom prst="ellipse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prstShdw prst="shdw17" dist="17961" dir="2700000">
                    <a:srgbClr val="CC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C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58" name="Oval 1022"/>
                <p:cNvSpPr>
                  <a:spLocks noChangeArrowheads="1"/>
                </p:cNvSpPr>
                <p:nvPr/>
              </p:nvSpPr>
              <p:spPr bwMode="auto">
                <a:xfrm>
                  <a:off x="1296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59" name="Oval 1023"/>
                <p:cNvSpPr>
                  <a:spLocks noChangeArrowheads="1"/>
                </p:cNvSpPr>
                <p:nvPr/>
              </p:nvSpPr>
              <p:spPr bwMode="auto">
                <a:xfrm>
                  <a:off x="1344" y="2880"/>
                  <a:ext cx="192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0" name="Oval 1024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61" name="Group 1025"/>
              <p:cNvGrpSpPr>
                <a:grpSpLocks/>
              </p:cNvGrpSpPr>
              <p:nvPr/>
            </p:nvGrpSpPr>
            <p:grpSpPr bwMode="auto">
              <a:xfrm flipH="1">
                <a:off x="2832" y="960"/>
                <a:ext cx="480" cy="480"/>
                <a:chOff x="1056" y="2400"/>
                <a:chExt cx="576" cy="624"/>
              </a:xfrm>
            </p:grpSpPr>
            <p:sp>
              <p:nvSpPr>
                <p:cNvPr id="15362" name="Oval 1026"/>
                <p:cNvSpPr>
                  <a:spLocks noChangeArrowheads="1"/>
                </p:cNvSpPr>
                <p:nvPr/>
              </p:nvSpPr>
              <p:spPr bwMode="auto">
                <a:xfrm>
                  <a:off x="1104" y="2400"/>
                  <a:ext cx="432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3" name="Oval 102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576" cy="5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00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4" name="Oval 1028"/>
                <p:cNvSpPr>
                  <a:spLocks noChangeArrowheads="1"/>
                </p:cNvSpPr>
                <p:nvPr/>
              </p:nvSpPr>
              <p:spPr bwMode="auto">
                <a:xfrm>
                  <a:off x="1152" y="2544"/>
                  <a:ext cx="480" cy="480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noFill/>
                </a:ln>
                <a:effectLst>
                  <a:prstShdw prst="shdw17" dist="17961" dir="2700000">
                    <a:srgbClr val="99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66FF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5" name="Oval 1029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384" cy="384"/>
                </a:xfrm>
                <a:prstGeom prst="ellipse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prstShdw prst="shdw17" dist="17961" dir="2700000">
                    <a:srgbClr val="CC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C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6" name="Oval 1030"/>
                <p:cNvSpPr>
                  <a:spLocks noChangeArrowheads="1"/>
                </p:cNvSpPr>
                <p:nvPr/>
              </p:nvSpPr>
              <p:spPr bwMode="auto">
                <a:xfrm>
                  <a:off x="1296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7" name="Oval 1031"/>
                <p:cNvSpPr>
                  <a:spLocks noChangeArrowheads="1"/>
                </p:cNvSpPr>
                <p:nvPr/>
              </p:nvSpPr>
              <p:spPr bwMode="auto">
                <a:xfrm>
                  <a:off x="1344" y="2880"/>
                  <a:ext cx="192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8" name="Oval 1032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69" name="Freeform 1033"/>
              <p:cNvSpPr>
                <a:spLocks/>
              </p:cNvSpPr>
              <p:nvPr/>
            </p:nvSpPr>
            <p:spPr bwMode="auto">
              <a:xfrm>
                <a:off x="2592" y="297"/>
                <a:ext cx="560" cy="783"/>
              </a:xfrm>
              <a:custGeom>
                <a:avLst/>
                <a:gdLst>
                  <a:gd name="T0" fmla="*/ 16 w 560"/>
                  <a:gd name="T1" fmla="*/ 783 h 783"/>
                  <a:gd name="T2" fmla="*/ 16 w 560"/>
                  <a:gd name="T3" fmla="*/ 543 h 783"/>
                  <a:gd name="T4" fmla="*/ 112 w 560"/>
                  <a:gd name="T5" fmla="*/ 255 h 783"/>
                  <a:gd name="T6" fmla="*/ 247 w 560"/>
                  <a:gd name="T7" fmla="*/ 90 h 783"/>
                  <a:gd name="T8" fmla="*/ 400 w 560"/>
                  <a:gd name="T9" fmla="*/ 15 h 783"/>
                  <a:gd name="T10" fmla="*/ 502 w 560"/>
                  <a:gd name="T11" fmla="*/ 16 h 783"/>
                  <a:gd name="T12" fmla="*/ 544 w 560"/>
                  <a:gd name="T13" fmla="*/ 111 h 783"/>
                  <a:gd name="T14" fmla="*/ 403 w 560"/>
                  <a:gd name="T15" fmla="*/ 139 h 783"/>
                  <a:gd name="T16" fmla="*/ 280 w 560"/>
                  <a:gd name="T17" fmla="*/ 230 h 783"/>
                  <a:gd name="T18" fmla="*/ 112 w 560"/>
                  <a:gd name="T19" fmla="*/ 447 h 783"/>
                  <a:gd name="T20" fmla="*/ 66 w 560"/>
                  <a:gd name="T21" fmla="*/ 625 h 783"/>
                  <a:gd name="T22" fmla="*/ 25 w 560"/>
                  <a:gd name="T23" fmla="*/ 756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0" h="783">
                    <a:moveTo>
                      <a:pt x="16" y="783"/>
                    </a:moveTo>
                    <a:cubicBezTo>
                      <a:pt x="8" y="707"/>
                      <a:pt x="0" y="631"/>
                      <a:pt x="16" y="543"/>
                    </a:cubicBezTo>
                    <a:cubicBezTo>
                      <a:pt x="32" y="455"/>
                      <a:pt x="74" y="330"/>
                      <a:pt x="112" y="255"/>
                    </a:cubicBezTo>
                    <a:cubicBezTo>
                      <a:pt x="150" y="180"/>
                      <a:pt x="199" y="130"/>
                      <a:pt x="247" y="90"/>
                    </a:cubicBezTo>
                    <a:cubicBezTo>
                      <a:pt x="295" y="50"/>
                      <a:pt x="358" y="27"/>
                      <a:pt x="400" y="15"/>
                    </a:cubicBezTo>
                    <a:cubicBezTo>
                      <a:pt x="442" y="3"/>
                      <a:pt x="478" y="0"/>
                      <a:pt x="502" y="16"/>
                    </a:cubicBezTo>
                    <a:cubicBezTo>
                      <a:pt x="526" y="32"/>
                      <a:pt x="560" y="91"/>
                      <a:pt x="544" y="111"/>
                    </a:cubicBezTo>
                    <a:cubicBezTo>
                      <a:pt x="528" y="131"/>
                      <a:pt x="447" y="119"/>
                      <a:pt x="403" y="139"/>
                    </a:cubicBezTo>
                    <a:cubicBezTo>
                      <a:pt x="359" y="159"/>
                      <a:pt x="328" y="179"/>
                      <a:pt x="280" y="230"/>
                    </a:cubicBezTo>
                    <a:cubicBezTo>
                      <a:pt x="232" y="281"/>
                      <a:pt x="148" y="381"/>
                      <a:pt x="112" y="447"/>
                    </a:cubicBezTo>
                    <a:cubicBezTo>
                      <a:pt x="76" y="513"/>
                      <a:pt x="80" y="574"/>
                      <a:pt x="66" y="625"/>
                    </a:cubicBezTo>
                    <a:cubicBezTo>
                      <a:pt x="52" y="676"/>
                      <a:pt x="34" y="729"/>
                      <a:pt x="25" y="756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1034"/>
              <p:cNvSpPr>
                <a:spLocks/>
              </p:cNvSpPr>
              <p:nvPr/>
            </p:nvSpPr>
            <p:spPr bwMode="auto">
              <a:xfrm>
                <a:off x="2771" y="611"/>
                <a:ext cx="775" cy="447"/>
              </a:xfrm>
              <a:custGeom>
                <a:avLst/>
                <a:gdLst>
                  <a:gd name="T0" fmla="*/ 0 w 775"/>
                  <a:gd name="T1" fmla="*/ 447 h 447"/>
                  <a:gd name="T2" fmla="*/ 86 w 775"/>
                  <a:gd name="T3" fmla="*/ 223 h 447"/>
                  <a:gd name="T4" fmla="*/ 331 w 775"/>
                  <a:gd name="T5" fmla="*/ 47 h 447"/>
                  <a:gd name="T6" fmla="*/ 660 w 775"/>
                  <a:gd name="T7" fmla="*/ 14 h 447"/>
                  <a:gd name="T8" fmla="*/ 759 w 775"/>
                  <a:gd name="T9" fmla="*/ 130 h 447"/>
                  <a:gd name="T10" fmla="*/ 562 w 775"/>
                  <a:gd name="T11" fmla="*/ 146 h 447"/>
                  <a:gd name="T12" fmla="*/ 422 w 775"/>
                  <a:gd name="T13" fmla="*/ 113 h 447"/>
                  <a:gd name="T14" fmla="*/ 210 w 775"/>
                  <a:gd name="T15" fmla="*/ 168 h 447"/>
                  <a:gd name="T16" fmla="*/ 84 w 775"/>
                  <a:gd name="T17" fmla="*/ 352 h 447"/>
                  <a:gd name="T18" fmla="*/ 17 w 775"/>
                  <a:gd name="T19" fmla="*/ 40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5" h="447">
                    <a:moveTo>
                      <a:pt x="0" y="447"/>
                    </a:moveTo>
                    <a:cubicBezTo>
                      <a:pt x="20" y="374"/>
                      <a:pt x="31" y="290"/>
                      <a:pt x="86" y="223"/>
                    </a:cubicBezTo>
                    <a:cubicBezTo>
                      <a:pt x="141" y="156"/>
                      <a:pt x="235" y="82"/>
                      <a:pt x="331" y="47"/>
                    </a:cubicBezTo>
                    <a:cubicBezTo>
                      <a:pt x="427" y="12"/>
                      <a:pt x="589" y="0"/>
                      <a:pt x="660" y="14"/>
                    </a:cubicBezTo>
                    <a:cubicBezTo>
                      <a:pt x="731" y="28"/>
                      <a:pt x="775" y="108"/>
                      <a:pt x="759" y="130"/>
                    </a:cubicBezTo>
                    <a:cubicBezTo>
                      <a:pt x="743" y="152"/>
                      <a:pt x="618" y="149"/>
                      <a:pt x="562" y="146"/>
                    </a:cubicBezTo>
                    <a:cubicBezTo>
                      <a:pt x="506" y="143"/>
                      <a:pt x="481" y="109"/>
                      <a:pt x="422" y="113"/>
                    </a:cubicBezTo>
                    <a:cubicBezTo>
                      <a:pt x="363" y="117"/>
                      <a:pt x="266" y="128"/>
                      <a:pt x="210" y="168"/>
                    </a:cubicBezTo>
                    <a:cubicBezTo>
                      <a:pt x="154" y="208"/>
                      <a:pt x="116" y="313"/>
                      <a:pt x="84" y="352"/>
                    </a:cubicBezTo>
                    <a:cubicBezTo>
                      <a:pt x="52" y="391"/>
                      <a:pt x="31" y="393"/>
                      <a:pt x="17" y="403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1035"/>
              <p:cNvSpPr>
                <a:spLocks/>
              </p:cNvSpPr>
              <p:nvPr/>
            </p:nvSpPr>
            <p:spPr bwMode="auto">
              <a:xfrm>
                <a:off x="2400" y="1920"/>
                <a:ext cx="56" cy="96"/>
              </a:xfrm>
              <a:custGeom>
                <a:avLst/>
                <a:gdLst>
                  <a:gd name="T0" fmla="*/ 48 w 56"/>
                  <a:gd name="T1" fmla="*/ 0 h 96"/>
                  <a:gd name="T2" fmla="*/ 48 w 56"/>
                  <a:gd name="T3" fmla="*/ 48 h 96"/>
                  <a:gd name="T4" fmla="*/ 0 w 5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48" y="0"/>
                    </a:moveTo>
                    <a:cubicBezTo>
                      <a:pt x="52" y="16"/>
                      <a:pt x="56" y="32"/>
                      <a:pt x="48" y="48"/>
                    </a:cubicBezTo>
                    <a:cubicBezTo>
                      <a:pt x="40" y="64"/>
                      <a:pt x="20" y="80"/>
                      <a:pt x="0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1036"/>
              <p:cNvSpPr>
                <a:spLocks/>
              </p:cNvSpPr>
              <p:nvPr/>
            </p:nvSpPr>
            <p:spPr bwMode="auto">
              <a:xfrm>
                <a:off x="3160" y="1920"/>
                <a:ext cx="56" cy="112"/>
              </a:xfrm>
              <a:custGeom>
                <a:avLst/>
                <a:gdLst>
                  <a:gd name="T0" fmla="*/ 8 w 56"/>
                  <a:gd name="T1" fmla="*/ 0 h 112"/>
                  <a:gd name="T2" fmla="*/ 8 w 56"/>
                  <a:gd name="T3" fmla="*/ 96 h 112"/>
                  <a:gd name="T4" fmla="*/ 56 w 56"/>
                  <a:gd name="T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12">
                    <a:moveTo>
                      <a:pt x="8" y="0"/>
                    </a:moveTo>
                    <a:cubicBezTo>
                      <a:pt x="4" y="40"/>
                      <a:pt x="0" y="80"/>
                      <a:pt x="8" y="96"/>
                    </a:cubicBezTo>
                    <a:cubicBezTo>
                      <a:pt x="16" y="112"/>
                      <a:pt x="36" y="104"/>
                      <a:pt x="56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373" name="Picture 3" descr="Spring Flowers3 [Converted]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953000"/>
            <a:ext cx="2428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13"/>
          <p:cNvGrpSpPr>
            <a:grpSpLocks/>
          </p:cNvGrpSpPr>
          <p:nvPr/>
        </p:nvGrpSpPr>
        <p:grpSpPr bwMode="auto">
          <a:xfrm rot="588802">
            <a:off x="6858000" y="5715000"/>
            <a:ext cx="685800" cy="612775"/>
            <a:chOff x="3815256" y="1584434"/>
            <a:chExt cx="2088930" cy="2225566"/>
          </a:xfrm>
        </p:grpSpPr>
        <p:sp>
          <p:nvSpPr>
            <p:cNvPr id="53" name="Freeform 1718"/>
            <p:cNvSpPr/>
            <p:nvPr/>
          </p:nvSpPr>
          <p:spPr>
            <a:xfrm>
              <a:off x="3808293" y="2683391"/>
              <a:ext cx="1407128" cy="1083954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5388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54" name="Freeform 1720"/>
              <p:cNvSpPr/>
              <p:nvPr/>
            </p:nvSpPr>
            <p:spPr>
              <a:xfrm>
                <a:off x="3842973" y="2714290"/>
                <a:ext cx="1257226" cy="97440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5" name="Freeform 1721"/>
              <p:cNvSpPr/>
              <p:nvPr/>
            </p:nvSpPr>
            <p:spPr>
              <a:xfrm>
                <a:off x="3933070" y="1559040"/>
                <a:ext cx="1929357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6" name="Freeform 1722"/>
              <p:cNvSpPr/>
              <p:nvPr/>
            </p:nvSpPr>
            <p:spPr>
              <a:xfrm>
                <a:off x="4073937" y="1629300"/>
                <a:ext cx="1755280" cy="2150610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5392" name="Group 1056"/>
          <p:cNvGrpSpPr>
            <a:grpSpLocks/>
          </p:cNvGrpSpPr>
          <p:nvPr/>
        </p:nvGrpSpPr>
        <p:grpSpPr bwMode="auto">
          <a:xfrm flipH="1">
            <a:off x="7162800" y="2590800"/>
            <a:ext cx="1295400" cy="1676400"/>
            <a:chOff x="48" y="432"/>
            <a:chExt cx="3456" cy="2880"/>
          </a:xfrm>
        </p:grpSpPr>
        <p:grpSp>
          <p:nvGrpSpPr>
            <p:cNvPr id="15393" name="Group 1057"/>
            <p:cNvGrpSpPr>
              <a:grpSpLocks/>
            </p:cNvGrpSpPr>
            <p:nvPr/>
          </p:nvGrpSpPr>
          <p:grpSpPr bwMode="auto">
            <a:xfrm>
              <a:off x="48" y="432"/>
              <a:ext cx="3359" cy="2880"/>
              <a:chOff x="48" y="432"/>
              <a:chExt cx="3359" cy="2880"/>
            </a:xfrm>
          </p:grpSpPr>
          <p:grpSp>
            <p:nvGrpSpPr>
              <p:cNvPr id="15394" name="Group 1058"/>
              <p:cNvGrpSpPr>
                <a:grpSpLocks/>
              </p:cNvGrpSpPr>
              <p:nvPr/>
            </p:nvGrpSpPr>
            <p:grpSpPr bwMode="auto">
              <a:xfrm rot="-827571">
                <a:off x="1577" y="771"/>
                <a:ext cx="981" cy="1411"/>
                <a:chOff x="856" y="1121"/>
                <a:chExt cx="1125" cy="1383"/>
              </a:xfrm>
            </p:grpSpPr>
            <p:sp>
              <p:nvSpPr>
                <p:cNvPr id="15395" name="Freeform 1059"/>
                <p:cNvSpPr>
                  <a:spLocks/>
                </p:cNvSpPr>
                <p:nvPr/>
              </p:nvSpPr>
              <p:spPr bwMode="auto">
                <a:xfrm>
                  <a:off x="856" y="1121"/>
                  <a:ext cx="1125" cy="1383"/>
                </a:xfrm>
                <a:custGeom>
                  <a:avLst/>
                  <a:gdLst>
                    <a:gd name="T0" fmla="*/ 632 w 1125"/>
                    <a:gd name="T1" fmla="*/ 1279 h 1383"/>
                    <a:gd name="T2" fmla="*/ 440 w 1125"/>
                    <a:gd name="T3" fmla="*/ 991 h 1383"/>
                    <a:gd name="T4" fmla="*/ 428 w 1125"/>
                    <a:gd name="T5" fmla="*/ 755 h 1383"/>
                    <a:gd name="T6" fmla="*/ 461 w 1125"/>
                    <a:gd name="T7" fmla="*/ 648 h 1383"/>
                    <a:gd name="T8" fmla="*/ 600 w 1125"/>
                    <a:gd name="T9" fmla="*/ 459 h 1383"/>
                    <a:gd name="T10" fmla="*/ 724 w 1125"/>
                    <a:gd name="T11" fmla="*/ 327 h 1383"/>
                    <a:gd name="T12" fmla="*/ 839 w 1125"/>
                    <a:gd name="T13" fmla="*/ 220 h 1383"/>
                    <a:gd name="T14" fmla="*/ 1112 w 1125"/>
                    <a:gd name="T15" fmla="*/ 31 h 1383"/>
                    <a:gd name="T16" fmla="*/ 920 w 1125"/>
                    <a:gd name="T17" fmla="*/ 31 h 1383"/>
                    <a:gd name="T18" fmla="*/ 488 w 1125"/>
                    <a:gd name="T19" fmla="*/ 127 h 1383"/>
                    <a:gd name="T20" fmla="*/ 104 w 1125"/>
                    <a:gd name="T21" fmla="*/ 415 h 1383"/>
                    <a:gd name="T22" fmla="*/ 56 w 1125"/>
                    <a:gd name="T23" fmla="*/ 895 h 1383"/>
                    <a:gd name="T24" fmla="*/ 440 w 1125"/>
                    <a:gd name="T25" fmla="*/ 1279 h 1383"/>
                    <a:gd name="T26" fmla="*/ 680 w 1125"/>
                    <a:gd name="T27" fmla="*/ 1375 h 1383"/>
                    <a:gd name="T28" fmla="*/ 584 w 1125"/>
                    <a:gd name="T29" fmla="*/ 123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25" h="1383">
                      <a:moveTo>
                        <a:pt x="632" y="1279"/>
                      </a:moveTo>
                      <a:cubicBezTo>
                        <a:pt x="548" y="1187"/>
                        <a:pt x="474" y="1078"/>
                        <a:pt x="440" y="991"/>
                      </a:cubicBezTo>
                      <a:cubicBezTo>
                        <a:pt x="406" y="904"/>
                        <a:pt x="425" y="812"/>
                        <a:pt x="428" y="755"/>
                      </a:cubicBezTo>
                      <a:cubicBezTo>
                        <a:pt x="431" y="698"/>
                        <a:pt x="432" y="697"/>
                        <a:pt x="461" y="648"/>
                      </a:cubicBezTo>
                      <a:cubicBezTo>
                        <a:pt x="490" y="599"/>
                        <a:pt x="556" y="512"/>
                        <a:pt x="600" y="459"/>
                      </a:cubicBezTo>
                      <a:cubicBezTo>
                        <a:pt x="644" y="406"/>
                        <a:pt x="684" y="367"/>
                        <a:pt x="724" y="327"/>
                      </a:cubicBezTo>
                      <a:cubicBezTo>
                        <a:pt x="764" y="287"/>
                        <a:pt x="774" y="269"/>
                        <a:pt x="839" y="220"/>
                      </a:cubicBezTo>
                      <a:cubicBezTo>
                        <a:pt x="904" y="171"/>
                        <a:pt x="1099" y="62"/>
                        <a:pt x="1112" y="31"/>
                      </a:cubicBezTo>
                      <a:cubicBezTo>
                        <a:pt x="1125" y="0"/>
                        <a:pt x="1024" y="15"/>
                        <a:pt x="920" y="31"/>
                      </a:cubicBezTo>
                      <a:cubicBezTo>
                        <a:pt x="816" y="47"/>
                        <a:pt x="624" y="63"/>
                        <a:pt x="488" y="127"/>
                      </a:cubicBezTo>
                      <a:cubicBezTo>
                        <a:pt x="352" y="191"/>
                        <a:pt x="176" y="287"/>
                        <a:pt x="104" y="415"/>
                      </a:cubicBezTo>
                      <a:cubicBezTo>
                        <a:pt x="32" y="543"/>
                        <a:pt x="0" y="751"/>
                        <a:pt x="56" y="895"/>
                      </a:cubicBezTo>
                      <a:cubicBezTo>
                        <a:pt x="112" y="1039"/>
                        <a:pt x="336" y="1199"/>
                        <a:pt x="440" y="1279"/>
                      </a:cubicBezTo>
                      <a:cubicBezTo>
                        <a:pt x="544" y="1359"/>
                        <a:pt x="656" y="1383"/>
                        <a:pt x="680" y="1375"/>
                      </a:cubicBezTo>
                      <a:cubicBezTo>
                        <a:pt x="704" y="1367"/>
                        <a:pt x="644" y="1299"/>
                        <a:pt x="584" y="12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FC9FCB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396" name="Group 1060"/>
                <p:cNvGrpSpPr>
                  <a:grpSpLocks/>
                </p:cNvGrpSpPr>
                <p:nvPr/>
              </p:nvGrpSpPr>
              <p:grpSpPr bwMode="auto">
                <a:xfrm rot="-1693915">
                  <a:off x="864" y="1584"/>
                  <a:ext cx="384" cy="336"/>
                  <a:chOff x="1008" y="3456"/>
                  <a:chExt cx="576" cy="576"/>
                </a:xfrm>
              </p:grpSpPr>
              <p:sp>
                <p:nvSpPr>
                  <p:cNvPr id="15397" name="Oval 1061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98" name="Oval 1062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9" name="Group 1063"/>
                <p:cNvGrpSpPr>
                  <a:grpSpLocks/>
                </p:cNvGrpSpPr>
                <p:nvPr/>
              </p:nvGrpSpPr>
              <p:grpSpPr bwMode="auto">
                <a:xfrm rot="-1693915">
                  <a:off x="1242" y="1273"/>
                  <a:ext cx="144" cy="144"/>
                  <a:chOff x="1008" y="3456"/>
                  <a:chExt cx="576" cy="576"/>
                </a:xfrm>
              </p:grpSpPr>
              <p:sp>
                <p:nvSpPr>
                  <p:cNvPr id="15400" name="Oval 1064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01" name="Oval 106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2" name="Group 1066"/>
                <p:cNvGrpSpPr>
                  <a:grpSpLocks/>
                </p:cNvGrpSpPr>
                <p:nvPr/>
              </p:nvGrpSpPr>
              <p:grpSpPr bwMode="auto">
                <a:xfrm rot="-1693915">
                  <a:off x="1530" y="1177"/>
                  <a:ext cx="240" cy="96"/>
                  <a:chOff x="1008" y="3456"/>
                  <a:chExt cx="576" cy="576"/>
                </a:xfrm>
              </p:grpSpPr>
              <p:sp>
                <p:nvSpPr>
                  <p:cNvPr id="15403" name="Oval 1067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04" name="Oval 106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405" name="Group 1069"/>
              <p:cNvGrpSpPr>
                <a:grpSpLocks/>
              </p:cNvGrpSpPr>
              <p:nvPr/>
            </p:nvGrpSpPr>
            <p:grpSpPr bwMode="auto">
              <a:xfrm rot="1997437">
                <a:off x="2304" y="432"/>
                <a:ext cx="1103" cy="1911"/>
                <a:chOff x="856" y="1121"/>
                <a:chExt cx="1125" cy="1383"/>
              </a:xfrm>
            </p:grpSpPr>
            <p:sp>
              <p:nvSpPr>
                <p:cNvPr id="15406" name="Freeform 1070"/>
                <p:cNvSpPr>
                  <a:spLocks/>
                </p:cNvSpPr>
                <p:nvPr/>
              </p:nvSpPr>
              <p:spPr bwMode="auto">
                <a:xfrm>
                  <a:off x="856" y="1121"/>
                  <a:ext cx="1125" cy="1383"/>
                </a:xfrm>
                <a:custGeom>
                  <a:avLst/>
                  <a:gdLst>
                    <a:gd name="T0" fmla="*/ 632 w 1125"/>
                    <a:gd name="T1" fmla="*/ 1279 h 1383"/>
                    <a:gd name="T2" fmla="*/ 440 w 1125"/>
                    <a:gd name="T3" fmla="*/ 991 h 1383"/>
                    <a:gd name="T4" fmla="*/ 428 w 1125"/>
                    <a:gd name="T5" fmla="*/ 755 h 1383"/>
                    <a:gd name="T6" fmla="*/ 461 w 1125"/>
                    <a:gd name="T7" fmla="*/ 648 h 1383"/>
                    <a:gd name="T8" fmla="*/ 600 w 1125"/>
                    <a:gd name="T9" fmla="*/ 459 h 1383"/>
                    <a:gd name="T10" fmla="*/ 724 w 1125"/>
                    <a:gd name="T11" fmla="*/ 327 h 1383"/>
                    <a:gd name="T12" fmla="*/ 839 w 1125"/>
                    <a:gd name="T13" fmla="*/ 220 h 1383"/>
                    <a:gd name="T14" fmla="*/ 1112 w 1125"/>
                    <a:gd name="T15" fmla="*/ 31 h 1383"/>
                    <a:gd name="T16" fmla="*/ 920 w 1125"/>
                    <a:gd name="T17" fmla="*/ 31 h 1383"/>
                    <a:gd name="T18" fmla="*/ 488 w 1125"/>
                    <a:gd name="T19" fmla="*/ 127 h 1383"/>
                    <a:gd name="T20" fmla="*/ 104 w 1125"/>
                    <a:gd name="T21" fmla="*/ 415 h 1383"/>
                    <a:gd name="T22" fmla="*/ 56 w 1125"/>
                    <a:gd name="T23" fmla="*/ 895 h 1383"/>
                    <a:gd name="T24" fmla="*/ 440 w 1125"/>
                    <a:gd name="T25" fmla="*/ 1279 h 1383"/>
                    <a:gd name="T26" fmla="*/ 680 w 1125"/>
                    <a:gd name="T27" fmla="*/ 1375 h 1383"/>
                    <a:gd name="T28" fmla="*/ 584 w 1125"/>
                    <a:gd name="T29" fmla="*/ 123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25" h="1383">
                      <a:moveTo>
                        <a:pt x="632" y="1279"/>
                      </a:moveTo>
                      <a:cubicBezTo>
                        <a:pt x="548" y="1187"/>
                        <a:pt x="474" y="1078"/>
                        <a:pt x="440" y="991"/>
                      </a:cubicBezTo>
                      <a:cubicBezTo>
                        <a:pt x="406" y="904"/>
                        <a:pt x="425" y="812"/>
                        <a:pt x="428" y="755"/>
                      </a:cubicBezTo>
                      <a:cubicBezTo>
                        <a:pt x="431" y="698"/>
                        <a:pt x="432" y="697"/>
                        <a:pt x="461" y="648"/>
                      </a:cubicBezTo>
                      <a:cubicBezTo>
                        <a:pt x="490" y="599"/>
                        <a:pt x="556" y="512"/>
                        <a:pt x="600" y="459"/>
                      </a:cubicBezTo>
                      <a:cubicBezTo>
                        <a:pt x="644" y="406"/>
                        <a:pt x="684" y="367"/>
                        <a:pt x="724" y="327"/>
                      </a:cubicBezTo>
                      <a:cubicBezTo>
                        <a:pt x="764" y="287"/>
                        <a:pt x="774" y="269"/>
                        <a:pt x="839" y="220"/>
                      </a:cubicBezTo>
                      <a:cubicBezTo>
                        <a:pt x="904" y="171"/>
                        <a:pt x="1099" y="62"/>
                        <a:pt x="1112" y="31"/>
                      </a:cubicBezTo>
                      <a:cubicBezTo>
                        <a:pt x="1125" y="0"/>
                        <a:pt x="1024" y="15"/>
                        <a:pt x="920" y="31"/>
                      </a:cubicBezTo>
                      <a:cubicBezTo>
                        <a:pt x="816" y="47"/>
                        <a:pt x="624" y="63"/>
                        <a:pt x="488" y="127"/>
                      </a:cubicBezTo>
                      <a:cubicBezTo>
                        <a:pt x="352" y="191"/>
                        <a:pt x="176" y="287"/>
                        <a:pt x="104" y="415"/>
                      </a:cubicBezTo>
                      <a:cubicBezTo>
                        <a:pt x="32" y="543"/>
                        <a:pt x="0" y="751"/>
                        <a:pt x="56" y="895"/>
                      </a:cubicBezTo>
                      <a:cubicBezTo>
                        <a:pt x="112" y="1039"/>
                        <a:pt x="336" y="1199"/>
                        <a:pt x="440" y="1279"/>
                      </a:cubicBezTo>
                      <a:cubicBezTo>
                        <a:pt x="544" y="1359"/>
                        <a:pt x="656" y="1383"/>
                        <a:pt x="680" y="1375"/>
                      </a:cubicBezTo>
                      <a:cubicBezTo>
                        <a:pt x="704" y="1367"/>
                        <a:pt x="644" y="1299"/>
                        <a:pt x="584" y="12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FC9FCB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07" name="Group 1071"/>
                <p:cNvGrpSpPr>
                  <a:grpSpLocks/>
                </p:cNvGrpSpPr>
                <p:nvPr/>
              </p:nvGrpSpPr>
              <p:grpSpPr bwMode="auto">
                <a:xfrm rot="-1693915">
                  <a:off x="864" y="1584"/>
                  <a:ext cx="384" cy="336"/>
                  <a:chOff x="1008" y="3456"/>
                  <a:chExt cx="576" cy="576"/>
                </a:xfrm>
              </p:grpSpPr>
              <p:sp>
                <p:nvSpPr>
                  <p:cNvPr id="15408" name="Oval 1072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09" name="Oval 107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0" name="Group 1074"/>
                <p:cNvGrpSpPr>
                  <a:grpSpLocks/>
                </p:cNvGrpSpPr>
                <p:nvPr/>
              </p:nvGrpSpPr>
              <p:grpSpPr bwMode="auto">
                <a:xfrm rot="-1693915">
                  <a:off x="1242" y="1273"/>
                  <a:ext cx="144" cy="144"/>
                  <a:chOff x="1008" y="3456"/>
                  <a:chExt cx="576" cy="576"/>
                </a:xfrm>
              </p:grpSpPr>
              <p:sp>
                <p:nvSpPr>
                  <p:cNvPr id="15411" name="Oval 1075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12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3" name="Group 1077"/>
                <p:cNvGrpSpPr>
                  <a:grpSpLocks/>
                </p:cNvGrpSpPr>
                <p:nvPr/>
              </p:nvGrpSpPr>
              <p:grpSpPr bwMode="auto">
                <a:xfrm rot="-1693915">
                  <a:off x="1530" y="1177"/>
                  <a:ext cx="240" cy="96"/>
                  <a:chOff x="1008" y="3456"/>
                  <a:chExt cx="576" cy="576"/>
                </a:xfrm>
              </p:grpSpPr>
              <p:sp>
                <p:nvSpPr>
                  <p:cNvPr id="15414" name="Oval 107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456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>
                    <a:prstShdw prst="shdw17" dist="17961" dir="2700000">
                      <a:srgbClr val="CCFF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FFCC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15" name="Oval 107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456"/>
                    <a:ext cx="384" cy="3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416" name="Group 1080"/>
              <p:cNvGrpSpPr>
                <a:grpSpLocks/>
              </p:cNvGrpSpPr>
              <p:nvPr/>
            </p:nvGrpSpPr>
            <p:grpSpPr bwMode="auto">
              <a:xfrm flipH="1">
                <a:off x="2592" y="2064"/>
                <a:ext cx="384" cy="720"/>
                <a:chOff x="2201" y="3120"/>
                <a:chExt cx="432" cy="720"/>
              </a:xfrm>
            </p:grpSpPr>
            <p:sp>
              <p:nvSpPr>
                <p:cNvPr id="15417" name="Freeform 1081"/>
                <p:cNvSpPr>
                  <a:spLocks/>
                </p:cNvSpPr>
                <p:nvPr/>
              </p:nvSpPr>
              <p:spPr bwMode="auto">
                <a:xfrm rot="-673347">
                  <a:off x="2201" y="3648"/>
                  <a:ext cx="432" cy="192"/>
                </a:xfrm>
                <a:custGeom>
                  <a:avLst/>
                  <a:gdLst>
                    <a:gd name="T0" fmla="*/ 304 w 512"/>
                    <a:gd name="T1" fmla="*/ 304 h 304"/>
                    <a:gd name="T2" fmla="*/ 112 w 512"/>
                    <a:gd name="T3" fmla="*/ 256 h 304"/>
                    <a:gd name="T4" fmla="*/ 16 w 512"/>
                    <a:gd name="T5" fmla="*/ 160 h 304"/>
                    <a:gd name="T6" fmla="*/ 16 w 512"/>
                    <a:gd name="T7" fmla="*/ 64 h 304"/>
                    <a:gd name="T8" fmla="*/ 112 w 512"/>
                    <a:gd name="T9" fmla="*/ 16 h 304"/>
                    <a:gd name="T10" fmla="*/ 352 w 512"/>
                    <a:gd name="T11" fmla="*/ 16 h 304"/>
                    <a:gd name="T12" fmla="*/ 496 w 512"/>
                    <a:gd name="T13" fmla="*/ 112 h 304"/>
                    <a:gd name="T14" fmla="*/ 448 w 512"/>
                    <a:gd name="T15" fmla="*/ 256 h 304"/>
                    <a:gd name="T16" fmla="*/ 304 w 512"/>
                    <a:gd name="T1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2" h="304">
                      <a:moveTo>
                        <a:pt x="304" y="304"/>
                      </a:moveTo>
                      <a:cubicBezTo>
                        <a:pt x="248" y="304"/>
                        <a:pt x="160" y="280"/>
                        <a:pt x="112" y="256"/>
                      </a:cubicBezTo>
                      <a:cubicBezTo>
                        <a:pt x="64" y="232"/>
                        <a:pt x="32" y="192"/>
                        <a:pt x="16" y="160"/>
                      </a:cubicBezTo>
                      <a:cubicBezTo>
                        <a:pt x="0" y="128"/>
                        <a:pt x="0" y="88"/>
                        <a:pt x="16" y="64"/>
                      </a:cubicBezTo>
                      <a:cubicBezTo>
                        <a:pt x="32" y="40"/>
                        <a:pt x="56" y="24"/>
                        <a:pt x="112" y="16"/>
                      </a:cubicBezTo>
                      <a:cubicBezTo>
                        <a:pt x="168" y="8"/>
                        <a:pt x="288" y="0"/>
                        <a:pt x="352" y="16"/>
                      </a:cubicBezTo>
                      <a:cubicBezTo>
                        <a:pt x="416" y="32"/>
                        <a:pt x="480" y="72"/>
                        <a:pt x="496" y="112"/>
                      </a:cubicBezTo>
                      <a:cubicBezTo>
                        <a:pt x="512" y="152"/>
                        <a:pt x="472" y="224"/>
                        <a:pt x="448" y="256"/>
                      </a:cubicBezTo>
                      <a:cubicBezTo>
                        <a:pt x="424" y="288"/>
                        <a:pt x="360" y="304"/>
                        <a:pt x="304" y="30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9966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8" name="AutoShape 1082"/>
                <p:cNvSpPr>
                  <a:spLocks noChangeArrowheads="1"/>
                </p:cNvSpPr>
                <p:nvPr/>
              </p:nvSpPr>
              <p:spPr bwMode="auto">
                <a:xfrm>
                  <a:off x="2208" y="3120"/>
                  <a:ext cx="288" cy="576"/>
                </a:xfrm>
                <a:prstGeom prst="moo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19" name="Group 1083"/>
              <p:cNvGrpSpPr>
                <a:grpSpLocks/>
              </p:cNvGrpSpPr>
              <p:nvPr/>
            </p:nvGrpSpPr>
            <p:grpSpPr bwMode="auto">
              <a:xfrm>
                <a:off x="48" y="720"/>
                <a:ext cx="2928" cy="2592"/>
                <a:chOff x="144" y="816"/>
                <a:chExt cx="2928" cy="2592"/>
              </a:xfrm>
            </p:grpSpPr>
            <p:sp>
              <p:nvSpPr>
                <p:cNvPr id="15420" name="Oval 1084"/>
                <p:cNvSpPr>
                  <a:spLocks noChangeArrowheads="1"/>
                </p:cNvSpPr>
                <p:nvPr/>
              </p:nvSpPr>
              <p:spPr bwMode="auto">
                <a:xfrm>
                  <a:off x="1632" y="1920"/>
                  <a:ext cx="1440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FF66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421" name="Group 1085"/>
                <p:cNvGrpSpPr>
                  <a:grpSpLocks/>
                </p:cNvGrpSpPr>
                <p:nvPr/>
              </p:nvGrpSpPr>
              <p:grpSpPr bwMode="auto">
                <a:xfrm rot="-1628882">
                  <a:off x="1344" y="816"/>
                  <a:ext cx="1125" cy="1383"/>
                  <a:chOff x="856" y="1121"/>
                  <a:chExt cx="1125" cy="1383"/>
                </a:xfrm>
              </p:grpSpPr>
              <p:sp>
                <p:nvSpPr>
                  <p:cNvPr id="15422" name="Freeform 1086"/>
                  <p:cNvSpPr>
                    <a:spLocks/>
                  </p:cNvSpPr>
                  <p:nvPr/>
                </p:nvSpPr>
                <p:spPr bwMode="auto">
                  <a:xfrm>
                    <a:off x="856" y="1121"/>
                    <a:ext cx="1125" cy="1383"/>
                  </a:xfrm>
                  <a:custGeom>
                    <a:avLst/>
                    <a:gdLst>
                      <a:gd name="T0" fmla="*/ 632 w 1125"/>
                      <a:gd name="T1" fmla="*/ 1279 h 1383"/>
                      <a:gd name="T2" fmla="*/ 440 w 1125"/>
                      <a:gd name="T3" fmla="*/ 991 h 1383"/>
                      <a:gd name="T4" fmla="*/ 428 w 1125"/>
                      <a:gd name="T5" fmla="*/ 755 h 1383"/>
                      <a:gd name="T6" fmla="*/ 461 w 1125"/>
                      <a:gd name="T7" fmla="*/ 648 h 1383"/>
                      <a:gd name="T8" fmla="*/ 600 w 1125"/>
                      <a:gd name="T9" fmla="*/ 459 h 1383"/>
                      <a:gd name="T10" fmla="*/ 724 w 1125"/>
                      <a:gd name="T11" fmla="*/ 327 h 1383"/>
                      <a:gd name="T12" fmla="*/ 839 w 1125"/>
                      <a:gd name="T13" fmla="*/ 220 h 1383"/>
                      <a:gd name="T14" fmla="*/ 1112 w 1125"/>
                      <a:gd name="T15" fmla="*/ 31 h 1383"/>
                      <a:gd name="T16" fmla="*/ 920 w 1125"/>
                      <a:gd name="T17" fmla="*/ 31 h 1383"/>
                      <a:gd name="T18" fmla="*/ 488 w 1125"/>
                      <a:gd name="T19" fmla="*/ 127 h 1383"/>
                      <a:gd name="T20" fmla="*/ 104 w 1125"/>
                      <a:gd name="T21" fmla="*/ 415 h 1383"/>
                      <a:gd name="T22" fmla="*/ 56 w 1125"/>
                      <a:gd name="T23" fmla="*/ 895 h 1383"/>
                      <a:gd name="T24" fmla="*/ 440 w 1125"/>
                      <a:gd name="T25" fmla="*/ 1279 h 1383"/>
                      <a:gd name="T26" fmla="*/ 680 w 1125"/>
                      <a:gd name="T27" fmla="*/ 1375 h 1383"/>
                      <a:gd name="T28" fmla="*/ 584 w 1125"/>
                      <a:gd name="T29" fmla="*/ 1231 h 1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25" h="1383">
                        <a:moveTo>
                          <a:pt x="632" y="1279"/>
                        </a:moveTo>
                        <a:cubicBezTo>
                          <a:pt x="548" y="1187"/>
                          <a:pt x="474" y="1078"/>
                          <a:pt x="440" y="991"/>
                        </a:cubicBezTo>
                        <a:cubicBezTo>
                          <a:pt x="406" y="904"/>
                          <a:pt x="425" y="812"/>
                          <a:pt x="428" y="755"/>
                        </a:cubicBezTo>
                        <a:cubicBezTo>
                          <a:pt x="431" y="698"/>
                          <a:pt x="432" y="697"/>
                          <a:pt x="461" y="648"/>
                        </a:cubicBezTo>
                        <a:cubicBezTo>
                          <a:pt x="490" y="599"/>
                          <a:pt x="556" y="512"/>
                          <a:pt x="600" y="459"/>
                        </a:cubicBezTo>
                        <a:cubicBezTo>
                          <a:pt x="644" y="406"/>
                          <a:pt x="684" y="367"/>
                          <a:pt x="724" y="327"/>
                        </a:cubicBezTo>
                        <a:cubicBezTo>
                          <a:pt x="764" y="287"/>
                          <a:pt x="774" y="269"/>
                          <a:pt x="839" y="220"/>
                        </a:cubicBezTo>
                        <a:cubicBezTo>
                          <a:pt x="904" y="171"/>
                          <a:pt x="1099" y="62"/>
                          <a:pt x="1112" y="31"/>
                        </a:cubicBezTo>
                        <a:cubicBezTo>
                          <a:pt x="1125" y="0"/>
                          <a:pt x="1024" y="15"/>
                          <a:pt x="920" y="31"/>
                        </a:cubicBezTo>
                        <a:cubicBezTo>
                          <a:pt x="816" y="47"/>
                          <a:pt x="624" y="63"/>
                          <a:pt x="488" y="127"/>
                        </a:cubicBezTo>
                        <a:cubicBezTo>
                          <a:pt x="352" y="191"/>
                          <a:pt x="176" y="287"/>
                          <a:pt x="104" y="415"/>
                        </a:cubicBezTo>
                        <a:cubicBezTo>
                          <a:pt x="32" y="543"/>
                          <a:pt x="0" y="751"/>
                          <a:pt x="56" y="895"/>
                        </a:cubicBezTo>
                        <a:cubicBezTo>
                          <a:pt x="112" y="1039"/>
                          <a:pt x="336" y="1199"/>
                          <a:pt x="440" y="1279"/>
                        </a:cubicBezTo>
                        <a:cubicBezTo>
                          <a:pt x="544" y="1359"/>
                          <a:pt x="656" y="1383"/>
                          <a:pt x="680" y="1375"/>
                        </a:cubicBezTo>
                        <a:cubicBezTo>
                          <a:pt x="704" y="1367"/>
                          <a:pt x="644" y="1299"/>
                          <a:pt x="584" y="123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rgbClr val="FC9FCB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423" name="Group 1087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864" y="1584"/>
                    <a:ext cx="384" cy="336"/>
                    <a:chOff x="1008" y="3456"/>
                    <a:chExt cx="576" cy="576"/>
                  </a:xfrm>
                </p:grpSpPr>
                <p:sp>
                  <p:nvSpPr>
                    <p:cNvPr id="15424" name="Oval 1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25" name="Oval 1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26" name="Group 1090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242" y="1273"/>
                    <a:ext cx="144" cy="144"/>
                    <a:chOff x="1008" y="3456"/>
                    <a:chExt cx="576" cy="576"/>
                  </a:xfrm>
                </p:grpSpPr>
                <p:sp>
                  <p:nvSpPr>
                    <p:cNvPr id="15427" name="Oval 1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28" name="Oval 1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29" name="Group 1093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530" y="1177"/>
                    <a:ext cx="240" cy="96"/>
                    <a:chOff x="1008" y="3456"/>
                    <a:chExt cx="576" cy="576"/>
                  </a:xfrm>
                </p:grpSpPr>
                <p:sp>
                  <p:nvSpPr>
                    <p:cNvPr id="15430" name="Oval 1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31" name="Oval 1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432" name="Group 1096"/>
                <p:cNvGrpSpPr>
                  <a:grpSpLocks/>
                </p:cNvGrpSpPr>
                <p:nvPr/>
              </p:nvGrpSpPr>
              <p:grpSpPr bwMode="auto">
                <a:xfrm rot="-4094317">
                  <a:off x="1104" y="1248"/>
                  <a:ext cx="774" cy="1350"/>
                  <a:chOff x="856" y="1121"/>
                  <a:chExt cx="1125" cy="1383"/>
                </a:xfrm>
              </p:grpSpPr>
              <p:sp>
                <p:nvSpPr>
                  <p:cNvPr id="15433" name="Freeform 1097"/>
                  <p:cNvSpPr>
                    <a:spLocks/>
                  </p:cNvSpPr>
                  <p:nvPr/>
                </p:nvSpPr>
                <p:spPr bwMode="auto">
                  <a:xfrm>
                    <a:off x="856" y="1121"/>
                    <a:ext cx="1125" cy="1383"/>
                  </a:xfrm>
                  <a:custGeom>
                    <a:avLst/>
                    <a:gdLst>
                      <a:gd name="T0" fmla="*/ 632 w 1125"/>
                      <a:gd name="T1" fmla="*/ 1279 h 1383"/>
                      <a:gd name="T2" fmla="*/ 440 w 1125"/>
                      <a:gd name="T3" fmla="*/ 991 h 1383"/>
                      <a:gd name="T4" fmla="*/ 428 w 1125"/>
                      <a:gd name="T5" fmla="*/ 755 h 1383"/>
                      <a:gd name="T6" fmla="*/ 461 w 1125"/>
                      <a:gd name="T7" fmla="*/ 648 h 1383"/>
                      <a:gd name="T8" fmla="*/ 600 w 1125"/>
                      <a:gd name="T9" fmla="*/ 459 h 1383"/>
                      <a:gd name="T10" fmla="*/ 724 w 1125"/>
                      <a:gd name="T11" fmla="*/ 327 h 1383"/>
                      <a:gd name="T12" fmla="*/ 839 w 1125"/>
                      <a:gd name="T13" fmla="*/ 220 h 1383"/>
                      <a:gd name="T14" fmla="*/ 1112 w 1125"/>
                      <a:gd name="T15" fmla="*/ 31 h 1383"/>
                      <a:gd name="T16" fmla="*/ 920 w 1125"/>
                      <a:gd name="T17" fmla="*/ 31 h 1383"/>
                      <a:gd name="T18" fmla="*/ 488 w 1125"/>
                      <a:gd name="T19" fmla="*/ 127 h 1383"/>
                      <a:gd name="T20" fmla="*/ 104 w 1125"/>
                      <a:gd name="T21" fmla="*/ 415 h 1383"/>
                      <a:gd name="T22" fmla="*/ 56 w 1125"/>
                      <a:gd name="T23" fmla="*/ 895 h 1383"/>
                      <a:gd name="T24" fmla="*/ 440 w 1125"/>
                      <a:gd name="T25" fmla="*/ 1279 h 1383"/>
                      <a:gd name="T26" fmla="*/ 680 w 1125"/>
                      <a:gd name="T27" fmla="*/ 1375 h 1383"/>
                      <a:gd name="T28" fmla="*/ 584 w 1125"/>
                      <a:gd name="T29" fmla="*/ 1231 h 1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25" h="1383">
                        <a:moveTo>
                          <a:pt x="632" y="1279"/>
                        </a:moveTo>
                        <a:cubicBezTo>
                          <a:pt x="548" y="1187"/>
                          <a:pt x="474" y="1078"/>
                          <a:pt x="440" y="991"/>
                        </a:cubicBezTo>
                        <a:cubicBezTo>
                          <a:pt x="406" y="904"/>
                          <a:pt x="425" y="812"/>
                          <a:pt x="428" y="755"/>
                        </a:cubicBezTo>
                        <a:cubicBezTo>
                          <a:pt x="431" y="698"/>
                          <a:pt x="432" y="697"/>
                          <a:pt x="461" y="648"/>
                        </a:cubicBezTo>
                        <a:cubicBezTo>
                          <a:pt x="490" y="599"/>
                          <a:pt x="556" y="512"/>
                          <a:pt x="600" y="459"/>
                        </a:cubicBezTo>
                        <a:cubicBezTo>
                          <a:pt x="644" y="406"/>
                          <a:pt x="684" y="367"/>
                          <a:pt x="724" y="327"/>
                        </a:cubicBezTo>
                        <a:cubicBezTo>
                          <a:pt x="764" y="287"/>
                          <a:pt x="774" y="269"/>
                          <a:pt x="839" y="220"/>
                        </a:cubicBezTo>
                        <a:cubicBezTo>
                          <a:pt x="904" y="171"/>
                          <a:pt x="1099" y="62"/>
                          <a:pt x="1112" y="31"/>
                        </a:cubicBezTo>
                        <a:cubicBezTo>
                          <a:pt x="1125" y="0"/>
                          <a:pt x="1024" y="15"/>
                          <a:pt x="920" y="31"/>
                        </a:cubicBezTo>
                        <a:cubicBezTo>
                          <a:pt x="816" y="47"/>
                          <a:pt x="624" y="63"/>
                          <a:pt x="488" y="127"/>
                        </a:cubicBezTo>
                        <a:cubicBezTo>
                          <a:pt x="352" y="191"/>
                          <a:pt x="176" y="287"/>
                          <a:pt x="104" y="415"/>
                        </a:cubicBezTo>
                        <a:cubicBezTo>
                          <a:pt x="32" y="543"/>
                          <a:pt x="0" y="751"/>
                          <a:pt x="56" y="895"/>
                        </a:cubicBezTo>
                        <a:cubicBezTo>
                          <a:pt x="112" y="1039"/>
                          <a:pt x="336" y="1199"/>
                          <a:pt x="440" y="1279"/>
                        </a:cubicBezTo>
                        <a:cubicBezTo>
                          <a:pt x="544" y="1359"/>
                          <a:pt x="656" y="1383"/>
                          <a:pt x="680" y="1375"/>
                        </a:cubicBezTo>
                        <a:cubicBezTo>
                          <a:pt x="704" y="1367"/>
                          <a:pt x="644" y="1299"/>
                          <a:pt x="584" y="123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rgbClr val="FC9FCB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434" name="Group 1098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864" y="1584"/>
                    <a:ext cx="384" cy="336"/>
                    <a:chOff x="1008" y="3456"/>
                    <a:chExt cx="576" cy="576"/>
                  </a:xfrm>
                </p:grpSpPr>
                <p:sp>
                  <p:nvSpPr>
                    <p:cNvPr id="15435" name="Oval 1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36" name="Oval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37" name="Group 1101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242" y="1273"/>
                    <a:ext cx="144" cy="144"/>
                    <a:chOff x="1008" y="3456"/>
                    <a:chExt cx="576" cy="576"/>
                  </a:xfrm>
                </p:grpSpPr>
                <p:sp>
                  <p:nvSpPr>
                    <p:cNvPr id="15438" name="Oval 1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39" name="Oval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440" name="Group 1104"/>
                  <p:cNvGrpSpPr>
                    <a:grpSpLocks/>
                  </p:cNvGrpSpPr>
                  <p:nvPr/>
                </p:nvGrpSpPr>
                <p:grpSpPr bwMode="auto">
                  <a:xfrm rot="-1693915">
                    <a:off x="1530" y="1177"/>
                    <a:ext cx="240" cy="96"/>
                    <a:chOff x="1008" y="3456"/>
                    <a:chExt cx="576" cy="576"/>
                  </a:xfrm>
                </p:grpSpPr>
                <p:sp>
                  <p:nvSpPr>
                    <p:cNvPr id="15441" name="Oval 1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456"/>
                      <a:ext cx="576" cy="576"/>
                    </a:xfrm>
                    <a:prstGeom prst="ellipse">
                      <a:avLst/>
                    </a:prstGeom>
                    <a:solidFill>
                      <a:srgbClr val="CCFFFF"/>
                    </a:solidFill>
                    <a:ln>
                      <a:noFill/>
                    </a:ln>
                    <a:effectLst>
                      <a:prstShdw prst="shdw17" dist="17961" dir="2700000">
                        <a:srgbClr val="CC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99FFCC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42" name="Oval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3456"/>
                      <a:ext cx="384" cy="3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443" name="Group 1107"/>
                <p:cNvGrpSpPr>
                  <a:grpSpLocks/>
                </p:cNvGrpSpPr>
                <p:nvPr/>
              </p:nvGrpSpPr>
              <p:grpSpPr bwMode="auto">
                <a:xfrm>
                  <a:off x="144" y="2064"/>
                  <a:ext cx="1464" cy="1344"/>
                  <a:chOff x="133" y="2045"/>
                  <a:chExt cx="1464" cy="1344"/>
                </a:xfrm>
              </p:grpSpPr>
              <p:sp>
                <p:nvSpPr>
                  <p:cNvPr id="15444" name="Freeform 1108"/>
                  <p:cNvSpPr>
                    <a:spLocks/>
                  </p:cNvSpPr>
                  <p:nvPr/>
                </p:nvSpPr>
                <p:spPr bwMode="auto">
                  <a:xfrm rot="1188341">
                    <a:off x="133" y="2045"/>
                    <a:ext cx="1464" cy="1344"/>
                  </a:xfrm>
                  <a:custGeom>
                    <a:avLst/>
                    <a:gdLst>
                      <a:gd name="T0" fmla="*/ 1245 w 1368"/>
                      <a:gd name="T1" fmla="*/ 10 h 1268"/>
                      <a:gd name="T2" fmla="*/ 1149 w 1368"/>
                      <a:gd name="T3" fmla="*/ 10 h 1268"/>
                      <a:gd name="T4" fmla="*/ 931 w 1368"/>
                      <a:gd name="T5" fmla="*/ 69 h 1268"/>
                      <a:gd name="T6" fmla="*/ 765 w 1368"/>
                      <a:gd name="T7" fmla="*/ 250 h 1268"/>
                      <a:gd name="T8" fmla="*/ 621 w 1368"/>
                      <a:gd name="T9" fmla="*/ 586 h 1268"/>
                      <a:gd name="T10" fmla="*/ 314 w 1368"/>
                      <a:gd name="T11" fmla="*/ 875 h 1268"/>
                      <a:gd name="T12" fmla="*/ 45 w 1368"/>
                      <a:gd name="T13" fmla="*/ 1162 h 1268"/>
                      <a:gd name="T14" fmla="*/ 45 w 1368"/>
                      <a:gd name="T15" fmla="*/ 1258 h 1268"/>
                      <a:gd name="T16" fmla="*/ 256 w 1368"/>
                      <a:gd name="T17" fmla="*/ 1221 h 1268"/>
                      <a:gd name="T18" fmla="*/ 544 w 1368"/>
                      <a:gd name="T19" fmla="*/ 1007 h 1268"/>
                      <a:gd name="T20" fmla="*/ 765 w 1368"/>
                      <a:gd name="T21" fmla="*/ 634 h 1268"/>
                      <a:gd name="T22" fmla="*/ 909 w 1368"/>
                      <a:gd name="T23" fmla="*/ 250 h 1268"/>
                      <a:gd name="T24" fmla="*/ 1128 w 1368"/>
                      <a:gd name="T25" fmla="*/ 94 h 1268"/>
                      <a:gd name="T26" fmla="*/ 1341 w 1368"/>
                      <a:gd name="T27" fmla="*/ 58 h 1268"/>
                      <a:gd name="T28" fmla="*/ 1293 w 1368"/>
                      <a:gd name="T29" fmla="*/ 10 h 1268"/>
                      <a:gd name="T30" fmla="*/ 1149 w 1368"/>
                      <a:gd name="T31" fmla="*/ 10 h 1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68" h="1268">
                        <a:moveTo>
                          <a:pt x="1245" y="10"/>
                        </a:moveTo>
                        <a:cubicBezTo>
                          <a:pt x="1225" y="6"/>
                          <a:pt x="1201" y="0"/>
                          <a:pt x="1149" y="10"/>
                        </a:cubicBezTo>
                        <a:cubicBezTo>
                          <a:pt x="1097" y="20"/>
                          <a:pt x="995" y="29"/>
                          <a:pt x="931" y="69"/>
                        </a:cubicBezTo>
                        <a:cubicBezTo>
                          <a:pt x="867" y="109"/>
                          <a:pt x="817" y="164"/>
                          <a:pt x="765" y="250"/>
                        </a:cubicBezTo>
                        <a:cubicBezTo>
                          <a:pt x="713" y="336"/>
                          <a:pt x="696" y="482"/>
                          <a:pt x="621" y="586"/>
                        </a:cubicBezTo>
                        <a:cubicBezTo>
                          <a:pt x="546" y="690"/>
                          <a:pt x="410" y="779"/>
                          <a:pt x="314" y="875"/>
                        </a:cubicBezTo>
                        <a:cubicBezTo>
                          <a:pt x="218" y="971"/>
                          <a:pt x="90" y="1098"/>
                          <a:pt x="45" y="1162"/>
                        </a:cubicBezTo>
                        <a:cubicBezTo>
                          <a:pt x="0" y="1226"/>
                          <a:pt x="10" y="1248"/>
                          <a:pt x="45" y="1258"/>
                        </a:cubicBezTo>
                        <a:cubicBezTo>
                          <a:pt x="80" y="1268"/>
                          <a:pt x="173" y="1263"/>
                          <a:pt x="256" y="1221"/>
                        </a:cubicBezTo>
                        <a:cubicBezTo>
                          <a:pt x="339" y="1179"/>
                          <a:pt x="459" y="1105"/>
                          <a:pt x="544" y="1007"/>
                        </a:cubicBezTo>
                        <a:cubicBezTo>
                          <a:pt x="629" y="909"/>
                          <a:pt x="704" y="760"/>
                          <a:pt x="765" y="634"/>
                        </a:cubicBezTo>
                        <a:cubicBezTo>
                          <a:pt x="826" y="508"/>
                          <a:pt x="849" y="340"/>
                          <a:pt x="909" y="250"/>
                        </a:cubicBezTo>
                        <a:cubicBezTo>
                          <a:pt x="969" y="160"/>
                          <a:pt x="1056" y="126"/>
                          <a:pt x="1128" y="94"/>
                        </a:cubicBezTo>
                        <a:cubicBezTo>
                          <a:pt x="1200" y="62"/>
                          <a:pt x="1314" y="72"/>
                          <a:pt x="1341" y="58"/>
                        </a:cubicBezTo>
                        <a:cubicBezTo>
                          <a:pt x="1368" y="44"/>
                          <a:pt x="1325" y="18"/>
                          <a:pt x="1293" y="10"/>
                        </a:cubicBezTo>
                        <a:cubicBezTo>
                          <a:pt x="1261" y="2"/>
                          <a:pt x="1205" y="6"/>
                          <a:pt x="1149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66FF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rgbClr val="FF66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5" name="Freeform 1109"/>
                  <p:cNvSpPr>
                    <a:spLocks/>
                  </p:cNvSpPr>
                  <p:nvPr/>
                </p:nvSpPr>
                <p:spPr bwMode="auto">
                  <a:xfrm>
                    <a:off x="136" y="2976"/>
                    <a:ext cx="152" cy="152"/>
                  </a:xfrm>
                  <a:custGeom>
                    <a:avLst/>
                    <a:gdLst>
                      <a:gd name="T0" fmla="*/ 8 w 152"/>
                      <a:gd name="T1" fmla="*/ 0 h 152"/>
                      <a:gd name="T2" fmla="*/ 8 w 152"/>
                      <a:gd name="T3" fmla="*/ 48 h 152"/>
                      <a:gd name="T4" fmla="*/ 29 w 152"/>
                      <a:gd name="T5" fmla="*/ 110 h 152"/>
                      <a:gd name="T6" fmla="*/ 104 w 152"/>
                      <a:gd name="T7" fmla="*/ 144 h 152"/>
                      <a:gd name="T8" fmla="*/ 152 w 152"/>
                      <a:gd name="T9" fmla="*/ 144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152">
                        <a:moveTo>
                          <a:pt x="8" y="0"/>
                        </a:moveTo>
                        <a:cubicBezTo>
                          <a:pt x="0" y="12"/>
                          <a:pt x="4" y="30"/>
                          <a:pt x="8" y="48"/>
                        </a:cubicBezTo>
                        <a:cubicBezTo>
                          <a:pt x="12" y="66"/>
                          <a:pt x="13" y="94"/>
                          <a:pt x="29" y="110"/>
                        </a:cubicBezTo>
                        <a:cubicBezTo>
                          <a:pt x="45" y="126"/>
                          <a:pt x="84" y="138"/>
                          <a:pt x="104" y="144"/>
                        </a:cubicBezTo>
                        <a:cubicBezTo>
                          <a:pt x="124" y="150"/>
                          <a:pt x="140" y="152"/>
                          <a:pt x="152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6" name="Freeform 1110"/>
                  <p:cNvSpPr>
                    <a:spLocks/>
                  </p:cNvSpPr>
                  <p:nvPr/>
                </p:nvSpPr>
                <p:spPr bwMode="auto">
                  <a:xfrm>
                    <a:off x="912" y="2544"/>
                    <a:ext cx="96" cy="96"/>
                  </a:xfrm>
                  <a:custGeom>
                    <a:avLst/>
                    <a:gdLst>
                      <a:gd name="T0" fmla="*/ 16 w 160"/>
                      <a:gd name="T1" fmla="*/ 0 h 160"/>
                      <a:gd name="T2" fmla="*/ 16 w 160"/>
                      <a:gd name="T3" fmla="*/ 48 h 160"/>
                      <a:gd name="T4" fmla="*/ 112 w 160"/>
                      <a:gd name="T5" fmla="*/ 144 h 160"/>
                      <a:gd name="T6" fmla="*/ 160 w 160"/>
                      <a:gd name="T7" fmla="*/ 14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0" h="160">
                        <a:moveTo>
                          <a:pt x="16" y="0"/>
                        </a:moveTo>
                        <a:cubicBezTo>
                          <a:pt x="8" y="12"/>
                          <a:pt x="0" y="24"/>
                          <a:pt x="16" y="48"/>
                        </a:cubicBezTo>
                        <a:cubicBezTo>
                          <a:pt x="32" y="72"/>
                          <a:pt x="88" y="128"/>
                          <a:pt x="112" y="144"/>
                        </a:cubicBezTo>
                        <a:cubicBezTo>
                          <a:pt x="136" y="160"/>
                          <a:pt x="148" y="152"/>
                          <a:pt x="160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7" name="Freeform 1111"/>
                  <p:cNvSpPr>
                    <a:spLocks/>
                  </p:cNvSpPr>
                  <p:nvPr/>
                </p:nvSpPr>
                <p:spPr bwMode="auto">
                  <a:xfrm>
                    <a:off x="1008" y="2448"/>
                    <a:ext cx="112" cy="112"/>
                  </a:xfrm>
                  <a:custGeom>
                    <a:avLst/>
                    <a:gdLst>
                      <a:gd name="T0" fmla="*/ 16 w 160"/>
                      <a:gd name="T1" fmla="*/ 0 h 160"/>
                      <a:gd name="T2" fmla="*/ 16 w 160"/>
                      <a:gd name="T3" fmla="*/ 48 h 160"/>
                      <a:gd name="T4" fmla="*/ 112 w 160"/>
                      <a:gd name="T5" fmla="*/ 144 h 160"/>
                      <a:gd name="T6" fmla="*/ 160 w 160"/>
                      <a:gd name="T7" fmla="*/ 14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0" h="160">
                        <a:moveTo>
                          <a:pt x="16" y="0"/>
                        </a:moveTo>
                        <a:cubicBezTo>
                          <a:pt x="8" y="12"/>
                          <a:pt x="0" y="24"/>
                          <a:pt x="16" y="48"/>
                        </a:cubicBezTo>
                        <a:cubicBezTo>
                          <a:pt x="32" y="72"/>
                          <a:pt x="88" y="128"/>
                          <a:pt x="112" y="144"/>
                        </a:cubicBezTo>
                        <a:cubicBezTo>
                          <a:pt x="136" y="160"/>
                          <a:pt x="148" y="152"/>
                          <a:pt x="160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8" name="Freeform 1112"/>
                  <p:cNvSpPr>
                    <a:spLocks/>
                  </p:cNvSpPr>
                  <p:nvPr/>
                </p:nvSpPr>
                <p:spPr bwMode="auto">
                  <a:xfrm>
                    <a:off x="1152" y="2304"/>
                    <a:ext cx="48" cy="96"/>
                  </a:xfrm>
                  <a:custGeom>
                    <a:avLst/>
                    <a:gdLst>
                      <a:gd name="T0" fmla="*/ 16 w 160"/>
                      <a:gd name="T1" fmla="*/ 0 h 160"/>
                      <a:gd name="T2" fmla="*/ 16 w 160"/>
                      <a:gd name="T3" fmla="*/ 48 h 160"/>
                      <a:gd name="T4" fmla="*/ 112 w 160"/>
                      <a:gd name="T5" fmla="*/ 144 h 160"/>
                      <a:gd name="T6" fmla="*/ 160 w 160"/>
                      <a:gd name="T7" fmla="*/ 144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0" h="160">
                        <a:moveTo>
                          <a:pt x="16" y="0"/>
                        </a:moveTo>
                        <a:cubicBezTo>
                          <a:pt x="8" y="12"/>
                          <a:pt x="0" y="24"/>
                          <a:pt x="16" y="48"/>
                        </a:cubicBezTo>
                        <a:cubicBezTo>
                          <a:pt x="32" y="72"/>
                          <a:pt x="88" y="128"/>
                          <a:pt x="112" y="144"/>
                        </a:cubicBezTo>
                        <a:cubicBezTo>
                          <a:pt x="136" y="160"/>
                          <a:pt x="148" y="152"/>
                          <a:pt x="160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9" name="Freeform 1113"/>
                  <p:cNvSpPr>
                    <a:spLocks/>
                  </p:cNvSpPr>
                  <p:nvPr/>
                </p:nvSpPr>
                <p:spPr bwMode="auto">
                  <a:xfrm>
                    <a:off x="1344" y="2237"/>
                    <a:ext cx="112" cy="131"/>
                  </a:xfrm>
                  <a:custGeom>
                    <a:avLst/>
                    <a:gdLst>
                      <a:gd name="T0" fmla="*/ 14 w 112"/>
                      <a:gd name="T1" fmla="*/ 1 h 131"/>
                      <a:gd name="T2" fmla="*/ 11 w 112"/>
                      <a:gd name="T3" fmla="*/ 19 h 131"/>
                      <a:gd name="T4" fmla="*/ 78 w 112"/>
                      <a:gd name="T5" fmla="*/ 115 h 131"/>
                      <a:gd name="T6" fmla="*/ 112 w 112"/>
                      <a:gd name="T7" fmla="*/ 115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2" h="131">
                        <a:moveTo>
                          <a:pt x="14" y="1"/>
                        </a:moveTo>
                        <a:cubicBezTo>
                          <a:pt x="14" y="5"/>
                          <a:pt x="0" y="0"/>
                          <a:pt x="11" y="19"/>
                        </a:cubicBezTo>
                        <a:cubicBezTo>
                          <a:pt x="22" y="38"/>
                          <a:pt x="62" y="99"/>
                          <a:pt x="78" y="115"/>
                        </a:cubicBezTo>
                        <a:cubicBezTo>
                          <a:pt x="95" y="131"/>
                          <a:pt x="104" y="123"/>
                          <a:pt x="112" y="11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0" name="Freeform 1114"/>
                  <p:cNvSpPr>
                    <a:spLocks/>
                  </p:cNvSpPr>
                  <p:nvPr/>
                </p:nvSpPr>
                <p:spPr bwMode="auto">
                  <a:xfrm>
                    <a:off x="296" y="2880"/>
                    <a:ext cx="181" cy="184"/>
                  </a:xfrm>
                  <a:custGeom>
                    <a:avLst/>
                    <a:gdLst>
                      <a:gd name="T0" fmla="*/ 8 w 181"/>
                      <a:gd name="T1" fmla="*/ 0 h 184"/>
                      <a:gd name="T2" fmla="*/ 8 w 181"/>
                      <a:gd name="T3" fmla="*/ 48 h 184"/>
                      <a:gd name="T4" fmla="*/ 50 w 181"/>
                      <a:gd name="T5" fmla="*/ 115 h 184"/>
                      <a:gd name="T6" fmla="*/ 124 w 181"/>
                      <a:gd name="T7" fmla="*/ 173 h 184"/>
                      <a:gd name="T8" fmla="*/ 181 w 181"/>
                      <a:gd name="T9" fmla="*/ 181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1" h="184">
                        <a:moveTo>
                          <a:pt x="8" y="0"/>
                        </a:moveTo>
                        <a:cubicBezTo>
                          <a:pt x="0" y="12"/>
                          <a:pt x="1" y="29"/>
                          <a:pt x="8" y="48"/>
                        </a:cubicBezTo>
                        <a:cubicBezTo>
                          <a:pt x="15" y="67"/>
                          <a:pt x="31" y="94"/>
                          <a:pt x="50" y="115"/>
                        </a:cubicBezTo>
                        <a:cubicBezTo>
                          <a:pt x="69" y="136"/>
                          <a:pt x="102" y="162"/>
                          <a:pt x="124" y="173"/>
                        </a:cubicBezTo>
                        <a:cubicBezTo>
                          <a:pt x="146" y="184"/>
                          <a:pt x="169" y="179"/>
                          <a:pt x="181" y="18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1" name="Freeform 1115"/>
                  <p:cNvSpPr>
                    <a:spLocks/>
                  </p:cNvSpPr>
                  <p:nvPr/>
                </p:nvSpPr>
                <p:spPr bwMode="auto">
                  <a:xfrm>
                    <a:off x="461" y="2806"/>
                    <a:ext cx="211" cy="218"/>
                  </a:xfrm>
                  <a:custGeom>
                    <a:avLst/>
                    <a:gdLst>
                      <a:gd name="T0" fmla="*/ 0 w 211"/>
                      <a:gd name="T1" fmla="*/ 0 h 218"/>
                      <a:gd name="T2" fmla="*/ 38 w 211"/>
                      <a:gd name="T3" fmla="*/ 84 h 218"/>
                      <a:gd name="T4" fmla="*/ 153 w 211"/>
                      <a:gd name="T5" fmla="*/ 199 h 218"/>
                      <a:gd name="T6" fmla="*/ 211 w 211"/>
                      <a:gd name="T7" fmla="*/ 199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1" h="218">
                        <a:moveTo>
                          <a:pt x="0" y="0"/>
                        </a:moveTo>
                        <a:cubicBezTo>
                          <a:pt x="5" y="14"/>
                          <a:pt x="13" y="51"/>
                          <a:pt x="38" y="84"/>
                        </a:cubicBezTo>
                        <a:cubicBezTo>
                          <a:pt x="63" y="117"/>
                          <a:pt x="125" y="180"/>
                          <a:pt x="153" y="199"/>
                        </a:cubicBezTo>
                        <a:cubicBezTo>
                          <a:pt x="182" y="218"/>
                          <a:pt x="197" y="208"/>
                          <a:pt x="211" y="19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2" name="Freeform 1116"/>
                  <p:cNvSpPr>
                    <a:spLocks/>
                  </p:cNvSpPr>
                  <p:nvPr/>
                </p:nvSpPr>
                <p:spPr bwMode="auto">
                  <a:xfrm>
                    <a:off x="654" y="2740"/>
                    <a:ext cx="130" cy="148"/>
                  </a:xfrm>
                  <a:custGeom>
                    <a:avLst/>
                    <a:gdLst>
                      <a:gd name="T0" fmla="*/ 13 w 130"/>
                      <a:gd name="T1" fmla="*/ 0 h 148"/>
                      <a:gd name="T2" fmla="*/ 4 w 130"/>
                      <a:gd name="T3" fmla="*/ 49 h 148"/>
                      <a:gd name="T4" fmla="*/ 37 w 130"/>
                      <a:gd name="T5" fmla="*/ 99 h 148"/>
                      <a:gd name="T6" fmla="*/ 96 w 130"/>
                      <a:gd name="T7" fmla="*/ 140 h 148"/>
                      <a:gd name="T8" fmla="*/ 130 w 130"/>
                      <a:gd name="T9" fmla="*/ 140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0" h="148">
                        <a:moveTo>
                          <a:pt x="13" y="0"/>
                        </a:moveTo>
                        <a:cubicBezTo>
                          <a:pt x="12" y="8"/>
                          <a:pt x="0" y="33"/>
                          <a:pt x="4" y="49"/>
                        </a:cubicBezTo>
                        <a:cubicBezTo>
                          <a:pt x="8" y="65"/>
                          <a:pt x="22" y="84"/>
                          <a:pt x="37" y="99"/>
                        </a:cubicBezTo>
                        <a:cubicBezTo>
                          <a:pt x="52" y="114"/>
                          <a:pt x="81" y="133"/>
                          <a:pt x="96" y="140"/>
                        </a:cubicBezTo>
                        <a:cubicBezTo>
                          <a:pt x="111" y="147"/>
                          <a:pt x="122" y="148"/>
                          <a:pt x="130" y="14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3" name="Freeform 1117"/>
                  <p:cNvSpPr>
                    <a:spLocks/>
                  </p:cNvSpPr>
                  <p:nvPr/>
                </p:nvSpPr>
                <p:spPr bwMode="auto">
                  <a:xfrm>
                    <a:off x="820" y="2688"/>
                    <a:ext cx="110" cy="78"/>
                  </a:xfrm>
                  <a:custGeom>
                    <a:avLst/>
                    <a:gdLst>
                      <a:gd name="T0" fmla="*/ 6 w 110"/>
                      <a:gd name="T1" fmla="*/ 0 h 78"/>
                      <a:gd name="T2" fmla="*/ 6 w 110"/>
                      <a:gd name="T3" fmla="*/ 14 h 78"/>
                      <a:gd name="T4" fmla="*/ 44 w 110"/>
                      <a:gd name="T5" fmla="*/ 69 h 78"/>
                      <a:gd name="T6" fmla="*/ 110 w 110"/>
                      <a:gd name="T7" fmla="*/ 69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0" h="78">
                        <a:moveTo>
                          <a:pt x="6" y="0"/>
                        </a:moveTo>
                        <a:cubicBezTo>
                          <a:pt x="1" y="4"/>
                          <a:pt x="0" y="3"/>
                          <a:pt x="6" y="14"/>
                        </a:cubicBezTo>
                        <a:cubicBezTo>
                          <a:pt x="12" y="25"/>
                          <a:pt x="27" y="60"/>
                          <a:pt x="44" y="69"/>
                        </a:cubicBezTo>
                        <a:cubicBezTo>
                          <a:pt x="61" y="78"/>
                          <a:pt x="96" y="69"/>
                          <a:pt x="110" y="6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4" name="Group 1118"/>
                <p:cNvGrpSpPr>
                  <a:grpSpLocks/>
                </p:cNvGrpSpPr>
                <p:nvPr/>
              </p:nvGrpSpPr>
              <p:grpSpPr bwMode="auto">
                <a:xfrm rot="1007132">
                  <a:off x="1680" y="2304"/>
                  <a:ext cx="336" cy="528"/>
                  <a:chOff x="2201" y="3120"/>
                  <a:chExt cx="432" cy="720"/>
                </a:xfrm>
              </p:grpSpPr>
              <p:sp>
                <p:nvSpPr>
                  <p:cNvPr id="15455" name="Freeform 1119"/>
                  <p:cNvSpPr>
                    <a:spLocks/>
                  </p:cNvSpPr>
                  <p:nvPr/>
                </p:nvSpPr>
                <p:spPr bwMode="auto">
                  <a:xfrm rot="-673347">
                    <a:off x="2201" y="3648"/>
                    <a:ext cx="432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6" name="AutoShape 112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20"/>
                    <a:ext cx="288" cy="576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7" name="Group 1121"/>
                <p:cNvGrpSpPr>
                  <a:grpSpLocks/>
                </p:cNvGrpSpPr>
                <p:nvPr/>
              </p:nvGrpSpPr>
              <p:grpSpPr bwMode="auto">
                <a:xfrm rot="535652">
                  <a:off x="1968" y="2400"/>
                  <a:ext cx="336" cy="528"/>
                  <a:chOff x="2201" y="3120"/>
                  <a:chExt cx="432" cy="720"/>
                </a:xfrm>
              </p:grpSpPr>
              <p:sp>
                <p:nvSpPr>
                  <p:cNvPr id="15458" name="Freeform 1122"/>
                  <p:cNvSpPr>
                    <a:spLocks/>
                  </p:cNvSpPr>
                  <p:nvPr/>
                </p:nvSpPr>
                <p:spPr bwMode="auto">
                  <a:xfrm rot="-673347">
                    <a:off x="2201" y="3648"/>
                    <a:ext cx="432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9" name="AutoShape 112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20"/>
                    <a:ext cx="288" cy="576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60" name="Group 1124"/>
                <p:cNvGrpSpPr>
                  <a:grpSpLocks/>
                </p:cNvGrpSpPr>
                <p:nvPr/>
              </p:nvGrpSpPr>
              <p:grpSpPr bwMode="auto">
                <a:xfrm rot="-601988">
                  <a:off x="2304" y="2352"/>
                  <a:ext cx="336" cy="528"/>
                  <a:chOff x="2201" y="3120"/>
                  <a:chExt cx="432" cy="720"/>
                </a:xfrm>
              </p:grpSpPr>
              <p:sp>
                <p:nvSpPr>
                  <p:cNvPr id="15461" name="Freeform 1125"/>
                  <p:cNvSpPr>
                    <a:spLocks/>
                  </p:cNvSpPr>
                  <p:nvPr/>
                </p:nvSpPr>
                <p:spPr bwMode="auto">
                  <a:xfrm rot="-673347">
                    <a:off x="2201" y="3648"/>
                    <a:ext cx="432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2" name="AutoShape 112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120"/>
                    <a:ext cx="288" cy="576"/>
                  </a:xfrm>
                  <a:prstGeom prst="moon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7" dist="17961" dir="2700000">
                      <a:schemeClr val="folHlink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63" name="Freeform 1127"/>
                <p:cNvSpPr>
                  <a:spLocks/>
                </p:cNvSpPr>
                <p:nvPr/>
              </p:nvSpPr>
              <p:spPr bwMode="auto">
                <a:xfrm>
                  <a:off x="2008" y="2048"/>
                  <a:ext cx="352" cy="208"/>
                </a:xfrm>
                <a:custGeom>
                  <a:avLst/>
                  <a:gdLst>
                    <a:gd name="T0" fmla="*/ 344 w 352"/>
                    <a:gd name="T1" fmla="*/ 16 h 208"/>
                    <a:gd name="T2" fmla="*/ 296 w 352"/>
                    <a:gd name="T3" fmla="*/ 112 h 208"/>
                    <a:gd name="T4" fmla="*/ 200 w 352"/>
                    <a:gd name="T5" fmla="*/ 160 h 208"/>
                    <a:gd name="T6" fmla="*/ 56 w 352"/>
                    <a:gd name="T7" fmla="*/ 208 h 208"/>
                    <a:gd name="T8" fmla="*/ 8 w 352"/>
                    <a:gd name="T9" fmla="*/ 160 h 208"/>
                    <a:gd name="T10" fmla="*/ 104 w 352"/>
                    <a:gd name="T11" fmla="*/ 64 h 208"/>
                    <a:gd name="T12" fmla="*/ 248 w 352"/>
                    <a:gd name="T13" fmla="*/ 16 h 208"/>
                    <a:gd name="T14" fmla="*/ 344 w 352"/>
                    <a:gd name="T15" fmla="*/ 1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208">
                      <a:moveTo>
                        <a:pt x="344" y="16"/>
                      </a:moveTo>
                      <a:cubicBezTo>
                        <a:pt x="352" y="32"/>
                        <a:pt x="320" y="88"/>
                        <a:pt x="296" y="112"/>
                      </a:cubicBezTo>
                      <a:cubicBezTo>
                        <a:pt x="272" y="136"/>
                        <a:pt x="240" y="144"/>
                        <a:pt x="200" y="160"/>
                      </a:cubicBezTo>
                      <a:cubicBezTo>
                        <a:pt x="160" y="176"/>
                        <a:pt x="88" y="208"/>
                        <a:pt x="56" y="208"/>
                      </a:cubicBezTo>
                      <a:cubicBezTo>
                        <a:pt x="24" y="208"/>
                        <a:pt x="0" y="184"/>
                        <a:pt x="8" y="160"/>
                      </a:cubicBezTo>
                      <a:cubicBezTo>
                        <a:pt x="16" y="136"/>
                        <a:pt x="64" y="88"/>
                        <a:pt x="104" y="64"/>
                      </a:cubicBezTo>
                      <a:cubicBezTo>
                        <a:pt x="144" y="40"/>
                        <a:pt x="208" y="24"/>
                        <a:pt x="248" y="16"/>
                      </a:cubicBezTo>
                      <a:cubicBezTo>
                        <a:pt x="288" y="8"/>
                        <a:pt x="336" y="0"/>
                        <a:pt x="344" y="16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ffectLst>
                  <a:prstShdw prst="shdw17" dist="17961" dir="2700000">
                    <a:srgbClr val="FF66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64" name="Group 1128"/>
            <p:cNvGrpSpPr>
              <a:grpSpLocks/>
            </p:cNvGrpSpPr>
            <p:nvPr/>
          </p:nvGrpSpPr>
          <p:grpSpPr bwMode="auto">
            <a:xfrm>
              <a:off x="2496" y="1008"/>
              <a:ext cx="1008" cy="1359"/>
              <a:chOff x="2070" y="297"/>
              <a:chExt cx="1476" cy="2031"/>
            </a:xfrm>
          </p:grpSpPr>
          <p:sp>
            <p:nvSpPr>
              <p:cNvPr id="15465" name="Freeform 1129"/>
              <p:cNvSpPr>
                <a:spLocks/>
              </p:cNvSpPr>
              <p:nvPr/>
            </p:nvSpPr>
            <p:spPr bwMode="auto">
              <a:xfrm>
                <a:off x="2070" y="1000"/>
                <a:ext cx="1441" cy="1328"/>
              </a:xfrm>
              <a:custGeom>
                <a:avLst/>
                <a:gdLst>
                  <a:gd name="T0" fmla="*/ 119 w 1441"/>
                  <a:gd name="T1" fmla="*/ 531 h 1328"/>
                  <a:gd name="T2" fmla="*/ 111 w 1441"/>
                  <a:gd name="T3" fmla="*/ 333 h 1328"/>
                  <a:gd name="T4" fmla="*/ 330 w 1441"/>
                  <a:gd name="T5" fmla="*/ 104 h 1328"/>
                  <a:gd name="T6" fmla="*/ 762 w 1441"/>
                  <a:gd name="T7" fmla="*/ 8 h 1328"/>
                  <a:gd name="T8" fmla="*/ 1146 w 1441"/>
                  <a:gd name="T9" fmla="*/ 152 h 1328"/>
                  <a:gd name="T10" fmla="*/ 1254 w 1441"/>
                  <a:gd name="T11" fmla="*/ 226 h 1328"/>
                  <a:gd name="T12" fmla="*/ 1338 w 1441"/>
                  <a:gd name="T13" fmla="*/ 488 h 1328"/>
                  <a:gd name="T14" fmla="*/ 1338 w 1441"/>
                  <a:gd name="T15" fmla="*/ 536 h 1328"/>
                  <a:gd name="T16" fmla="*/ 1434 w 1441"/>
                  <a:gd name="T17" fmla="*/ 824 h 1328"/>
                  <a:gd name="T18" fmla="*/ 1338 w 1441"/>
                  <a:gd name="T19" fmla="*/ 1112 h 1328"/>
                  <a:gd name="T20" fmla="*/ 818 w 1441"/>
                  <a:gd name="T21" fmla="*/ 1312 h 1328"/>
                  <a:gd name="T22" fmla="*/ 330 w 1441"/>
                  <a:gd name="T23" fmla="*/ 1208 h 1328"/>
                  <a:gd name="T24" fmla="*/ 42 w 1441"/>
                  <a:gd name="T25" fmla="*/ 920 h 1328"/>
                  <a:gd name="T26" fmla="*/ 78 w 1441"/>
                  <a:gd name="T27" fmla="*/ 621 h 1328"/>
                  <a:gd name="T28" fmla="*/ 127 w 1441"/>
                  <a:gd name="T29" fmla="*/ 547 h 1328"/>
                  <a:gd name="T30" fmla="*/ 90 w 1441"/>
                  <a:gd name="T31" fmla="*/ 48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41" h="1328">
                    <a:moveTo>
                      <a:pt x="119" y="531"/>
                    </a:moveTo>
                    <a:cubicBezTo>
                      <a:pt x="118" y="498"/>
                      <a:pt x="76" y="404"/>
                      <a:pt x="111" y="333"/>
                    </a:cubicBezTo>
                    <a:cubicBezTo>
                      <a:pt x="146" y="262"/>
                      <a:pt x="222" y="158"/>
                      <a:pt x="330" y="104"/>
                    </a:cubicBezTo>
                    <a:cubicBezTo>
                      <a:pt x="438" y="50"/>
                      <a:pt x="626" y="0"/>
                      <a:pt x="762" y="8"/>
                    </a:cubicBezTo>
                    <a:cubicBezTo>
                      <a:pt x="898" y="16"/>
                      <a:pt x="1064" y="116"/>
                      <a:pt x="1146" y="152"/>
                    </a:cubicBezTo>
                    <a:cubicBezTo>
                      <a:pt x="1228" y="188"/>
                      <a:pt x="1222" y="170"/>
                      <a:pt x="1254" y="226"/>
                    </a:cubicBezTo>
                    <a:cubicBezTo>
                      <a:pt x="1286" y="282"/>
                      <a:pt x="1324" y="436"/>
                      <a:pt x="1338" y="488"/>
                    </a:cubicBezTo>
                    <a:cubicBezTo>
                      <a:pt x="1352" y="540"/>
                      <a:pt x="1322" y="480"/>
                      <a:pt x="1338" y="536"/>
                    </a:cubicBezTo>
                    <a:cubicBezTo>
                      <a:pt x="1354" y="592"/>
                      <a:pt x="1434" y="728"/>
                      <a:pt x="1434" y="824"/>
                    </a:cubicBezTo>
                    <a:cubicBezTo>
                      <a:pt x="1434" y="920"/>
                      <a:pt x="1441" y="1031"/>
                      <a:pt x="1338" y="1112"/>
                    </a:cubicBezTo>
                    <a:cubicBezTo>
                      <a:pt x="1235" y="1193"/>
                      <a:pt x="986" y="1296"/>
                      <a:pt x="818" y="1312"/>
                    </a:cubicBezTo>
                    <a:cubicBezTo>
                      <a:pt x="650" y="1328"/>
                      <a:pt x="459" y="1273"/>
                      <a:pt x="330" y="1208"/>
                    </a:cubicBezTo>
                    <a:cubicBezTo>
                      <a:pt x="201" y="1143"/>
                      <a:pt x="84" y="1018"/>
                      <a:pt x="42" y="920"/>
                    </a:cubicBezTo>
                    <a:cubicBezTo>
                      <a:pt x="0" y="822"/>
                      <a:pt x="64" y="683"/>
                      <a:pt x="78" y="621"/>
                    </a:cubicBezTo>
                    <a:cubicBezTo>
                      <a:pt x="92" y="559"/>
                      <a:pt x="125" y="569"/>
                      <a:pt x="127" y="547"/>
                    </a:cubicBezTo>
                    <a:cubicBezTo>
                      <a:pt x="129" y="525"/>
                      <a:pt x="98" y="500"/>
                      <a:pt x="90" y="488"/>
                    </a:cubicBezTo>
                  </a:path>
                </a:pathLst>
              </a:custGeom>
              <a:gradFill rotWithShape="1">
                <a:gsLst>
                  <a:gs pos="0">
                    <a:srgbClr val="FF66FF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66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1130"/>
              <p:cNvSpPr>
                <a:spLocks/>
              </p:cNvSpPr>
              <p:nvPr/>
            </p:nvSpPr>
            <p:spPr bwMode="auto">
              <a:xfrm>
                <a:off x="2440" y="1944"/>
                <a:ext cx="752" cy="240"/>
              </a:xfrm>
              <a:custGeom>
                <a:avLst/>
                <a:gdLst>
                  <a:gd name="T0" fmla="*/ 8 w 752"/>
                  <a:gd name="T1" fmla="*/ 24 h 240"/>
                  <a:gd name="T2" fmla="*/ 200 w 752"/>
                  <a:gd name="T3" fmla="*/ 168 h 240"/>
                  <a:gd name="T4" fmla="*/ 440 w 752"/>
                  <a:gd name="T5" fmla="*/ 216 h 240"/>
                  <a:gd name="T6" fmla="*/ 728 w 752"/>
                  <a:gd name="T7" fmla="*/ 24 h 240"/>
                  <a:gd name="T8" fmla="*/ 584 w 752"/>
                  <a:gd name="T9" fmla="*/ 72 h 240"/>
                  <a:gd name="T10" fmla="*/ 440 w 752"/>
                  <a:gd name="T11" fmla="*/ 120 h 240"/>
                  <a:gd name="T12" fmla="*/ 248 w 752"/>
                  <a:gd name="T13" fmla="*/ 120 h 240"/>
                  <a:gd name="T14" fmla="*/ 8 w 752"/>
                  <a:gd name="T15" fmla="*/ 2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2" h="240">
                    <a:moveTo>
                      <a:pt x="8" y="24"/>
                    </a:moveTo>
                    <a:cubicBezTo>
                      <a:pt x="0" y="32"/>
                      <a:pt x="128" y="136"/>
                      <a:pt x="200" y="168"/>
                    </a:cubicBezTo>
                    <a:cubicBezTo>
                      <a:pt x="272" y="200"/>
                      <a:pt x="352" y="240"/>
                      <a:pt x="440" y="216"/>
                    </a:cubicBezTo>
                    <a:cubicBezTo>
                      <a:pt x="528" y="192"/>
                      <a:pt x="704" y="48"/>
                      <a:pt x="728" y="24"/>
                    </a:cubicBezTo>
                    <a:cubicBezTo>
                      <a:pt x="752" y="0"/>
                      <a:pt x="632" y="56"/>
                      <a:pt x="584" y="72"/>
                    </a:cubicBezTo>
                    <a:cubicBezTo>
                      <a:pt x="536" y="88"/>
                      <a:pt x="496" y="112"/>
                      <a:pt x="440" y="120"/>
                    </a:cubicBezTo>
                    <a:cubicBezTo>
                      <a:pt x="384" y="128"/>
                      <a:pt x="320" y="136"/>
                      <a:pt x="248" y="120"/>
                    </a:cubicBezTo>
                    <a:cubicBezTo>
                      <a:pt x="176" y="104"/>
                      <a:pt x="16" y="16"/>
                      <a:pt x="8" y="24"/>
                    </a:cubicBezTo>
                    <a:close/>
                  </a:path>
                </a:pathLst>
              </a:custGeom>
              <a:solidFill>
                <a:srgbClr val="CC3300"/>
              </a:soli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1131"/>
              <p:cNvSpPr>
                <a:spLocks/>
              </p:cNvSpPr>
              <p:nvPr/>
            </p:nvSpPr>
            <p:spPr bwMode="auto">
              <a:xfrm rot="-257349">
                <a:off x="2496" y="1536"/>
                <a:ext cx="480" cy="240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68" name="Group 1132"/>
              <p:cNvGrpSpPr>
                <a:grpSpLocks/>
              </p:cNvGrpSpPr>
              <p:nvPr/>
            </p:nvGrpSpPr>
            <p:grpSpPr bwMode="auto">
              <a:xfrm>
                <a:off x="2208" y="1008"/>
                <a:ext cx="432" cy="432"/>
                <a:chOff x="1056" y="2400"/>
                <a:chExt cx="576" cy="624"/>
              </a:xfrm>
            </p:grpSpPr>
            <p:sp>
              <p:nvSpPr>
                <p:cNvPr id="15469" name="Oval 1133"/>
                <p:cNvSpPr>
                  <a:spLocks noChangeArrowheads="1"/>
                </p:cNvSpPr>
                <p:nvPr/>
              </p:nvSpPr>
              <p:spPr bwMode="auto">
                <a:xfrm>
                  <a:off x="1104" y="2400"/>
                  <a:ext cx="432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" name="Oval 113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576" cy="5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00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Oval 1135"/>
                <p:cNvSpPr>
                  <a:spLocks noChangeArrowheads="1"/>
                </p:cNvSpPr>
                <p:nvPr/>
              </p:nvSpPr>
              <p:spPr bwMode="auto">
                <a:xfrm>
                  <a:off x="1152" y="2544"/>
                  <a:ext cx="480" cy="480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noFill/>
                </a:ln>
                <a:effectLst>
                  <a:prstShdw prst="shdw17" dist="17961" dir="2700000">
                    <a:srgbClr val="99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66FF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Oval 1136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384" cy="384"/>
                </a:xfrm>
                <a:prstGeom prst="ellipse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prstShdw prst="shdw17" dist="17961" dir="2700000">
                    <a:srgbClr val="CC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C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Oval 1137"/>
                <p:cNvSpPr>
                  <a:spLocks noChangeArrowheads="1"/>
                </p:cNvSpPr>
                <p:nvPr/>
              </p:nvSpPr>
              <p:spPr bwMode="auto">
                <a:xfrm>
                  <a:off x="1296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Oval 1138"/>
                <p:cNvSpPr>
                  <a:spLocks noChangeArrowheads="1"/>
                </p:cNvSpPr>
                <p:nvPr/>
              </p:nvSpPr>
              <p:spPr bwMode="auto">
                <a:xfrm>
                  <a:off x="1344" y="2880"/>
                  <a:ext cx="192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Oval 1139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76" name="Group 1140"/>
              <p:cNvGrpSpPr>
                <a:grpSpLocks/>
              </p:cNvGrpSpPr>
              <p:nvPr/>
            </p:nvGrpSpPr>
            <p:grpSpPr bwMode="auto">
              <a:xfrm flipH="1">
                <a:off x="2832" y="960"/>
                <a:ext cx="480" cy="480"/>
                <a:chOff x="1056" y="2400"/>
                <a:chExt cx="576" cy="624"/>
              </a:xfrm>
            </p:grpSpPr>
            <p:sp>
              <p:nvSpPr>
                <p:cNvPr id="15477" name="Oval 1141"/>
                <p:cNvSpPr>
                  <a:spLocks noChangeArrowheads="1"/>
                </p:cNvSpPr>
                <p:nvPr/>
              </p:nvSpPr>
              <p:spPr bwMode="auto">
                <a:xfrm>
                  <a:off x="1104" y="2400"/>
                  <a:ext cx="432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Oval 1142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576" cy="5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00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Oval 1143"/>
                <p:cNvSpPr>
                  <a:spLocks noChangeArrowheads="1"/>
                </p:cNvSpPr>
                <p:nvPr/>
              </p:nvSpPr>
              <p:spPr bwMode="auto">
                <a:xfrm>
                  <a:off x="1152" y="2544"/>
                  <a:ext cx="480" cy="480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noFill/>
                </a:ln>
                <a:effectLst>
                  <a:prstShdw prst="shdw17" dist="17961" dir="2700000">
                    <a:srgbClr val="99FF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66FF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Oval 1144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384" cy="384"/>
                </a:xfrm>
                <a:prstGeom prst="ellipse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prstShdw prst="shdw17" dist="17961" dir="2700000">
                    <a:srgbClr val="CCFF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C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Oval 1145"/>
                <p:cNvSpPr>
                  <a:spLocks noChangeArrowheads="1"/>
                </p:cNvSpPr>
                <p:nvPr/>
              </p:nvSpPr>
              <p:spPr bwMode="auto">
                <a:xfrm>
                  <a:off x="1296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2" name="Oval 1146"/>
                <p:cNvSpPr>
                  <a:spLocks noChangeArrowheads="1"/>
                </p:cNvSpPr>
                <p:nvPr/>
              </p:nvSpPr>
              <p:spPr bwMode="auto">
                <a:xfrm>
                  <a:off x="1344" y="2880"/>
                  <a:ext cx="192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3" name="Oval 1147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84" name="Freeform 1148"/>
              <p:cNvSpPr>
                <a:spLocks/>
              </p:cNvSpPr>
              <p:nvPr/>
            </p:nvSpPr>
            <p:spPr bwMode="auto">
              <a:xfrm>
                <a:off x="2592" y="297"/>
                <a:ext cx="560" cy="783"/>
              </a:xfrm>
              <a:custGeom>
                <a:avLst/>
                <a:gdLst>
                  <a:gd name="T0" fmla="*/ 16 w 560"/>
                  <a:gd name="T1" fmla="*/ 783 h 783"/>
                  <a:gd name="T2" fmla="*/ 16 w 560"/>
                  <a:gd name="T3" fmla="*/ 543 h 783"/>
                  <a:gd name="T4" fmla="*/ 112 w 560"/>
                  <a:gd name="T5" fmla="*/ 255 h 783"/>
                  <a:gd name="T6" fmla="*/ 247 w 560"/>
                  <a:gd name="T7" fmla="*/ 90 h 783"/>
                  <a:gd name="T8" fmla="*/ 400 w 560"/>
                  <a:gd name="T9" fmla="*/ 15 h 783"/>
                  <a:gd name="T10" fmla="*/ 502 w 560"/>
                  <a:gd name="T11" fmla="*/ 16 h 783"/>
                  <a:gd name="T12" fmla="*/ 544 w 560"/>
                  <a:gd name="T13" fmla="*/ 111 h 783"/>
                  <a:gd name="T14" fmla="*/ 403 w 560"/>
                  <a:gd name="T15" fmla="*/ 139 h 783"/>
                  <a:gd name="T16" fmla="*/ 280 w 560"/>
                  <a:gd name="T17" fmla="*/ 230 h 783"/>
                  <a:gd name="T18" fmla="*/ 112 w 560"/>
                  <a:gd name="T19" fmla="*/ 447 h 783"/>
                  <a:gd name="T20" fmla="*/ 66 w 560"/>
                  <a:gd name="T21" fmla="*/ 625 h 783"/>
                  <a:gd name="T22" fmla="*/ 25 w 560"/>
                  <a:gd name="T23" fmla="*/ 756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0" h="783">
                    <a:moveTo>
                      <a:pt x="16" y="783"/>
                    </a:moveTo>
                    <a:cubicBezTo>
                      <a:pt x="8" y="707"/>
                      <a:pt x="0" y="631"/>
                      <a:pt x="16" y="543"/>
                    </a:cubicBezTo>
                    <a:cubicBezTo>
                      <a:pt x="32" y="455"/>
                      <a:pt x="74" y="330"/>
                      <a:pt x="112" y="255"/>
                    </a:cubicBezTo>
                    <a:cubicBezTo>
                      <a:pt x="150" y="180"/>
                      <a:pt x="199" y="130"/>
                      <a:pt x="247" y="90"/>
                    </a:cubicBezTo>
                    <a:cubicBezTo>
                      <a:pt x="295" y="50"/>
                      <a:pt x="358" y="27"/>
                      <a:pt x="400" y="15"/>
                    </a:cubicBezTo>
                    <a:cubicBezTo>
                      <a:pt x="442" y="3"/>
                      <a:pt x="478" y="0"/>
                      <a:pt x="502" y="16"/>
                    </a:cubicBezTo>
                    <a:cubicBezTo>
                      <a:pt x="526" y="32"/>
                      <a:pt x="560" y="91"/>
                      <a:pt x="544" y="111"/>
                    </a:cubicBezTo>
                    <a:cubicBezTo>
                      <a:pt x="528" y="131"/>
                      <a:pt x="447" y="119"/>
                      <a:pt x="403" y="139"/>
                    </a:cubicBezTo>
                    <a:cubicBezTo>
                      <a:pt x="359" y="159"/>
                      <a:pt x="328" y="179"/>
                      <a:pt x="280" y="230"/>
                    </a:cubicBezTo>
                    <a:cubicBezTo>
                      <a:pt x="232" y="281"/>
                      <a:pt x="148" y="381"/>
                      <a:pt x="112" y="447"/>
                    </a:cubicBezTo>
                    <a:cubicBezTo>
                      <a:pt x="76" y="513"/>
                      <a:pt x="80" y="574"/>
                      <a:pt x="66" y="625"/>
                    </a:cubicBezTo>
                    <a:cubicBezTo>
                      <a:pt x="52" y="676"/>
                      <a:pt x="34" y="729"/>
                      <a:pt x="25" y="756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1149"/>
              <p:cNvSpPr>
                <a:spLocks/>
              </p:cNvSpPr>
              <p:nvPr/>
            </p:nvSpPr>
            <p:spPr bwMode="auto">
              <a:xfrm>
                <a:off x="2771" y="611"/>
                <a:ext cx="775" cy="447"/>
              </a:xfrm>
              <a:custGeom>
                <a:avLst/>
                <a:gdLst>
                  <a:gd name="T0" fmla="*/ 0 w 775"/>
                  <a:gd name="T1" fmla="*/ 447 h 447"/>
                  <a:gd name="T2" fmla="*/ 86 w 775"/>
                  <a:gd name="T3" fmla="*/ 223 h 447"/>
                  <a:gd name="T4" fmla="*/ 331 w 775"/>
                  <a:gd name="T5" fmla="*/ 47 h 447"/>
                  <a:gd name="T6" fmla="*/ 660 w 775"/>
                  <a:gd name="T7" fmla="*/ 14 h 447"/>
                  <a:gd name="T8" fmla="*/ 759 w 775"/>
                  <a:gd name="T9" fmla="*/ 130 h 447"/>
                  <a:gd name="T10" fmla="*/ 562 w 775"/>
                  <a:gd name="T11" fmla="*/ 146 h 447"/>
                  <a:gd name="T12" fmla="*/ 422 w 775"/>
                  <a:gd name="T13" fmla="*/ 113 h 447"/>
                  <a:gd name="T14" fmla="*/ 210 w 775"/>
                  <a:gd name="T15" fmla="*/ 168 h 447"/>
                  <a:gd name="T16" fmla="*/ 84 w 775"/>
                  <a:gd name="T17" fmla="*/ 352 h 447"/>
                  <a:gd name="T18" fmla="*/ 17 w 775"/>
                  <a:gd name="T19" fmla="*/ 40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5" h="447">
                    <a:moveTo>
                      <a:pt x="0" y="447"/>
                    </a:moveTo>
                    <a:cubicBezTo>
                      <a:pt x="20" y="374"/>
                      <a:pt x="31" y="290"/>
                      <a:pt x="86" y="223"/>
                    </a:cubicBezTo>
                    <a:cubicBezTo>
                      <a:pt x="141" y="156"/>
                      <a:pt x="235" y="82"/>
                      <a:pt x="331" y="47"/>
                    </a:cubicBezTo>
                    <a:cubicBezTo>
                      <a:pt x="427" y="12"/>
                      <a:pt x="589" y="0"/>
                      <a:pt x="660" y="14"/>
                    </a:cubicBezTo>
                    <a:cubicBezTo>
                      <a:pt x="731" y="28"/>
                      <a:pt x="775" y="108"/>
                      <a:pt x="759" y="130"/>
                    </a:cubicBezTo>
                    <a:cubicBezTo>
                      <a:pt x="743" y="152"/>
                      <a:pt x="618" y="149"/>
                      <a:pt x="562" y="146"/>
                    </a:cubicBezTo>
                    <a:cubicBezTo>
                      <a:pt x="506" y="143"/>
                      <a:pt x="481" y="109"/>
                      <a:pt x="422" y="113"/>
                    </a:cubicBezTo>
                    <a:cubicBezTo>
                      <a:pt x="363" y="117"/>
                      <a:pt x="266" y="128"/>
                      <a:pt x="210" y="168"/>
                    </a:cubicBezTo>
                    <a:cubicBezTo>
                      <a:pt x="154" y="208"/>
                      <a:pt x="116" y="313"/>
                      <a:pt x="84" y="352"/>
                    </a:cubicBezTo>
                    <a:cubicBezTo>
                      <a:pt x="52" y="391"/>
                      <a:pt x="31" y="393"/>
                      <a:pt x="17" y="403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rgbClr val="FF66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33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1150"/>
              <p:cNvSpPr>
                <a:spLocks/>
              </p:cNvSpPr>
              <p:nvPr/>
            </p:nvSpPr>
            <p:spPr bwMode="auto">
              <a:xfrm>
                <a:off x="2400" y="1920"/>
                <a:ext cx="56" cy="96"/>
              </a:xfrm>
              <a:custGeom>
                <a:avLst/>
                <a:gdLst>
                  <a:gd name="T0" fmla="*/ 48 w 56"/>
                  <a:gd name="T1" fmla="*/ 0 h 96"/>
                  <a:gd name="T2" fmla="*/ 48 w 56"/>
                  <a:gd name="T3" fmla="*/ 48 h 96"/>
                  <a:gd name="T4" fmla="*/ 0 w 5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96">
                    <a:moveTo>
                      <a:pt x="48" y="0"/>
                    </a:moveTo>
                    <a:cubicBezTo>
                      <a:pt x="52" y="16"/>
                      <a:pt x="56" y="32"/>
                      <a:pt x="48" y="48"/>
                    </a:cubicBezTo>
                    <a:cubicBezTo>
                      <a:pt x="40" y="64"/>
                      <a:pt x="20" y="80"/>
                      <a:pt x="0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1151"/>
              <p:cNvSpPr>
                <a:spLocks/>
              </p:cNvSpPr>
              <p:nvPr/>
            </p:nvSpPr>
            <p:spPr bwMode="auto">
              <a:xfrm>
                <a:off x="3160" y="1920"/>
                <a:ext cx="56" cy="112"/>
              </a:xfrm>
              <a:custGeom>
                <a:avLst/>
                <a:gdLst>
                  <a:gd name="T0" fmla="*/ 8 w 56"/>
                  <a:gd name="T1" fmla="*/ 0 h 112"/>
                  <a:gd name="T2" fmla="*/ 8 w 56"/>
                  <a:gd name="T3" fmla="*/ 96 h 112"/>
                  <a:gd name="T4" fmla="*/ 56 w 56"/>
                  <a:gd name="T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12">
                    <a:moveTo>
                      <a:pt x="8" y="0"/>
                    </a:moveTo>
                    <a:cubicBezTo>
                      <a:pt x="4" y="40"/>
                      <a:pt x="0" y="80"/>
                      <a:pt x="8" y="96"/>
                    </a:cubicBezTo>
                    <a:cubicBezTo>
                      <a:pt x="16" y="112"/>
                      <a:pt x="36" y="104"/>
                      <a:pt x="56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5488" name="Picture 3" descr="Spring Flowers3 [Converted]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7351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30" name="Group 1194"/>
          <p:cNvGrpSpPr>
            <a:grpSpLocks/>
          </p:cNvGrpSpPr>
          <p:nvPr/>
        </p:nvGrpSpPr>
        <p:grpSpPr bwMode="auto">
          <a:xfrm>
            <a:off x="4724400" y="5334000"/>
            <a:ext cx="3048000" cy="914400"/>
            <a:chOff x="1680" y="2880"/>
            <a:chExt cx="3360" cy="1248"/>
          </a:xfrm>
        </p:grpSpPr>
        <p:grpSp>
          <p:nvGrpSpPr>
            <p:cNvPr id="15531" name="Group 1195"/>
            <p:cNvGrpSpPr>
              <a:grpSpLocks/>
            </p:cNvGrpSpPr>
            <p:nvPr/>
          </p:nvGrpSpPr>
          <p:grpSpPr bwMode="auto">
            <a:xfrm rot="732610">
              <a:off x="2928" y="3264"/>
              <a:ext cx="2112" cy="624"/>
              <a:chOff x="2787" y="2977"/>
              <a:chExt cx="2013" cy="513"/>
            </a:xfrm>
          </p:grpSpPr>
          <p:sp>
            <p:nvSpPr>
              <p:cNvPr id="15532" name="Freeform 1196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533" name="Group 1197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5534" name="Freeform 1198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5" name="Freeform 1199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6" name="Freeform 1200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7" name="Freeform 1201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8" name="Freeform 1202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9" name="Freeform 1203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0" name="Freeform 1204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1" name="Freeform 1205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2" name="Oval 1206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3" name="Oval 1207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4" name="Oval 1208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5" name="Oval 1209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6" name="Oval 1210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7" name="Oval 1211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8" name="Oval 1212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49" name="Oval 1213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0" name="Oval 1214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51" name="Group 1215"/>
            <p:cNvGrpSpPr>
              <a:grpSpLocks/>
            </p:cNvGrpSpPr>
            <p:nvPr/>
          </p:nvGrpSpPr>
          <p:grpSpPr bwMode="auto">
            <a:xfrm>
              <a:off x="2256" y="2880"/>
              <a:ext cx="1008" cy="811"/>
              <a:chOff x="3552" y="960"/>
              <a:chExt cx="1838" cy="1435"/>
            </a:xfrm>
          </p:grpSpPr>
          <p:sp>
            <p:nvSpPr>
              <p:cNvPr id="15552" name="Freeform 1216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1217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1218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555" name="Group 1219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5556" name="Freeform 1220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7" name="Oval 1221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8" name="Freeform 1222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9" name="Freeform 1223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60" name="Group 1224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5561" name="Freeform 1225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2" name="Oval 1226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3" name="Freeform 1227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4" name="Freeform 1228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65" name="Freeform 1229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566" name="Group 1230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5567" name="Freeform 1231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8" name="Freeform 1232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69" name="Freeform 1233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1234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71" name="Group 1235"/>
            <p:cNvGrpSpPr>
              <a:grpSpLocks/>
            </p:cNvGrpSpPr>
            <p:nvPr/>
          </p:nvGrpSpPr>
          <p:grpSpPr bwMode="auto">
            <a:xfrm>
              <a:off x="1680" y="3408"/>
              <a:ext cx="1696" cy="720"/>
              <a:chOff x="464" y="3344"/>
              <a:chExt cx="2320" cy="896"/>
            </a:xfrm>
          </p:grpSpPr>
          <p:sp>
            <p:nvSpPr>
              <p:cNvPr id="15572" name="Freeform 1236"/>
              <p:cNvSpPr>
                <a:spLocks/>
              </p:cNvSpPr>
              <p:nvPr/>
            </p:nvSpPr>
            <p:spPr bwMode="auto">
              <a:xfrm>
                <a:off x="480" y="3344"/>
                <a:ext cx="2304" cy="832"/>
              </a:xfrm>
              <a:custGeom>
                <a:avLst/>
                <a:gdLst>
                  <a:gd name="T0" fmla="*/ 0 w 2304"/>
                  <a:gd name="T1" fmla="*/ 352 h 832"/>
                  <a:gd name="T2" fmla="*/ 240 w 2304"/>
                  <a:gd name="T3" fmla="*/ 160 h 832"/>
                  <a:gd name="T4" fmla="*/ 432 w 2304"/>
                  <a:gd name="T5" fmla="*/ 112 h 832"/>
                  <a:gd name="T6" fmla="*/ 336 w 2304"/>
                  <a:gd name="T7" fmla="*/ 208 h 832"/>
                  <a:gd name="T8" fmla="*/ 528 w 2304"/>
                  <a:gd name="T9" fmla="*/ 112 h 832"/>
                  <a:gd name="T10" fmla="*/ 864 w 2304"/>
                  <a:gd name="T11" fmla="*/ 16 h 832"/>
                  <a:gd name="T12" fmla="*/ 768 w 2304"/>
                  <a:gd name="T13" fmla="*/ 112 h 832"/>
                  <a:gd name="T14" fmla="*/ 1056 w 2304"/>
                  <a:gd name="T15" fmla="*/ 16 h 832"/>
                  <a:gd name="T16" fmla="*/ 1152 w 2304"/>
                  <a:gd name="T17" fmla="*/ 16 h 832"/>
                  <a:gd name="T18" fmla="*/ 1104 w 2304"/>
                  <a:gd name="T19" fmla="*/ 112 h 832"/>
                  <a:gd name="T20" fmla="*/ 1152 w 2304"/>
                  <a:gd name="T21" fmla="*/ 160 h 832"/>
                  <a:gd name="T22" fmla="*/ 1152 w 2304"/>
                  <a:gd name="T23" fmla="*/ 208 h 832"/>
                  <a:gd name="T24" fmla="*/ 1200 w 2304"/>
                  <a:gd name="T25" fmla="*/ 208 h 832"/>
                  <a:gd name="T26" fmla="*/ 1296 w 2304"/>
                  <a:gd name="T27" fmla="*/ 256 h 832"/>
                  <a:gd name="T28" fmla="*/ 1296 w 2304"/>
                  <a:gd name="T29" fmla="*/ 304 h 832"/>
                  <a:gd name="T30" fmla="*/ 1392 w 2304"/>
                  <a:gd name="T31" fmla="*/ 256 h 832"/>
                  <a:gd name="T32" fmla="*/ 1440 w 2304"/>
                  <a:gd name="T33" fmla="*/ 256 h 832"/>
                  <a:gd name="T34" fmla="*/ 1440 w 2304"/>
                  <a:gd name="T35" fmla="*/ 352 h 832"/>
                  <a:gd name="T36" fmla="*/ 1488 w 2304"/>
                  <a:gd name="T37" fmla="*/ 304 h 832"/>
                  <a:gd name="T38" fmla="*/ 1584 w 2304"/>
                  <a:gd name="T39" fmla="*/ 256 h 832"/>
                  <a:gd name="T40" fmla="*/ 1728 w 2304"/>
                  <a:gd name="T41" fmla="*/ 352 h 832"/>
                  <a:gd name="T42" fmla="*/ 1728 w 2304"/>
                  <a:gd name="T43" fmla="*/ 304 h 832"/>
                  <a:gd name="T44" fmla="*/ 1776 w 2304"/>
                  <a:gd name="T45" fmla="*/ 160 h 832"/>
                  <a:gd name="T46" fmla="*/ 1920 w 2304"/>
                  <a:gd name="T47" fmla="*/ 304 h 832"/>
                  <a:gd name="T48" fmla="*/ 2016 w 2304"/>
                  <a:gd name="T49" fmla="*/ 304 h 832"/>
                  <a:gd name="T50" fmla="*/ 1872 w 2304"/>
                  <a:gd name="T51" fmla="*/ 400 h 832"/>
                  <a:gd name="T52" fmla="*/ 2112 w 2304"/>
                  <a:gd name="T53" fmla="*/ 448 h 832"/>
                  <a:gd name="T54" fmla="*/ 2304 w 2304"/>
                  <a:gd name="T55" fmla="*/ 496 h 832"/>
                  <a:gd name="T56" fmla="*/ 2112 w 2304"/>
                  <a:gd name="T57" fmla="*/ 496 h 832"/>
                  <a:gd name="T58" fmla="*/ 1968 w 2304"/>
                  <a:gd name="T59" fmla="*/ 592 h 832"/>
                  <a:gd name="T60" fmla="*/ 1728 w 2304"/>
                  <a:gd name="T61" fmla="*/ 640 h 832"/>
                  <a:gd name="T62" fmla="*/ 1632 w 2304"/>
                  <a:gd name="T63" fmla="*/ 688 h 832"/>
                  <a:gd name="T64" fmla="*/ 1728 w 2304"/>
                  <a:gd name="T65" fmla="*/ 736 h 832"/>
                  <a:gd name="T66" fmla="*/ 1584 w 2304"/>
                  <a:gd name="T67" fmla="*/ 784 h 832"/>
                  <a:gd name="T68" fmla="*/ 1392 w 2304"/>
                  <a:gd name="T69" fmla="*/ 784 h 832"/>
                  <a:gd name="T70" fmla="*/ 1344 w 2304"/>
                  <a:gd name="T71" fmla="*/ 784 h 832"/>
                  <a:gd name="T72" fmla="*/ 1440 w 2304"/>
                  <a:gd name="T73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04" h="832">
                    <a:moveTo>
                      <a:pt x="0" y="352"/>
                    </a:moveTo>
                    <a:cubicBezTo>
                      <a:pt x="84" y="276"/>
                      <a:pt x="168" y="200"/>
                      <a:pt x="240" y="160"/>
                    </a:cubicBezTo>
                    <a:cubicBezTo>
                      <a:pt x="312" y="120"/>
                      <a:pt x="416" y="104"/>
                      <a:pt x="432" y="112"/>
                    </a:cubicBezTo>
                    <a:cubicBezTo>
                      <a:pt x="448" y="120"/>
                      <a:pt x="320" y="208"/>
                      <a:pt x="336" y="208"/>
                    </a:cubicBezTo>
                    <a:cubicBezTo>
                      <a:pt x="352" y="208"/>
                      <a:pt x="440" y="144"/>
                      <a:pt x="528" y="112"/>
                    </a:cubicBezTo>
                    <a:cubicBezTo>
                      <a:pt x="616" y="80"/>
                      <a:pt x="824" y="16"/>
                      <a:pt x="864" y="16"/>
                    </a:cubicBezTo>
                    <a:cubicBezTo>
                      <a:pt x="904" y="16"/>
                      <a:pt x="736" y="112"/>
                      <a:pt x="768" y="112"/>
                    </a:cubicBezTo>
                    <a:cubicBezTo>
                      <a:pt x="800" y="112"/>
                      <a:pt x="992" y="32"/>
                      <a:pt x="1056" y="16"/>
                    </a:cubicBezTo>
                    <a:cubicBezTo>
                      <a:pt x="1120" y="0"/>
                      <a:pt x="1144" y="0"/>
                      <a:pt x="1152" y="16"/>
                    </a:cubicBezTo>
                    <a:cubicBezTo>
                      <a:pt x="1160" y="32"/>
                      <a:pt x="1104" y="88"/>
                      <a:pt x="1104" y="112"/>
                    </a:cubicBezTo>
                    <a:cubicBezTo>
                      <a:pt x="1104" y="136"/>
                      <a:pt x="1144" y="144"/>
                      <a:pt x="1152" y="160"/>
                    </a:cubicBezTo>
                    <a:cubicBezTo>
                      <a:pt x="1160" y="176"/>
                      <a:pt x="1144" y="200"/>
                      <a:pt x="1152" y="208"/>
                    </a:cubicBezTo>
                    <a:cubicBezTo>
                      <a:pt x="1160" y="216"/>
                      <a:pt x="1176" y="200"/>
                      <a:pt x="1200" y="208"/>
                    </a:cubicBezTo>
                    <a:cubicBezTo>
                      <a:pt x="1224" y="216"/>
                      <a:pt x="1280" y="240"/>
                      <a:pt x="1296" y="256"/>
                    </a:cubicBezTo>
                    <a:cubicBezTo>
                      <a:pt x="1312" y="272"/>
                      <a:pt x="1280" y="304"/>
                      <a:pt x="1296" y="304"/>
                    </a:cubicBezTo>
                    <a:cubicBezTo>
                      <a:pt x="1312" y="304"/>
                      <a:pt x="1368" y="264"/>
                      <a:pt x="1392" y="256"/>
                    </a:cubicBezTo>
                    <a:cubicBezTo>
                      <a:pt x="1416" y="248"/>
                      <a:pt x="1432" y="240"/>
                      <a:pt x="1440" y="256"/>
                    </a:cubicBezTo>
                    <a:cubicBezTo>
                      <a:pt x="1448" y="272"/>
                      <a:pt x="1432" y="344"/>
                      <a:pt x="1440" y="352"/>
                    </a:cubicBezTo>
                    <a:cubicBezTo>
                      <a:pt x="1448" y="360"/>
                      <a:pt x="1464" y="320"/>
                      <a:pt x="1488" y="304"/>
                    </a:cubicBezTo>
                    <a:cubicBezTo>
                      <a:pt x="1512" y="288"/>
                      <a:pt x="1544" y="248"/>
                      <a:pt x="1584" y="256"/>
                    </a:cubicBezTo>
                    <a:cubicBezTo>
                      <a:pt x="1624" y="264"/>
                      <a:pt x="1704" y="344"/>
                      <a:pt x="1728" y="352"/>
                    </a:cubicBezTo>
                    <a:cubicBezTo>
                      <a:pt x="1752" y="360"/>
                      <a:pt x="1720" y="336"/>
                      <a:pt x="1728" y="304"/>
                    </a:cubicBezTo>
                    <a:cubicBezTo>
                      <a:pt x="1736" y="272"/>
                      <a:pt x="1744" y="160"/>
                      <a:pt x="1776" y="160"/>
                    </a:cubicBezTo>
                    <a:cubicBezTo>
                      <a:pt x="1808" y="160"/>
                      <a:pt x="1880" y="280"/>
                      <a:pt x="1920" y="304"/>
                    </a:cubicBezTo>
                    <a:cubicBezTo>
                      <a:pt x="1960" y="328"/>
                      <a:pt x="2024" y="288"/>
                      <a:pt x="2016" y="304"/>
                    </a:cubicBezTo>
                    <a:cubicBezTo>
                      <a:pt x="2008" y="320"/>
                      <a:pt x="1856" y="376"/>
                      <a:pt x="1872" y="400"/>
                    </a:cubicBezTo>
                    <a:cubicBezTo>
                      <a:pt x="1888" y="424"/>
                      <a:pt x="2040" y="432"/>
                      <a:pt x="2112" y="448"/>
                    </a:cubicBezTo>
                    <a:cubicBezTo>
                      <a:pt x="2184" y="464"/>
                      <a:pt x="2304" y="488"/>
                      <a:pt x="2304" y="496"/>
                    </a:cubicBezTo>
                    <a:cubicBezTo>
                      <a:pt x="2304" y="504"/>
                      <a:pt x="2168" y="480"/>
                      <a:pt x="2112" y="496"/>
                    </a:cubicBezTo>
                    <a:cubicBezTo>
                      <a:pt x="2056" y="512"/>
                      <a:pt x="2032" y="568"/>
                      <a:pt x="1968" y="592"/>
                    </a:cubicBezTo>
                    <a:cubicBezTo>
                      <a:pt x="1904" y="616"/>
                      <a:pt x="1784" y="624"/>
                      <a:pt x="1728" y="640"/>
                    </a:cubicBezTo>
                    <a:cubicBezTo>
                      <a:pt x="1672" y="656"/>
                      <a:pt x="1632" y="672"/>
                      <a:pt x="1632" y="688"/>
                    </a:cubicBezTo>
                    <a:cubicBezTo>
                      <a:pt x="1632" y="704"/>
                      <a:pt x="1736" y="720"/>
                      <a:pt x="1728" y="736"/>
                    </a:cubicBezTo>
                    <a:cubicBezTo>
                      <a:pt x="1720" y="752"/>
                      <a:pt x="1640" y="776"/>
                      <a:pt x="1584" y="784"/>
                    </a:cubicBezTo>
                    <a:cubicBezTo>
                      <a:pt x="1528" y="792"/>
                      <a:pt x="1432" y="784"/>
                      <a:pt x="1392" y="784"/>
                    </a:cubicBezTo>
                    <a:cubicBezTo>
                      <a:pt x="1352" y="784"/>
                      <a:pt x="1336" y="776"/>
                      <a:pt x="1344" y="784"/>
                    </a:cubicBezTo>
                    <a:cubicBezTo>
                      <a:pt x="1352" y="792"/>
                      <a:pt x="1424" y="816"/>
                      <a:pt x="1440" y="832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1237"/>
              <p:cNvSpPr>
                <a:spLocks/>
              </p:cNvSpPr>
              <p:nvPr/>
            </p:nvSpPr>
            <p:spPr bwMode="auto">
              <a:xfrm>
                <a:off x="464" y="3496"/>
                <a:ext cx="1456" cy="744"/>
              </a:xfrm>
              <a:custGeom>
                <a:avLst/>
                <a:gdLst>
                  <a:gd name="T0" fmla="*/ 1360 w 1456"/>
                  <a:gd name="T1" fmla="*/ 632 h 744"/>
                  <a:gd name="T2" fmla="*/ 1456 w 1456"/>
                  <a:gd name="T3" fmla="*/ 728 h 744"/>
                  <a:gd name="T4" fmla="*/ 1360 w 1456"/>
                  <a:gd name="T5" fmla="*/ 728 h 744"/>
                  <a:gd name="T6" fmla="*/ 1312 w 1456"/>
                  <a:gd name="T7" fmla="*/ 728 h 744"/>
                  <a:gd name="T8" fmla="*/ 1264 w 1456"/>
                  <a:gd name="T9" fmla="*/ 680 h 744"/>
                  <a:gd name="T10" fmla="*/ 1168 w 1456"/>
                  <a:gd name="T11" fmla="*/ 680 h 744"/>
                  <a:gd name="T12" fmla="*/ 976 w 1456"/>
                  <a:gd name="T13" fmla="*/ 728 h 744"/>
                  <a:gd name="T14" fmla="*/ 688 w 1456"/>
                  <a:gd name="T15" fmla="*/ 728 h 744"/>
                  <a:gd name="T16" fmla="*/ 496 w 1456"/>
                  <a:gd name="T17" fmla="*/ 680 h 744"/>
                  <a:gd name="T18" fmla="*/ 352 w 1456"/>
                  <a:gd name="T19" fmla="*/ 632 h 744"/>
                  <a:gd name="T20" fmla="*/ 304 w 1456"/>
                  <a:gd name="T21" fmla="*/ 584 h 744"/>
                  <a:gd name="T22" fmla="*/ 208 w 1456"/>
                  <a:gd name="T23" fmla="*/ 440 h 744"/>
                  <a:gd name="T24" fmla="*/ 64 w 1456"/>
                  <a:gd name="T25" fmla="*/ 344 h 744"/>
                  <a:gd name="T26" fmla="*/ 16 w 1456"/>
                  <a:gd name="T27" fmla="*/ 200 h 744"/>
                  <a:gd name="T28" fmla="*/ 160 w 1456"/>
                  <a:gd name="T29" fmla="*/ 104 h 744"/>
                  <a:gd name="T30" fmla="*/ 400 w 1456"/>
                  <a:gd name="T31" fmla="*/ 8 h 744"/>
                  <a:gd name="T32" fmla="*/ 304 w 1456"/>
                  <a:gd name="T33" fmla="*/ 56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6" h="744">
                    <a:moveTo>
                      <a:pt x="1360" y="632"/>
                    </a:moveTo>
                    <a:cubicBezTo>
                      <a:pt x="1408" y="672"/>
                      <a:pt x="1456" y="712"/>
                      <a:pt x="1456" y="728"/>
                    </a:cubicBezTo>
                    <a:cubicBezTo>
                      <a:pt x="1456" y="744"/>
                      <a:pt x="1384" y="728"/>
                      <a:pt x="1360" y="728"/>
                    </a:cubicBezTo>
                    <a:cubicBezTo>
                      <a:pt x="1336" y="728"/>
                      <a:pt x="1328" y="736"/>
                      <a:pt x="1312" y="728"/>
                    </a:cubicBezTo>
                    <a:cubicBezTo>
                      <a:pt x="1296" y="720"/>
                      <a:pt x="1288" y="688"/>
                      <a:pt x="1264" y="680"/>
                    </a:cubicBezTo>
                    <a:cubicBezTo>
                      <a:pt x="1240" y="672"/>
                      <a:pt x="1216" y="672"/>
                      <a:pt x="1168" y="680"/>
                    </a:cubicBezTo>
                    <a:cubicBezTo>
                      <a:pt x="1120" y="688"/>
                      <a:pt x="1056" y="720"/>
                      <a:pt x="976" y="728"/>
                    </a:cubicBezTo>
                    <a:cubicBezTo>
                      <a:pt x="896" y="736"/>
                      <a:pt x="768" y="736"/>
                      <a:pt x="688" y="728"/>
                    </a:cubicBezTo>
                    <a:cubicBezTo>
                      <a:pt x="608" y="720"/>
                      <a:pt x="552" y="696"/>
                      <a:pt x="496" y="680"/>
                    </a:cubicBezTo>
                    <a:cubicBezTo>
                      <a:pt x="440" y="664"/>
                      <a:pt x="384" y="648"/>
                      <a:pt x="352" y="632"/>
                    </a:cubicBezTo>
                    <a:cubicBezTo>
                      <a:pt x="320" y="616"/>
                      <a:pt x="328" y="616"/>
                      <a:pt x="304" y="584"/>
                    </a:cubicBezTo>
                    <a:cubicBezTo>
                      <a:pt x="280" y="552"/>
                      <a:pt x="248" y="480"/>
                      <a:pt x="208" y="440"/>
                    </a:cubicBezTo>
                    <a:cubicBezTo>
                      <a:pt x="168" y="400"/>
                      <a:pt x="96" y="384"/>
                      <a:pt x="64" y="344"/>
                    </a:cubicBezTo>
                    <a:cubicBezTo>
                      <a:pt x="32" y="304"/>
                      <a:pt x="0" y="240"/>
                      <a:pt x="16" y="200"/>
                    </a:cubicBezTo>
                    <a:cubicBezTo>
                      <a:pt x="32" y="160"/>
                      <a:pt x="96" y="136"/>
                      <a:pt x="160" y="104"/>
                    </a:cubicBezTo>
                    <a:cubicBezTo>
                      <a:pt x="224" y="72"/>
                      <a:pt x="376" y="16"/>
                      <a:pt x="400" y="8"/>
                    </a:cubicBezTo>
                    <a:cubicBezTo>
                      <a:pt x="424" y="0"/>
                      <a:pt x="364" y="28"/>
                      <a:pt x="304" y="56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1238"/>
              <p:cNvSpPr>
                <a:spLocks/>
              </p:cNvSpPr>
              <p:nvPr/>
            </p:nvSpPr>
            <p:spPr bwMode="auto">
              <a:xfrm>
                <a:off x="528" y="3688"/>
                <a:ext cx="2072" cy="256"/>
              </a:xfrm>
              <a:custGeom>
                <a:avLst/>
                <a:gdLst>
                  <a:gd name="T0" fmla="*/ 0 w 2072"/>
                  <a:gd name="T1" fmla="*/ 104 h 256"/>
                  <a:gd name="T2" fmla="*/ 288 w 2072"/>
                  <a:gd name="T3" fmla="*/ 8 h 256"/>
                  <a:gd name="T4" fmla="*/ 768 w 2072"/>
                  <a:gd name="T5" fmla="*/ 56 h 256"/>
                  <a:gd name="T6" fmla="*/ 1152 w 2072"/>
                  <a:gd name="T7" fmla="*/ 104 h 256"/>
                  <a:gd name="T8" fmla="*/ 1392 w 2072"/>
                  <a:gd name="T9" fmla="*/ 152 h 256"/>
                  <a:gd name="T10" fmla="*/ 1728 w 2072"/>
                  <a:gd name="T11" fmla="*/ 200 h 256"/>
                  <a:gd name="T12" fmla="*/ 1968 w 2072"/>
                  <a:gd name="T13" fmla="*/ 152 h 256"/>
                  <a:gd name="T14" fmla="*/ 2064 w 2072"/>
                  <a:gd name="T15" fmla="*/ 152 h 256"/>
                  <a:gd name="T16" fmla="*/ 2016 w 2072"/>
                  <a:gd name="T17" fmla="*/ 152 h 256"/>
                  <a:gd name="T18" fmla="*/ 1776 w 2072"/>
                  <a:gd name="T19" fmla="*/ 200 h 256"/>
                  <a:gd name="T20" fmla="*/ 1248 w 2072"/>
                  <a:gd name="T21" fmla="*/ 248 h 256"/>
                  <a:gd name="T22" fmla="*/ 912 w 2072"/>
                  <a:gd name="T23" fmla="*/ 152 h 256"/>
                  <a:gd name="T24" fmla="*/ 576 w 2072"/>
                  <a:gd name="T25" fmla="*/ 152 h 256"/>
                  <a:gd name="T26" fmla="*/ 288 w 2072"/>
                  <a:gd name="T27" fmla="*/ 104 h 256"/>
                  <a:gd name="T28" fmla="*/ 0 w 2072"/>
                  <a:gd name="T29" fmla="*/ 10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72" h="256">
                    <a:moveTo>
                      <a:pt x="0" y="104"/>
                    </a:moveTo>
                    <a:cubicBezTo>
                      <a:pt x="0" y="88"/>
                      <a:pt x="160" y="16"/>
                      <a:pt x="288" y="8"/>
                    </a:cubicBezTo>
                    <a:cubicBezTo>
                      <a:pt x="416" y="0"/>
                      <a:pt x="624" y="40"/>
                      <a:pt x="768" y="56"/>
                    </a:cubicBezTo>
                    <a:cubicBezTo>
                      <a:pt x="912" y="72"/>
                      <a:pt x="1048" y="88"/>
                      <a:pt x="1152" y="104"/>
                    </a:cubicBezTo>
                    <a:cubicBezTo>
                      <a:pt x="1256" y="120"/>
                      <a:pt x="1296" y="136"/>
                      <a:pt x="1392" y="152"/>
                    </a:cubicBezTo>
                    <a:cubicBezTo>
                      <a:pt x="1488" y="168"/>
                      <a:pt x="1632" y="200"/>
                      <a:pt x="1728" y="200"/>
                    </a:cubicBezTo>
                    <a:cubicBezTo>
                      <a:pt x="1824" y="200"/>
                      <a:pt x="1912" y="160"/>
                      <a:pt x="1968" y="152"/>
                    </a:cubicBezTo>
                    <a:cubicBezTo>
                      <a:pt x="2024" y="144"/>
                      <a:pt x="2056" y="152"/>
                      <a:pt x="2064" y="152"/>
                    </a:cubicBezTo>
                    <a:cubicBezTo>
                      <a:pt x="2072" y="152"/>
                      <a:pt x="2064" y="144"/>
                      <a:pt x="2016" y="152"/>
                    </a:cubicBezTo>
                    <a:cubicBezTo>
                      <a:pt x="1968" y="160"/>
                      <a:pt x="1904" y="184"/>
                      <a:pt x="1776" y="200"/>
                    </a:cubicBezTo>
                    <a:cubicBezTo>
                      <a:pt x="1648" y="216"/>
                      <a:pt x="1392" y="256"/>
                      <a:pt x="1248" y="248"/>
                    </a:cubicBezTo>
                    <a:cubicBezTo>
                      <a:pt x="1104" y="240"/>
                      <a:pt x="1024" y="168"/>
                      <a:pt x="912" y="152"/>
                    </a:cubicBezTo>
                    <a:cubicBezTo>
                      <a:pt x="800" y="136"/>
                      <a:pt x="680" y="160"/>
                      <a:pt x="576" y="152"/>
                    </a:cubicBezTo>
                    <a:cubicBezTo>
                      <a:pt x="472" y="144"/>
                      <a:pt x="384" y="112"/>
                      <a:pt x="288" y="104"/>
                    </a:cubicBezTo>
                    <a:cubicBezTo>
                      <a:pt x="192" y="96"/>
                      <a:pt x="0" y="120"/>
                      <a:pt x="0" y="1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1239"/>
              <p:cNvSpPr>
                <a:spLocks/>
              </p:cNvSpPr>
              <p:nvPr/>
            </p:nvSpPr>
            <p:spPr bwMode="auto">
              <a:xfrm>
                <a:off x="960" y="3456"/>
                <a:ext cx="576" cy="240"/>
              </a:xfrm>
              <a:custGeom>
                <a:avLst/>
                <a:gdLst>
                  <a:gd name="T0" fmla="*/ 576 w 576"/>
                  <a:gd name="T1" fmla="*/ 0 h 240"/>
                  <a:gd name="T2" fmla="*/ 192 w 576"/>
                  <a:gd name="T3" fmla="*/ 96 h 240"/>
                  <a:gd name="T4" fmla="*/ 0 w 576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cubicBezTo>
                      <a:pt x="432" y="28"/>
                      <a:pt x="288" y="56"/>
                      <a:pt x="192" y="96"/>
                    </a:cubicBezTo>
                    <a:cubicBezTo>
                      <a:pt x="96" y="136"/>
                      <a:pt x="48" y="188"/>
                      <a:pt x="0" y="240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1240"/>
              <p:cNvSpPr>
                <a:spLocks/>
              </p:cNvSpPr>
              <p:nvPr/>
            </p:nvSpPr>
            <p:spPr bwMode="auto">
              <a:xfrm>
                <a:off x="1200" y="3552"/>
                <a:ext cx="432" cy="144"/>
              </a:xfrm>
              <a:custGeom>
                <a:avLst/>
                <a:gdLst>
                  <a:gd name="T0" fmla="*/ 576 w 576"/>
                  <a:gd name="T1" fmla="*/ 0 h 240"/>
                  <a:gd name="T2" fmla="*/ 192 w 576"/>
                  <a:gd name="T3" fmla="*/ 96 h 240"/>
                  <a:gd name="T4" fmla="*/ 0 w 576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cubicBezTo>
                      <a:pt x="432" y="28"/>
                      <a:pt x="288" y="56"/>
                      <a:pt x="192" y="96"/>
                    </a:cubicBezTo>
                    <a:cubicBezTo>
                      <a:pt x="96" y="136"/>
                      <a:pt x="48" y="188"/>
                      <a:pt x="0" y="240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1241"/>
              <p:cNvSpPr>
                <a:spLocks/>
              </p:cNvSpPr>
              <p:nvPr/>
            </p:nvSpPr>
            <p:spPr bwMode="auto">
              <a:xfrm>
                <a:off x="1392" y="3648"/>
                <a:ext cx="336" cy="96"/>
              </a:xfrm>
              <a:custGeom>
                <a:avLst/>
                <a:gdLst>
                  <a:gd name="T0" fmla="*/ 576 w 576"/>
                  <a:gd name="T1" fmla="*/ 0 h 240"/>
                  <a:gd name="T2" fmla="*/ 192 w 576"/>
                  <a:gd name="T3" fmla="*/ 96 h 240"/>
                  <a:gd name="T4" fmla="*/ 0 w 576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cubicBezTo>
                      <a:pt x="432" y="28"/>
                      <a:pt x="288" y="56"/>
                      <a:pt x="192" y="96"/>
                    </a:cubicBezTo>
                    <a:cubicBezTo>
                      <a:pt x="96" y="136"/>
                      <a:pt x="48" y="188"/>
                      <a:pt x="0" y="240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1242"/>
              <p:cNvSpPr>
                <a:spLocks/>
              </p:cNvSpPr>
              <p:nvPr/>
            </p:nvSpPr>
            <p:spPr bwMode="auto">
              <a:xfrm flipV="1">
                <a:off x="1056" y="3792"/>
                <a:ext cx="576" cy="336"/>
              </a:xfrm>
              <a:custGeom>
                <a:avLst/>
                <a:gdLst>
                  <a:gd name="T0" fmla="*/ 576 w 576"/>
                  <a:gd name="T1" fmla="*/ 0 h 240"/>
                  <a:gd name="T2" fmla="*/ 192 w 576"/>
                  <a:gd name="T3" fmla="*/ 96 h 240"/>
                  <a:gd name="T4" fmla="*/ 0 w 576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cubicBezTo>
                      <a:pt x="432" y="28"/>
                      <a:pt x="288" y="56"/>
                      <a:pt x="192" y="96"/>
                    </a:cubicBezTo>
                    <a:cubicBezTo>
                      <a:pt x="96" y="136"/>
                      <a:pt x="48" y="188"/>
                      <a:pt x="0" y="240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1243"/>
              <p:cNvSpPr>
                <a:spLocks/>
              </p:cNvSpPr>
              <p:nvPr/>
            </p:nvSpPr>
            <p:spPr bwMode="auto">
              <a:xfrm flipV="1">
                <a:off x="1296" y="3840"/>
                <a:ext cx="336" cy="144"/>
              </a:xfrm>
              <a:custGeom>
                <a:avLst/>
                <a:gdLst>
                  <a:gd name="T0" fmla="*/ 576 w 576"/>
                  <a:gd name="T1" fmla="*/ 0 h 240"/>
                  <a:gd name="T2" fmla="*/ 192 w 576"/>
                  <a:gd name="T3" fmla="*/ 96 h 240"/>
                  <a:gd name="T4" fmla="*/ 0 w 576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240">
                    <a:moveTo>
                      <a:pt x="576" y="0"/>
                    </a:moveTo>
                    <a:cubicBezTo>
                      <a:pt x="432" y="28"/>
                      <a:pt x="288" y="56"/>
                      <a:pt x="192" y="96"/>
                    </a:cubicBezTo>
                    <a:cubicBezTo>
                      <a:pt x="96" y="136"/>
                      <a:pt x="48" y="188"/>
                      <a:pt x="0" y="240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CC3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" name="Group 13"/>
          <p:cNvGrpSpPr>
            <a:grpSpLocks/>
          </p:cNvGrpSpPr>
          <p:nvPr/>
        </p:nvGrpSpPr>
        <p:grpSpPr bwMode="auto">
          <a:xfrm rot="4850264">
            <a:off x="4954588" y="6246812"/>
            <a:ext cx="762000" cy="460375"/>
            <a:chOff x="3815256" y="1584434"/>
            <a:chExt cx="2088930" cy="2225566"/>
          </a:xfrm>
        </p:grpSpPr>
        <p:sp>
          <p:nvSpPr>
            <p:cNvPr id="1719" name="Freeform 1718"/>
            <p:cNvSpPr/>
            <p:nvPr/>
          </p:nvSpPr>
          <p:spPr>
            <a:xfrm>
              <a:off x="3809708" y="2698747"/>
              <a:ext cx="1405674" cy="1082088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5582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721" name="Freeform 1720"/>
              <p:cNvSpPr/>
              <p:nvPr/>
            </p:nvSpPr>
            <p:spPr>
              <a:xfrm>
                <a:off x="3837790" y="2724490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2" name="Freeform 1721"/>
              <p:cNvSpPr/>
              <p:nvPr/>
            </p:nvSpPr>
            <p:spPr>
              <a:xfrm>
                <a:off x="3935060" y="1564516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3" name="Freeform 1722"/>
              <p:cNvSpPr/>
              <p:nvPr/>
            </p:nvSpPr>
            <p:spPr>
              <a:xfrm>
                <a:off x="4072243" y="1633316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pic>
        <p:nvPicPr>
          <p:cNvPr id="15586" name="Picture 1250" descr="Ảnh động (Bướm lượn) (7)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0" y="4191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89" name="tieng gio chim r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723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1045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-115888" y="-68263"/>
            <a:ext cx="10113963" cy="4157663"/>
          </a:xfrm>
          <a:custGeom>
            <a:avLst/>
            <a:gdLst>
              <a:gd name="T0" fmla="*/ 0 w 6371"/>
              <a:gd name="T1" fmla="*/ 1140 h 2619"/>
              <a:gd name="T2" fmla="*/ 260 w 6371"/>
              <a:gd name="T3" fmla="*/ 739 h 2619"/>
              <a:gd name="T4" fmla="*/ 795 w 6371"/>
              <a:gd name="T5" fmla="*/ 52 h 2619"/>
              <a:gd name="T6" fmla="*/ 1287 w 6371"/>
              <a:gd name="T7" fmla="*/ 425 h 2619"/>
              <a:gd name="T8" fmla="*/ 1819 w 6371"/>
              <a:gd name="T9" fmla="*/ 893 h 2619"/>
              <a:gd name="T10" fmla="*/ 2015 w 6371"/>
              <a:gd name="T11" fmla="*/ 1137 h 2619"/>
              <a:gd name="T12" fmla="*/ 2139 w 6371"/>
              <a:gd name="T13" fmla="*/ 930 h 2619"/>
              <a:gd name="T14" fmla="*/ 2203 w 6371"/>
              <a:gd name="T15" fmla="*/ 875 h 2619"/>
              <a:gd name="T16" fmla="*/ 2454 w 6371"/>
              <a:gd name="T17" fmla="*/ 739 h 2619"/>
              <a:gd name="T18" fmla="*/ 2688 w 6371"/>
              <a:gd name="T19" fmla="*/ 559 h 2619"/>
              <a:gd name="T20" fmla="*/ 2921 w 6371"/>
              <a:gd name="T21" fmla="*/ 469 h 2619"/>
              <a:gd name="T22" fmla="*/ 3201 w 6371"/>
              <a:gd name="T23" fmla="*/ 694 h 2619"/>
              <a:gd name="T24" fmla="*/ 3342 w 6371"/>
              <a:gd name="T25" fmla="*/ 918 h 2619"/>
              <a:gd name="T26" fmla="*/ 3528 w 6371"/>
              <a:gd name="T27" fmla="*/ 963 h 2619"/>
              <a:gd name="T28" fmla="*/ 3808 w 6371"/>
              <a:gd name="T29" fmla="*/ 784 h 2619"/>
              <a:gd name="T30" fmla="*/ 4182 w 6371"/>
              <a:gd name="T31" fmla="*/ 425 h 2619"/>
              <a:gd name="T32" fmla="*/ 4415 w 6371"/>
              <a:gd name="T33" fmla="*/ 155 h 2619"/>
              <a:gd name="T34" fmla="*/ 4602 w 6371"/>
              <a:gd name="T35" fmla="*/ 65 h 2619"/>
              <a:gd name="T36" fmla="*/ 4976 w 6371"/>
              <a:gd name="T37" fmla="*/ 290 h 2619"/>
              <a:gd name="T38" fmla="*/ 5321 w 6371"/>
              <a:gd name="T39" fmla="*/ 592 h 2619"/>
              <a:gd name="T40" fmla="*/ 5623 w 6371"/>
              <a:gd name="T41" fmla="*/ 720 h 2619"/>
              <a:gd name="T42" fmla="*/ 5536 w 6371"/>
              <a:gd name="T43" fmla="*/ 963 h 2619"/>
              <a:gd name="T44" fmla="*/ 5629 w 6371"/>
              <a:gd name="T45" fmla="*/ 963 h 2619"/>
              <a:gd name="T46" fmla="*/ 5676 w 6371"/>
              <a:gd name="T47" fmla="*/ 1008 h 2619"/>
              <a:gd name="T48" fmla="*/ 5879 w 6371"/>
              <a:gd name="T49" fmla="*/ 2484 h 2619"/>
              <a:gd name="T50" fmla="*/ 2724 w 6371"/>
              <a:gd name="T51" fmla="*/ 1817 h 2619"/>
              <a:gd name="T52" fmla="*/ 1636 w 6371"/>
              <a:gd name="T53" fmla="*/ 1506 h 2619"/>
              <a:gd name="T54" fmla="*/ 18 w 6371"/>
              <a:gd name="T55" fmla="*/ 1524 h 2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71" h="2619">
                <a:moveTo>
                  <a:pt x="0" y="1140"/>
                </a:moveTo>
                <a:cubicBezTo>
                  <a:pt x="42" y="1072"/>
                  <a:pt x="127" y="920"/>
                  <a:pt x="260" y="739"/>
                </a:cubicBezTo>
                <a:cubicBezTo>
                  <a:pt x="393" y="558"/>
                  <a:pt x="624" y="104"/>
                  <a:pt x="795" y="52"/>
                </a:cubicBezTo>
                <a:cubicBezTo>
                  <a:pt x="966" y="0"/>
                  <a:pt x="1116" y="285"/>
                  <a:pt x="1287" y="425"/>
                </a:cubicBezTo>
                <a:cubicBezTo>
                  <a:pt x="1458" y="565"/>
                  <a:pt x="1698" y="774"/>
                  <a:pt x="1819" y="893"/>
                </a:cubicBezTo>
                <a:cubicBezTo>
                  <a:pt x="1940" y="1012"/>
                  <a:pt x="1962" y="1131"/>
                  <a:pt x="2015" y="1137"/>
                </a:cubicBezTo>
                <a:cubicBezTo>
                  <a:pt x="2068" y="1143"/>
                  <a:pt x="2108" y="974"/>
                  <a:pt x="2139" y="930"/>
                </a:cubicBezTo>
                <a:cubicBezTo>
                  <a:pt x="2170" y="886"/>
                  <a:pt x="2151" y="907"/>
                  <a:pt x="2203" y="875"/>
                </a:cubicBezTo>
                <a:cubicBezTo>
                  <a:pt x="2255" y="843"/>
                  <a:pt x="2373" y="792"/>
                  <a:pt x="2454" y="739"/>
                </a:cubicBezTo>
                <a:cubicBezTo>
                  <a:pt x="2535" y="686"/>
                  <a:pt x="2610" y="604"/>
                  <a:pt x="2688" y="559"/>
                </a:cubicBezTo>
                <a:cubicBezTo>
                  <a:pt x="2766" y="514"/>
                  <a:pt x="2836" y="447"/>
                  <a:pt x="2921" y="469"/>
                </a:cubicBezTo>
                <a:cubicBezTo>
                  <a:pt x="3007" y="492"/>
                  <a:pt x="3131" y="619"/>
                  <a:pt x="3201" y="694"/>
                </a:cubicBezTo>
                <a:cubicBezTo>
                  <a:pt x="3271" y="769"/>
                  <a:pt x="3287" y="873"/>
                  <a:pt x="3342" y="918"/>
                </a:cubicBezTo>
                <a:cubicBezTo>
                  <a:pt x="3396" y="963"/>
                  <a:pt x="3450" y="986"/>
                  <a:pt x="3528" y="963"/>
                </a:cubicBezTo>
                <a:cubicBezTo>
                  <a:pt x="3606" y="941"/>
                  <a:pt x="3699" y="873"/>
                  <a:pt x="3808" y="784"/>
                </a:cubicBezTo>
                <a:cubicBezTo>
                  <a:pt x="3917" y="694"/>
                  <a:pt x="4081" y="529"/>
                  <a:pt x="4182" y="425"/>
                </a:cubicBezTo>
                <a:cubicBezTo>
                  <a:pt x="4283" y="320"/>
                  <a:pt x="4345" y="215"/>
                  <a:pt x="4415" y="155"/>
                </a:cubicBezTo>
                <a:cubicBezTo>
                  <a:pt x="4485" y="95"/>
                  <a:pt x="4509" y="43"/>
                  <a:pt x="4602" y="65"/>
                </a:cubicBezTo>
                <a:cubicBezTo>
                  <a:pt x="4696" y="88"/>
                  <a:pt x="4856" y="202"/>
                  <a:pt x="4976" y="290"/>
                </a:cubicBezTo>
                <a:cubicBezTo>
                  <a:pt x="5096" y="378"/>
                  <a:pt x="5213" y="520"/>
                  <a:pt x="5321" y="592"/>
                </a:cubicBezTo>
                <a:cubicBezTo>
                  <a:pt x="5429" y="664"/>
                  <a:pt x="5587" y="658"/>
                  <a:pt x="5623" y="720"/>
                </a:cubicBezTo>
                <a:cubicBezTo>
                  <a:pt x="5659" y="782"/>
                  <a:pt x="5535" y="923"/>
                  <a:pt x="5536" y="963"/>
                </a:cubicBezTo>
                <a:cubicBezTo>
                  <a:pt x="5537" y="1003"/>
                  <a:pt x="5606" y="956"/>
                  <a:pt x="5629" y="963"/>
                </a:cubicBezTo>
                <a:cubicBezTo>
                  <a:pt x="5653" y="971"/>
                  <a:pt x="5634" y="755"/>
                  <a:pt x="5676" y="1008"/>
                </a:cubicBezTo>
                <a:cubicBezTo>
                  <a:pt x="5718" y="1261"/>
                  <a:pt x="6371" y="2349"/>
                  <a:pt x="5879" y="2484"/>
                </a:cubicBezTo>
                <a:cubicBezTo>
                  <a:pt x="5387" y="2619"/>
                  <a:pt x="3431" y="1980"/>
                  <a:pt x="2724" y="1817"/>
                </a:cubicBezTo>
                <a:cubicBezTo>
                  <a:pt x="2017" y="1654"/>
                  <a:pt x="2087" y="1555"/>
                  <a:pt x="1636" y="1506"/>
                </a:cubicBezTo>
                <a:cubicBezTo>
                  <a:pt x="1185" y="1457"/>
                  <a:pt x="355" y="1520"/>
                  <a:pt x="18" y="1524"/>
                </a:cubicBezTo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038600" y="-2590800"/>
            <a:ext cx="1447800" cy="6143625"/>
            <a:chOff x="3216" y="672"/>
            <a:chExt cx="528" cy="1470"/>
          </a:xfrm>
        </p:grpSpPr>
        <p:sp>
          <p:nvSpPr>
            <p:cNvPr id="12292" name="Freeform 4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Freeform 10"/>
          <p:cNvSpPr>
            <a:spLocks/>
          </p:cNvSpPr>
          <p:nvPr/>
        </p:nvSpPr>
        <p:spPr bwMode="auto">
          <a:xfrm>
            <a:off x="2362200" y="1898650"/>
            <a:ext cx="2667000" cy="850900"/>
          </a:xfrm>
          <a:custGeom>
            <a:avLst/>
            <a:gdLst>
              <a:gd name="T0" fmla="*/ 251 w 1680"/>
              <a:gd name="T1" fmla="*/ 529 h 536"/>
              <a:gd name="T2" fmla="*/ 190 w 1680"/>
              <a:gd name="T3" fmla="*/ 468 h 536"/>
              <a:gd name="T4" fmla="*/ 128 w 1680"/>
              <a:gd name="T5" fmla="*/ 387 h 536"/>
              <a:gd name="T6" fmla="*/ 5 w 1680"/>
              <a:gd name="T7" fmla="*/ 448 h 536"/>
              <a:gd name="T8" fmla="*/ 97 w 1680"/>
              <a:gd name="T9" fmla="*/ 326 h 536"/>
              <a:gd name="T10" fmla="*/ 282 w 1680"/>
              <a:gd name="T11" fmla="*/ 367 h 536"/>
              <a:gd name="T12" fmla="*/ 313 w 1680"/>
              <a:gd name="T13" fmla="*/ 367 h 536"/>
              <a:gd name="T14" fmla="*/ 240 w 1680"/>
              <a:gd name="T15" fmla="*/ 38 h 536"/>
              <a:gd name="T16" fmla="*/ 220 w 1680"/>
              <a:gd name="T17" fmla="*/ 204 h 536"/>
              <a:gd name="T18" fmla="*/ 344 w 1680"/>
              <a:gd name="T19" fmla="*/ 306 h 536"/>
              <a:gd name="T20" fmla="*/ 414 w 1680"/>
              <a:gd name="T21" fmla="*/ 75 h 536"/>
              <a:gd name="T22" fmla="*/ 523 w 1680"/>
              <a:gd name="T23" fmla="*/ 38 h 536"/>
              <a:gd name="T24" fmla="*/ 436 w 1680"/>
              <a:gd name="T25" fmla="*/ 306 h 536"/>
              <a:gd name="T26" fmla="*/ 713 w 1680"/>
              <a:gd name="T27" fmla="*/ 245 h 536"/>
              <a:gd name="T28" fmla="*/ 551 w 1680"/>
              <a:gd name="T29" fmla="*/ 175 h 536"/>
              <a:gd name="T30" fmla="*/ 798 w 1680"/>
              <a:gd name="T31" fmla="*/ 75 h 536"/>
              <a:gd name="T32" fmla="*/ 744 w 1680"/>
              <a:gd name="T33" fmla="*/ 184 h 536"/>
              <a:gd name="T34" fmla="*/ 889 w 1680"/>
              <a:gd name="T35" fmla="*/ 139 h 536"/>
              <a:gd name="T36" fmla="*/ 964 w 1680"/>
              <a:gd name="T37" fmla="*/ 204 h 536"/>
              <a:gd name="T38" fmla="*/ 1020 w 1680"/>
              <a:gd name="T39" fmla="*/ 214 h 536"/>
              <a:gd name="T40" fmla="*/ 1113 w 1680"/>
              <a:gd name="T41" fmla="*/ 163 h 536"/>
              <a:gd name="T42" fmla="*/ 1051 w 1680"/>
              <a:gd name="T43" fmla="*/ 306 h 536"/>
              <a:gd name="T44" fmla="*/ 1251 w 1680"/>
              <a:gd name="T45" fmla="*/ 194 h 536"/>
              <a:gd name="T46" fmla="*/ 1364 w 1680"/>
              <a:gd name="T47" fmla="*/ 180 h 536"/>
              <a:gd name="T48" fmla="*/ 1343 w 1680"/>
              <a:gd name="T49" fmla="*/ 241 h 536"/>
              <a:gd name="T50" fmla="*/ 1543 w 1680"/>
              <a:gd name="T51" fmla="*/ 265 h 536"/>
              <a:gd name="T52" fmla="*/ 1236 w 1680"/>
              <a:gd name="T53" fmla="*/ 367 h 536"/>
              <a:gd name="T54" fmla="*/ 1441 w 1680"/>
              <a:gd name="T55" fmla="*/ 350 h 536"/>
              <a:gd name="T56" fmla="*/ 1467 w 1680"/>
              <a:gd name="T57" fmla="*/ 384 h 536"/>
              <a:gd name="T58" fmla="*/ 1646 w 1680"/>
              <a:gd name="T59" fmla="*/ 343 h 536"/>
              <a:gd name="T60" fmla="*/ 1456 w 1680"/>
              <a:gd name="T61" fmla="*/ 448 h 536"/>
              <a:gd name="T62" fmla="*/ 1661 w 1680"/>
              <a:gd name="T63" fmla="*/ 451 h 536"/>
              <a:gd name="T64" fmla="*/ 1343 w 1680"/>
              <a:gd name="T65" fmla="*/ 495 h 536"/>
              <a:gd name="T66" fmla="*/ 1210 w 1680"/>
              <a:gd name="T67" fmla="*/ 495 h 536"/>
              <a:gd name="T68" fmla="*/ 1026 w 1680"/>
              <a:gd name="T69" fmla="*/ 495 h 536"/>
              <a:gd name="T70" fmla="*/ 851 w 1680"/>
              <a:gd name="T71" fmla="*/ 495 h 536"/>
              <a:gd name="T72" fmla="*/ 651 w 1680"/>
              <a:gd name="T73" fmla="*/ 489 h 536"/>
              <a:gd name="T74" fmla="*/ 559 w 1680"/>
              <a:gd name="T75" fmla="*/ 489 h 536"/>
              <a:gd name="T76" fmla="*/ 436 w 1680"/>
              <a:gd name="T77" fmla="*/ 489 h 536"/>
              <a:gd name="T78" fmla="*/ 282 w 1680"/>
              <a:gd name="T79" fmla="*/ 509 h 536"/>
              <a:gd name="T80" fmla="*/ 251 w 1680"/>
              <a:gd name="T81" fmla="*/ 52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80" h="536">
                <a:moveTo>
                  <a:pt x="251" y="529"/>
                </a:moveTo>
                <a:cubicBezTo>
                  <a:pt x="236" y="522"/>
                  <a:pt x="210" y="492"/>
                  <a:pt x="190" y="468"/>
                </a:cubicBezTo>
                <a:cubicBezTo>
                  <a:pt x="169" y="445"/>
                  <a:pt x="159" y="390"/>
                  <a:pt x="128" y="387"/>
                </a:cubicBezTo>
                <a:cubicBezTo>
                  <a:pt x="97" y="384"/>
                  <a:pt x="10" y="458"/>
                  <a:pt x="5" y="448"/>
                </a:cubicBezTo>
                <a:cubicBezTo>
                  <a:pt x="0" y="438"/>
                  <a:pt x="51" y="339"/>
                  <a:pt x="97" y="326"/>
                </a:cubicBezTo>
                <a:cubicBezTo>
                  <a:pt x="144" y="312"/>
                  <a:pt x="246" y="360"/>
                  <a:pt x="282" y="367"/>
                </a:cubicBezTo>
                <a:cubicBezTo>
                  <a:pt x="318" y="373"/>
                  <a:pt x="320" y="422"/>
                  <a:pt x="313" y="367"/>
                </a:cubicBezTo>
                <a:cubicBezTo>
                  <a:pt x="306" y="312"/>
                  <a:pt x="256" y="65"/>
                  <a:pt x="240" y="38"/>
                </a:cubicBezTo>
                <a:cubicBezTo>
                  <a:pt x="224" y="11"/>
                  <a:pt x="203" y="159"/>
                  <a:pt x="220" y="204"/>
                </a:cubicBezTo>
                <a:cubicBezTo>
                  <a:pt x="237" y="249"/>
                  <a:pt x="312" y="327"/>
                  <a:pt x="344" y="306"/>
                </a:cubicBezTo>
                <a:cubicBezTo>
                  <a:pt x="376" y="285"/>
                  <a:pt x="384" y="120"/>
                  <a:pt x="414" y="75"/>
                </a:cubicBezTo>
                <a:cubicBezTo>
                  <a:pt x="444" y="30"/>
                  <a:pt x="519" y="0"/>
                  <a:pt x="523" y="38"/>
                </a:cubicBezTo>
                <a:cubicBezTo>
                  <a:pt x="527" y="76"/>
                  <a:pt x="404" y="272"/>
                  <a:pt x="436" y="306"/>
                </a:cubicBezTo>
                <a:cubicBezTo>
                  <a:pt x="468" y="340"/>
                  <a:pt x="694" y="267"/>
                  <a:pt x="713" y="245"/>
                </a:cubicBezTo>
                <a:cubicBezTo>
                  <a:pt x="732" y="223"/>
                  <a:pt x="537" y="203"/>
                  <a:pt x="551" y="175"/>
                </a:cubicBezTo>
                <a:cubicBezTo>
                  <a:pt x="565" y="147"/>
                  <a:pt x="766" y="74"/>
                  <a:pt x="798" y="75"/>
                </a:cubicBezTo>
                <a:cubicBezTo>
                  <a:pt x="830" y="76"/>
                  <a:pt x="729" y="173"/>
                  <a:pt x="744" y="184"/>
                </a:cubicBezTo>
                <a:cubicBezTo>
                  <a:pt x="759" y="195"/>
                  <a:pt x="852" y="136"/>
                  <a:pt x="889" y="139"/>
                </a:cubicBezTo>
                <a:cubicBezTo>
                  <a:pt x="926" y="142"/>
                  <a:pt x="942" y="192"/>
                  <a:pt x="964" y="204"/>
                </a:cubicBezTo>
                <a:cubicBezTo>
                  <a:pt x="986" y="216"/>
                  <a:pt x="995" y="221"/>
                  <a:pt x="1020" y="214"/>
                </a:cubicBezTo>
                <a:cubicBezTo>
                  <a:pt x="1045" y="207"/>
                  <a:pt x="1108" y="148"/>
                  <a:pt x="1113" y="163"/>
                </a:cubicBezTo>
                <a:cubicBezTo>
                  <a:pt x="1118" y="178"/>
                  <a:pt x="1028" y="300"/>
                  <a:pt x="1051" y="306"/>
                </a:cubicBezTo>
                <a:cubicBezTo>
                  <a:pt x="1074" y="311"/>
                  <a:pt x="1199" y="215"/>
                  <a:pt x="1251" y="194"/>
                </a:cubicBezTo>
                <a:cubicBezTo>
                  <a:pt x="1303" y="173"/>
                  <a:pt x="1349" y="172"/>
                  <a:pt x="1364" y="180"/>
                </a:cubicBezTo>
                <a:cubicBezTo>
                  <a:pt x="1379" y="188"/>
                  <a:pt x="1313" y="227"/>
                  <a:pt x="1343" y="241"/>
                </a:cubicBezTo>
                <a:cubicBezTo>
                  <a:pt x="1374" y="255"/>
                  <a:pt x="1561" y="244"/>
                  <a:pt x="1543" y="265"/>
                </a:cubicBezTo>
                <a:cubicBezTo>
                  <a:pt x="1526" y="286"/>
                  <a:pt x="1253" y="353"/>
                  <a:pt x="1236" y="367"/>
                </a:cubicBezTo>
                <a:cubicBezTo>
                  <a:pt x="1218" y="381"/>
                  <a:pt x="1402" y="347"/>
                  <a:pt x="1441" y="350"/>
                </a:cubicBezTo>
                <a:cubicBezTo>
                  <a:pt x="1479" y="353"/>
                  <a:pt x="1433" y="385"/>
                  <a:pt x="1467" y="384"/>
                </a:cubicBezTo>
                <a:cubicBezTo>
                  <a:pt x="1501" y="382"/>
                  <a:pt x="1648" y="332"/>
                  <a:pt x="1646" y="343"/>
                </a:cubicBezTo>
                <a:cubicBezTo>
                  <a:pt x="1644" y="353"/>
                  <a:pt x="1454" y="430"/>
                  <a:pt x="1456" y="448"/>
                </a:cubicBezTo>
                <a:cubicBezTo>
                  <a:pt x="1459" y="466"/>
                  <a:pt x="1680" y="443"/>
                  <a:pt x="1661" y="451"/>
                </a:cubicBezTo>
                <a:cubicBezTo>
                  <a:pt x="1643" y="459"/>
                  <a:pt x="1418" y="488"/>
                  <a:pt x="1343" y="495"/>
                </a:cubicBezTo>
                <a:cubicBezTo>
                  <a:pt x="1268" y="503"/>
                  <a:pt x="1263" y="495"/>
                  <a:pt x="1210" y="495"/>
                </a:cubicBezTo>
                <a:cubicBezTo>
                  <a:pt x="1157" y="495"/>
                  <a:pt x="1085" y="495"/>
                  <a:pt x="1026" y="495"/>
                </a:cubicBezTo>
                <a:cubicBezTo>
                  <a:pt x="966" y="495"/>
                  <a:pt x="913" y="497"/>
                  <a:pt x="851" y="495"/>
                </a:cubicBezTo>
                <a:cubicBezTo>
                  <a:pt x="789" y="494"/>
                  <a:pt x="700" y="490"/>
                  <a:pt x="651" y="489"/>
                </a:cubicBezTo>
                <a:cubicBezTo>
                  <a:pt x="603" y="487"/>
                  <a:pt x="595" y="489"/>
                  <a:pt x="559" y="489"/>
                </a:cubicBezTo>
                <a:cubicBezTo>
                  <a:pt x="523" y="489"/>
                  <a:pt x="482" y="485"/>
                  <a:pt x="436" y="489"/>
                </a:cubicBezTo>
                <a:cubicBezTo>
                  <a:pt x="390" y="492"/>
                  <a:pt x="313" y="502"/>
                  <a:pt x="282" y="509"/>
                </a:cubicBezTo>
                <a:cubicBezTo>
                  <a:pt x="251" y="516"/>
                  <a:pt x="267" y="536"/>
                  <a:pt x="251" y="529"/>
                </a:cubicBezTo>
                <a:close/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4953000" y="1219200"/>
            <a:ext cx="2286000" cy="5397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0" y="1447800"/>
            <a:ext cx="2667000" cy="6159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4343400" y="1828800"/>
            <a:ext cx="2667000" cy="16065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6699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99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6705600" y="1524000"/>
            <a:ext cx="2070100" cy="965200"/>
          </a:xfrm>
          <a:custGeom>
            <a:avLst/>
            <a:gdLst>
              <a:gd name="T0" fmla="*/ 240 w 1928"/>
              <a:gd name="T1" fmla="*/ 936 h 992"/>
              <a:gd name="T2" fmla="*/ 192 w 1928"/>
              <a:gd name="T3" fmla="*/ 840 h 992"/>
              <a:gd name="T4" fmla="*/ 96 w 1928"/>
              <a:gd name="T5" fmla="*/ 744 h 992"/>
              <a:gd name="T6" fmla="*/ 48 w 1928"/>
              <a:gd name="T7" fmla="*/ 600 h 992"/>
              <a:gd name="T8" fmla="*/ 0 w 1928"/>
              <a:gd name="T9" fmla="*/ 456 h 992"/>
              <a:gd name="T10" fmla="*/ 48 w 1928"/>
              <a:gd name="T11" fmla="*/ 120 h 992"/>
              <a:gd name="T12" fmla="*/ 240 w 1928"/>
              <a:gd name="T13" fmla="*/ 360 h 992"/>
              <a:gd name="T14" fmla="*/ 240 w 1928"/>
              <a:gd name="T15" fmla="*/ 456 h 992"/>
              <a:gd name="T16" fmla="*/ 288 w 1928"/>
              <a:gd name="T17" fmla="*/ 216 h 992"/>
              <a:gd name="T18" fmla="*/ 240 w 1928"/>
              <a:gd name="T19" fmla="*/ 24 h 992"/>
              <a:gd name="T20" fmla="*/ 384 w 1928"/>
              <a:gd name="T21" fmla="*/ 72 h 992"/>
              <a:gd name="T22" fmla="*/ 576 w 1928"/>
              <a:gd name="T23" fmla="*/ 168 h 992"/>
              <a:gd name="T24" fmla="*/ 768 w 1928"/>
              <a:gd name="T25" fmla="*/ 120 h 992"/>
              <a:gd name="T26" fmla="*/ 864 w 1928"/>
              <a:gd name="T27" fmla="*/ 216 h 992"/>
              <a:gd name="T28" fmla="*/ 672 w 1928"/>
              <a:gd name="T29" fmla="*/ 504 h 992"/>
              <a:gd name="T30" fmla="*/ 816 w 1928"/>
              <a:gd name="T31" fmla="*/ 408 h 992"/>
              <a:gd name="T32" fmla="*/ 1200 w 1928"/>
              <a:gd name="T33" fmla="*/ 312 h 992"/>
              <a:gd name="T34" fmla="*/ 1104 w 1928"/>
              <a:gd name="T35" fmla="*/ 456 h 992"/>
              <a:gd name="T36" fmla="*/ 912 w 1928"/>
              <a:gd name="T37" fmla="*/ 600 h 992"/>
              <a:gd name="T38" fmla="*/ 1152 w 1928"/>
              <a:gd name="T39" fmla="*/ 504 h 992"/>
              <a:gd name="T40" fmla="*/ 1440 w 1928"/>
              <a:gd name="T41" fmla="*/ 504 h 992"/>
              <a:gd name="T42" fmla="*/ 1104 w 1928"/>
              <a:gd name="T43" fmla="*/ 648 h 992"/>
              <a:gd name="T44" fmla="*/ 1392 w 1928"/>
              <a:gd name="T45" fmla="*/ 696 h 992"/>
              <a:gd name="T46" fmla="*/ 1872 w 1928"/>
              <a:gd name="T47" fmla="*/ 552 h 992"/>
              <a:gd name="T48" fmla="*/ 1728 w 1928"/>
              <a:gd name="T49" fmla="*/ 792 h 992"/>
              <a:gd name="T50" fmla="*/ 1488 w 1928"/>
              <a:gd name="T51" fmla="*/ 936 h 992"/>
              <a:gd name="T52" fmla="*/ 1680 w 1928"/>
              <a:gd name="T53" fmla="*/ 936 h 992"/>
              <a:gd name="T54" fmla="*/ 1584 w 1928"/>
              <a:gd name="T55" fmla="*/ 984 h 992"/>
              <a:gd name="T56" fmla="*/ 1056 w 1928"/>
              <a:gd name="T57" fmla="*/ 984 h 992"/>
              <a:gd name="T58" fmla="*/ 576 w 1928"/>
              <a:gd name="T59" fmla="*/ 984 h 992"/>
              <a:gd name="T60" fmla="*/ 384 w 1928"/>
              <a:gd name="T61" fmla="*/ 984 h 992"/>
              <a:gd name="T62" fmla="*/ 240 w 1928"/>
              <a:gd name="T63" fmla="*/ 984 h 992"/>
              <a:gd name="T64" fmla="*/ 240 w 1928"/>
              <a:gd name="T65" fmla="*/ 93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8" h="992">
                <a:moveTo>
                  <a:pt x="240" y="936"/>
                </a:moveTo>
                <a:cubicBezTo>
                  <a:pt x="232" y="912"/>
                  <a:pt x="216" y="872"/>
                  <a:pt x="192" y="840"/>
                </a:cubicBezTo>
                <a:cubicBezTo>
                  <a:pt x="168" y="808"/>
                  <a:pt x="120" y="784"/>
                  <a:pt x="96" y="744"/>
                </a:cubicBezTo>
                <a:cubicBezTo>
                  <a:pt x="72" y="704"/>
                  <a:pt x="64" y="648"/>
                  <a:pt x="48" y="600"/>
                </a:cubicBezTo>
                <a:cubicBezTo>
                  <a:pt x="32" y="552"/>
                  <a:pt x="0" y="536"/>
                  <a:pt x="0" y="456"/>
                </a:cubicBezTo>
                <a:cubicBezTo>
                  <a:pt x="0" y="376"/>
                  <a:pt x="8" y="136"/>
                  <a:pt x="48" y="120"/>
                </a:cubicBezTo>
                <a:cubicBezTo>
                  <a:pt x="88" y="104"/>
                  <a:pt x="208" y="304"/>
                  <a:pt x="240" y="360"/>
                </a:cubicBezTo>
                <a:cubicBezTo>
                  <a:pt x="272" y="416"/>
                  <a:pt x="232" y="480"/>
                  <a:pt x="240" y="456"/>
                </a:cubicBezTo>
                <a:cubicBezTo>
                  <a:pt x="248" y="432"/>
                  <a:pt x="288" y="288"/>
                  <a:pt x="288" y="216"/>
                </a:cubicBezTo>
                <a:cubicBezTo>
                  <a:pt x="288" y="144"/>
                  <a:pt x="224" y="48"/>
                  <a:pt x="240" y="24"/>
                </a:cubicBezTo>
                <a:cubicBezTo>
                  <a:pt x="256" y="0"/>
                  <a:pt x="328" y="48"/>
                  <a:pt x="384" y="72"/>
                </a:cubicBezTo>
                <a:cubicBezTo>
                  <a:pt x="440" y="96"/>
                  <a:pt x="512" y="160"/>
                  <a:pt x="576" y="168"/>
                </a:cubicBezTo>
                <a:cubicBezTo>
                  <a:pt x="640" y="176"/>
                  <a:pt x="720" y="112"/>
                  <a:pt x="768" y="120"/>
                </a:cubicBezTo>
                <a:cubicBezTo>
                  <a:pt x="816" y="128"/>
                  <a:pt x="880" y="152"/>
                  <a:pt x="864" y="216"/>
                </a:cubicBezTo>
                <a:cubicBezTo>
                  <a:pt x="848" y="280"/>
                  <a:pt x="680" y="472"/>
                  <a:pt x="672" y="504"/>
                </a:cubicBezTo>
                <a:cubicBezTo>
                  <a:pt x="664" y="536"/>
                  <a:pt x="728" y="440"/>
                  <a:pt x="816" y="408"/>
                </a:cubicBezTo>
                <a:cubicBezTo>
                  <a:pt x="904" y="376"/>
                  <a:pt x="1152" y="304"/>
                  <a:pt x="1200" y="312"/>
                </a:cubicBezTo>
                <a:cubicBezTo>
                  <a:pt x="1248" y="320"/>
                  <a:pt x="1152" y="408"/>
                  <a:pt x="1104" y="456"/>
                </a:cubicBezTo>
                <a:cubicBezTo>
                  <a:pt x="1056" y="504"/>
                  <a:pt x="904" y="592"/>
                  <a:pt x="912" y="600"/>
                </a:cubicBezTo>
                <a:cubicBezTo>
                  <a:pt x="920" y="608"/>
                  <a:pt x="1064" y="520"/>
                  <a:pt x="1152" y="504"/>
                </a:cubicBezTo>
                <a:cubicBezTo>
                  <a:pt x="1240" y="488"/>
                  <a:pt x="1448" y="480"/>
                  <a:pt x="1440" y="504"/>
                </a:cubicBezTo>
                <a:cubicBezTo>
                  <a:pt x="1432" y="528"/>
                  <a:pt x="1112" y="616"/>
                  <a:pt x="1104" y="648"/>
                </a:cubicBezTo>
                <a:cubicBezTo>
                  <a:pt x="1096" y="680"/>
                  <a:pt x="1264" y="712"/>
                  <a:pt x="1392" y="696"/>
                </a:cubicBezTo>
                <a:cubicBezTo>
                  <a:pt x="1520" y="680"/>
                  <a:pt x="1816" y="536"/>
                  <a:pt x="1872" y="552"/>
                </a:cubicBezTo>
                <a:cubicBezTo>
                  <a:pt x="1928" y="568"/>
                  <a:pt x="1792" y="728"/>
                  <a:pt x="1728" y="792"/>
                </a:cubicBezTo>
                <a:cubicBezTo>
                  <a:pt x="1664" y="856"/>
                  <a:pt x="1496" y="912"/>
                  <a:pt x="1488" y="936"/>
                </a:cubicBezTo>
                <a:cubicBezTo>
                  <a:pt x="1480" y="960"/>
                  <a:pt x="1664" y="928"/>
                  <a:pt x="1680" y="936"/>
                </a:cubicBezTo>
                <a:cubicBezTo>
                  <a:pt x="1696" y="944"/>
                  <a:pt x="1688" y="976"/>
                  <a:pt x="1584" y="984"/>
                </a:cubicBezTo>
                <a:cubicBezTo>
                  <a:pt x="1480" y="992"/>
                  <a:pt x="1224" y="984"/>
                  <a:pt x="1056" y="984"/>
                </a:cubicBezTo>
                <a:cubicBezTo>
                  <a:pt x="888" y="984"/>
                  <a:pt x="688" y="984"/>
                  <a:pt x="576" y="984"/>
                </a:cubicBezTo>
                <a:cubicBezTo>
                  <a:pt x="464" y="984"/>
                  <a:pt x="440" y="984"/>
                  <a:pt x="384" y="984"/>
                </a:cubicBezTo>
                <a:cubicBezTo>
                  <a:pt x="328" y="984"/>
                  <a:pt x="264" y="992"/>
                  <a:pt x="240" y="984"/>
                </a:cubicBezTo>
                <a:cubicBezTo>
                  <a:pt x="216" y="976"/>
                  <a:pt x="248" y="960"/>
                  <a:pt x="240" y="93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-228600" y="2976563"/>
            <a:ext cx="9551988" cy="4056062"/>
          </a:xfrm>
          <a:custGeom>
            <a:avLst/>
            <a:gdLst>
              <a:gd name="T0" fmla="*/ 176 w 6017"/>
              <a:gd name="T1" fmla="*/ 856 h 2555"/>
              <a:gd name="T2" fmla="*/ 560 w 6017"/>
              <a:gd name="T3" fmla="*/ 975 h 2555"/>
              <a:gd name="T4" fmla="*/ 1136 w 6017"/>
              <a:gd name="T5" fmla="*/ 1055 h 2555"/>
              <a:gd name="T6" fmla="*/ 1561 w 6017"/>
              <a:gd name="T7" fmla="*/ 1142 h 2555"/>
              <a:gd name="T8" fmla="*/ 2048 w 6017"/>
              <a:gd name="T9" fmla="*/ 1174 h 2555"/>
              <a:gd name="T10" fmla="*/ 2576 w 6017"/>
              <a:gd name="T11" fmla="*/ 1531 h 2555"/>
              <a:gd name="T12" fmla="*/ 2912 w 6017"/>
              <a:gd name="T13" fmla="*/ 1849 h 2555"/>
              <a:gd name="T14" fmla="*/ 3344 w 6017"/>
              <a:gd name="T15" fmla="*/ 2246 h 2555"/>
              <a:gd name="T16" fmla="*/ 3632 w 6017"/>
              <a:gd name="T17" fmla="*/ 2366 h 2555"/>
              <a:gd name="T18" fmla="*/ 4487 w 6017"/>
              <a:gd name="T19" fmla="*/ 2486 h 2555"/>
              <a:gd name="T20" fmla="*/ 5118 w 6017"/>
              <a:gd name="T21" fmla="*/ 2468 h 2555"/>
              <a:gd name="T22" fmla="*/ 5529 w 6017"/>
              <a:gd name="T23" fmla="*/ 2468 h 2555"/>
              <a:gd name="T24" fmla="*/ 5941 w 6017"/>
              <a:gd name="T25" fmla="*/ 2459 h 2555"/>
              <a:gd name="T26" fmla="*/ 5984 w 6017"/>
              <a:gd name="T27" fmla="*/ 1889 h 2555"/>
              <a:gd name="T28" fmla="*/ 5936 w 6017"/>
              <a:gd name="T29" fmla="*/ 1253 h 2555"/>
              <a:gd name="T30" fmla="*/ 5938 w 6017"/>
              <a:gd name="T31" fmla="*/ 1064 h 2555"/>
              <a:gd name="T32" fmla="*/ 5881 w 6017"/>
              <a:gd name="T33" fmla="*/ 825 h 2555"/>
              <a:gd name="T34" fmla="*/ 5519 w 6017"/>
              <a:gd name="T35" fmla="*/ 768 h 2555"/>
              <a:gd name="T36" fmla="*/ 5502 w 6017"/>
              <a:gd name="T37" fmla="*/ 520 h 2555"/>
              <a:gd name="T38" fmla="*/ 5054 w 6017"/>
              <a:gd name="T39" fmla="*/ 520 h 2555"/>
              <a:gd name="T40" fmla="*/ 4523 w 6017"/>
              <a:gd name="T41" fmla="*/ 264 h 2555"/>
              <a:gd name="T42" fmla="*/ 3911 w 6017"/>
              <a:gd name="T43" fmla="*/ 146 h 2555"/>
              <a:gd name="T44" fmla="*/ 3412 w 6017"/>
              <a:gd name="T45" fmla="*/ 406 h 2555"/>
              <a:gd name="T46" fmla="*/ 3024 w 6017"/>
              <a:gd name="T47" fmla="*/ 219 h 2555"/>
              <a:gd name="T48" fmla="*/ 2491 w 6017"/>
              <a:gd name="T49" fmla="*/ 258 h 2555"/>
              <a:gd name="T50" fmla="*/ 2268 w 6017"/>
              <a:gd name="T51" fmla="*/ 258 h 2555"/>
              <a:gd name="T52" fmla="*/ 1865 w 6017"/>
              <a:gd name="T53" fmla="*/ 249 h 2555"/>
              <a:gd name="T54" fmla="*/ 1328 w 6017"/>
              <a:gd name="T55" fmla="*/ 181 h 2555"/>
              <a:gd name="T56" fmla="*/ 1067 w 6017"/>
              <a:gd name="T57" fmla="*/ 192 h 2555"/>
              <a:gd name="T58" fmla="*/ 639 w 6017"/>
              <a:gd name="T59" fmla="*/ 175 h 2555"/>
              <a:gd name="T60" fmla="*/ 376 w 6017"/>
              <a:gd name="T61" fmla="*/ 101 h 2555"/>
              <a:gd name="T62" fmla="*/ 88 w 6017"/>
              <a:gd name="T63" fmla="*/ 60 h 2555"/>
              <a:gd name="T64" fmla="*/ 32 w 6017"/>
              <a:gd name="T65" fmla="*/ 459 h 2555"/>
              <a:gd name="T66" fmla="*/ 32 w 6017"/>
              <a:gd name="T67" fmla="*/ 737 h 2555"/>
              <a:gd name="T68" fmla="*/ 224 w 6017"/>
              <a:gd name="T69" fmla="*/ 896 h 2555"/>
              <a:gd name="T70" fmla="*/ 272 w 6017"/>
              <a:gd name="T71" fmla="*/ 896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17" h="2555">
                <a:moveTo>
                  <a:pt x="176" y="856"/>
                </a:moveTo>
                <a:cubicBezTo>
                  <a:pt x="288" y="899"/>
                  <a:pt x="400" y="942"/>
                  <a:pt x="560" y="975"/>
                </a:cubicBezTo>
                <a:cubicBezTo>
                  <a:pt x="720" y="1008"/>
                  <a:pt x="969" y="1027"/>
                  <a:pt x="1136" y="1055"/>
                </a:cubicBezTo>
                <a:cubicBezTo>
                  <a:pt x="1303" y="1083"/>
                  <a:pt x="1409" y="1122"/>
                  <a:pt x="1561" y="1142"/>
                </a:cubicBezTo>
                <a:cubicBezTo>
                  <a:pt x="1713" y="1162"/>
                  <a:pt x="1879" y="1109"/>
                  <a:pt x="2048" y="1174"/>
                </a:cubicBezTo>
                <a:cubicBezTo>
                  <a:pt x="2217" y="1239"/>
                  <a:pt x="2432" y="1419"/>
                  <a:pt x="2576" y="1531"/>
                </a:cubicBezTo>
                <a:cubicBezTo>
                  <a:pt x="2720" y="1644"/>
                  <a:pt x="2784" y="1730"/>
                  <a:pt x="2912" y="1849"/>
                </a:cubicBezTo>
                <a:cubicBezTo>
                  <a:pt x="3040" y="1968"/>
                  <a:pt x="3224" y="2160"/>
                  <a:pt x="3344" y="2246"/>
                </a:cubicBezTo>
                <a:cubicBezTo>
                  <a:pt x="3464" y="2332"/>
                  <a:pt x="3442" y="2326"/>
                  <a:pt x="3632" y="2366"/>
                </a:cubicBezTo>
                <a:cubicBezTo>
                  <a:pt x="3822" y="2406"/>
                  <a:pt x="4239" y="2469"/>
                  <a:pt x="4487" y="2486"/>
                </a:cubicBezTo>
                <a:cubicBezTo>
                  <a:pt x="4735" y="2503"/>
                  <a:pt x="4944" y="2471"/>
                  <a:pt x="5118" y="2468"/>
                </a:cubicBezTo>
                <a:cubicBezTo>
                  <a:pt x="5292" y="2465"/>
                  <a:pt x="5392" y="2469"/>
                  <a:pt x="5529" y="2468"/>
                </a:cubicBezTo>
                <a:cubicBezTo>
                  <a:pt x="5666" y="2467"/>
                  <a:pt x="5865" y="2555"/>
                  <a:pt x="5941" y="2459"/>
                </a:cubicBezTo>
                <a:cubicBezTo>
                  <a:pt x="6017" y="2363"/>
                  <a:pt x="5985" y="2090"/>
                  <a:pt x="5984" y="1889"/>
                </a:cubicBezTo>
                <a:cubicBezTo>
                  <a:pt x="5983" y="1688"/>
                  <a:pt x="5944" y="1390"/>
                  <a:pt x="5936" y="1253"/>
                </a:cubicBezTo>
                <a:cubicBezTo>
                  <a:pt x="5928" y="1116"/>
                  <a:pt x="5947" y="1135"/>
                  <a:pt x="5938" y="1064"/>
                </a:cubicBezTo>
                <a:cubicBezTo>
                  <a:pt x="5929" y="993"/>
                  <a:pt x="5951" y="874"/>
                  <a:pt x="5881" y="825"/>
                </a:cubicBezTo>
                <a:cubicBezTo>
                  <a:pt x="5811" y="776"/>
                  <a:pt x="5582" y="819"/>
                  <a:pt x="5519" y="768"/>
                </a:cubicBezTo>
                <a:cubicBezTo>
                  <a:pt x="5456" y="717"/>
                  <a:pt x="5580" y="561"/>
                  <a:pt x="5502" y="520"/>
                </a:cubicBezTo>
                <a:cubicBezTo>
                  <a:pt x="5424" y="479"/>
                  <a:pt x="5217" y="563"/>
                  <a:pt x="5054" y="520"/>
                </a:cubicBezTo>
                <a:cubicBezTo>
                  <a:pt x="4891" y="477"/>
                  <a:pt x="4713" y="326"/>
                  <a:pt x="4523" y="264"/>
                </a:cubicBezTo>
                <a:cubicBezTo>
                  <a:pt x="4333" y="202"/>
                  <a:pt x="4096" y="122"/>
                  <a:pt x="3911" y="146"/>
                </a:cubicBezTo>
                <a:cubicBezTo>
                  <a:pt x="3726" y="170"/>
                  <a:pt x="3560" y="394"/>
                  <a:pt x="3412" y="406"/>
                </a:cubicBezTo>
                <a:cubicBezTo>
                  <a:pt x="3264" y="418"/>
                  <a:pt x="3177" y="244"/>
                  <a:pt x="3024" y="219"/>
                </a:cubicBezTo>
                <a:cubicBezTo>
                  <a:pt x="2871" y="194"/>
                  <a:pt x="2617" y="252"/>
                  <a:pt x="2491" y="258"/>
                </a:cubicBezTo>
                <a:cubicBezTo>
                  <a:pt x="2365" y="264"/>
                  <a:pt x="2372" y="259"/>
                  <a:pt x="2268" y="258"/>
                </a:cubicBezTo>
                <a:cubicBezTo>
                  <a:pt x="2164" y="257"/>
                  <a:pt x="2022" y="262"/>
                  <a:pt x="1865" y="249"/>
                </a:cubicBezTo>
                <a:cubicBezTo>
                  <a:pt x="1708" y="236"/>
                  <a:pt x="1461" y="191"/>
                  <a:pt x="1328" y="181"/>
                </a:cubicBezTo>
                <a:cubicBezTo>
                  <a:pt x="1195" y="171"/>
                  <a:pt x="1182" y="193"/>
                  <a:pt x="1067" y="192"/>
                </a:cubicBezTo>
                <a:cubicBezTo>
                  <a:pt x="952" y="191"/>
                  <a:pt x="754" y="190"/>
                  <a:pt x="639" y="175"/>
                </a:cubicBezTo>
                <a:cubicBezTo>
                  <a:pt x="524" y="160"/>
                  <a:pt x="468" y="120"/>
                  <a:pt x="376" y="101"/>
                </a:cubicBezTo>
                <a:cubicBezTo>
                  <a:pt x="284" y="82"/>
                  <a:pt x="145" y="0"/>
                  <a:pt x="88" y="60"/>
                </a:cubicBezTo>
                <a:cubicBezTo>
                  <a:pt x="31" y="120"/>
                  <a:pt x="41" y="346"/>
                  <a:pt x="32" y="459"/>
                </a:cubicBezTo>
                <a:cubicBezTo>
                  <a:pt x="23" y="572"/>
                  <a:pt x="0" y="664"/>
                  <a:pt x="32" y="737"/>
                </a:cubicBezTo>
                <a:cubicBezTo>
                  <a:pt x="64" y="810"/>
                  <a:pt x="184" y="869"/>
                  <a:pt x="224" y="896"/>
                </a:cubicBezTo>
                <a:cubicBezTo>
                  <a:pt x="264" y="922"/>
                  <a:pt x="268" y="909"/>
                  <a:pt x="272" y="896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CCCC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-1092200" y="4343400"/>
            <a:ext cx="8610600" cy="2603500"/>
          </a:xfrm>
          <a:custGeom>
            <a:avLst/>
            <a:gdLst>
              <a:gd name="T0" fmla="*/ 640 w 5424"/>
              <a:gd name="T1" fmla="*/ 0 h 1640"/>
              <a:gd name="T2" fmla="*/ 1120 w 5424"/>
              <a:gd name="T3" fmla="*/ 144 h 1640"/>
              <a:gd name="T4" fmla="*/ 1984 w 5424"/>
              <a:gd name="T5" fmla="*/ 240 h 1640"/>
              <a:gd name="T6" fmla="*/ 2656 w 5424"/>
              <a:gd name="T7" fmla="*/ 240 h 1640"/>
              <a:gd name="T8" fmla="*/ 3424 w 5424"/>
              <a:gd name="T9" fmla="*/ 720 h 1640"/>
              <a:gd name="T10" fmla="*/ 4048 w 5424"/>
              <a:gd name="T11" fmla="*/ 1392 h 1640"/>
              <a:gd name="T12" fmla="*/ 4624 w 5424"/>
              <a:gd name="T13" fmla="*/ 1584 h 1640"/>
              <a:gd name="T14" fmla="*/ 4768 w 5424"/>
              <a:gd name="T15" fmla="*/ 1584 h 1640"/>
              <a:gd name="T16" fmla="*/ 688 w 5424"/>
              <a:gd name="T17" fmla="*/ 1584 h 1640"/>
              <a:gd name="T18" fmla="*/ 640 w 5424"/>
              <a:gd name="T19" fmla="*/ 1248 h 1640"/>
              <a:gd name="T20" fmla="*/ 688 w 5424"/>
              <a:gd name="T21" fmla="*/ 0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24" h="1640">
                <a:moveTo>
                  <a:pt x="640" y="0"/>
                </a:moveTo>
                <a:cubicBezTo>
                  <a:pt x="768" y="52"/>
                  <a:pt x="896" y="104"/>
                  <a:pt x="1120" y="144"/>
                </a:cubicBezTo>
                <a:cubicBezTo>
                  <a:pt x="1344" y="184"/>
                  <a:pt x="1728" y="224"/>
                  <a:pt x="1984" y="240"/>
                </a:cubicBezTo>
                <a:cubicBezTo>
                  <a:pt x="2240" y="256"/>
                  <a:pt x="2416" y="160"/>
                  <a:pt x="2656" y="240"/>
                </a:cubicBezTo>
                <a:cubicBezTo>
                  <a:pt x="2896" y="320"/>
                  <a:pt x="3192" y="528"/>
                  <a:pt x="3424" y="720"/>
                </a:cubicBezTo>
                <a:cubicBezTo>
                  <a:pt x="3656" y="912"/>
                  <a:pt x="3848" y="1248"/>
                  <a:pt x="4048" y="1392"/>
                </a:cubicBezTo>
                <a:cubicBezTo>
                  <a:pt x="4248" y="1536"/>
                  <a:pt x="4504" y="1552"/>
                  <a:pt x="4624" y="1584"/>
                </a:cubicBezTo>
                <a:cubicBezTo>
                  <a:pt x="4744" y="1616"/>
                  <a:pt x="5424" y="1584"/>
                  <a:pt x="4768" y="1584"/>
                </a:cubicBezTo>
                <a:cubicBezTo>
                  <a:pt x="4112" y="1584"/>
                  <a:pt x="1376" y="1640"/>
                  <a:pt x="688" y="1584"/>
                </a:cubicBezTo>
                <a:cubicBezTo>
                  <a:pt x="0" y="1528"/>
                  <a:pt x="640" y="1512"/>
                  <a:pt x="640" y="1248"/>
                </a:cubicBezTo>
                <a:cubicBezTo>
                  <a:pt x="640" y="984"/>
                  <a:pt x="664" y="492"/>
                  <a:pt x="688" y="0"/>
                </a:cubicBezTo>
              </a:path>
            </a:pathLst>
          </a:custGeom>
          <a:gradFill rotWithShape="1">
            <a:gsLst>
              <a:gs pos="0">
                <a:srgbClr val="CCCC00"/>
              </a:gs>
              <a:gs pos="100000">
                <a:srgbClr val="66FF66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8" dist="17961" dir="13500000">
              <a:srgbClr val="CC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-184150" y="1606550"/>
            <a:ext cx="5186363" cy="2217738"/>
          </a:xfrm>
          <a:custGeom>
            <a:avLst/>
            <a:gdLst>
              <a:gd name="T0" fmla="*/ 116 w 3267"/>
              <a:gd name="T1" fmla="*/ 92 h 1397"/>
              <a:gd name="T2" fmla="*/ 1172 w 3267"/>
              <a:gd name="T3" fmla="*/ 188 h 1397"/>
              <a:gd name="T4" fmla="*/ 1679 w 3267"/>
              <a:gd name="T5" fmla="*/ 305 h 1397"/>
              <a:gd name="T6" fmla="*/ 1817 w 3267"/>
              <a:gd name="T7" fmla="*/ 414 h 1397"/>
              <a:gd name="T8" fmla="*/ 1852 w 3267"/>
              <a:gd name="T9" fmla="*/ 494 h 1397"/>
              <a:gd name="T10" fmla="*/ 3142 w 3267"/>
              <a:gd name="T11" fmla="*/ 762 h 1397"/>
              <a:gd name="T12" fmla="*/ 2603 w 3267"/>
              <a:gd name="T13" fmla="*/ 1182 h 1397"/>
              <a:gd name="T14" fmla="*/ 1762 w 3267"/>
              <a:gd name="T15" fmla="*/ 1219 h 1397"/>
              <a:gd name="T16" fmla="*/ 1885 w 3267"/>
              <a:gd name="T17" fmla="*/ 1185 h 1397"/>
              <a:gd name="T18" fmla="*/ 788 w 3267"/>
              <a:gd name="T19" fmla="*/ 1196 h 1397"/>
              <a:gd name="T20" fmla="*/ 281 w 3267"/>
              <a:gd name="T21" fmla="*/ 1234 h 1397"/>
              <a:gd name="T22" fmla="*/ 223 w 3267"/>
              <a:gd name="T23" fmla="*/ 1234 h 1397"/>
              <a:gd name="T24" fmla="*/ 149 w 3267"/>
              <a:gd name="T25" fmla="*/ 1226 h 1397"/>
              <a:gd name="T26" fmla="*/ 100 w 3267"/>
              <a:gd name="T27" fmla="*/ 1218 h 1397"/>
              <a:gd name="T28" fmla="*/ 100 w 3267"/>
              <a:gd name="T29" fmla="*/ 1226 h 1397"/>
              <a:gd name="T30" fmla="*/ 67 w 3267"/>
              <a:gd name="T31" fmla="*/ 189 h 1397"/>
              <a:gd name="T32" fmla="*/ 500 w 3267"/>
              <a:gd name="T33" fmla="*/ 92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7" h="1397">
                <a:moveTo>
                  <a:pt x="116" y="92"/>
                </a:moveTo>
                <a:cubicBezTo>
                  <a:pt x="456" y="112"/>
                  <a:pt x="912" y="153"/>
                  <a:pt x="1172" y="188"/>
                </a:cubicBezTo>
                <a:cubicBezTo>
                  <a:pt x="1432" y="223"/>
                  <a:pt x="1572" y="267"/>
                  <a:pt x="1679" y="305"/>
                </a:cubicBezTo>
                <a:cubicBezTo>
                  <a:pt x="1786" y="343"/>
                  <a:pt x="1788" y="382"/>
                  <a:pt x="1817" y="414"/>
                </a:cubicBezTo>
                <a:cubicBezTo>
                  <a:pt x="1846" y="446"/>
                  <a:pt x="1631" y="436"/>
                  <a:pt x="1852" y="494"/>
                </a:cubicBezTo>
                <a:cubicBezTo>
                  <a:pt x="2073" y="552"/>
                  <a:pt x="3017" y="647"/>
                  <a:pt x="3142" y="762"/>
                </a:cubicBezTo>
                <a:cubicBezTo>
                  <a:pt x="3267" y="877"/>
                  <a:pt x="2833" y="1106"/>
                  <a:pt x="2603" y="1182"/>
                </a:cubicBezTo>
                <a:cubicBezTo>
                  <a:pt x="2373" y="1258"/>
                  <a:pt x="1882" y="1218"/>
                  <a:pt x="1762" y="1219"/>
                </a:cubicBezTo>
                <a:cubicBezTo>
                  <a:pt x="1642" y="1220"/>
                  <a:pt x="2047" y="1189"/>
                  <a:pt x="1885" y="1185"/>
                </a:cubicBezTo>
                <a:cubicBezTo>
                  <a:pt x="1723" y="1181"/>
                  <a:pt x="1055" y="1188"/>
                  <a:pt x="788" y="1196"/>
                </a:cubicBezTo>
                <a:cubicBezTo>
                  <a:pt x="521" y="1204"/>
                  <a:pt x="375" y="1228"/>
                  <a:pt x="281" y="1234"/>
                </a:cubicBezTo>
                <a:cubicBezTo>
                  <a:pt x="187" y="1240"/>
                  <a:pt x="245" y="1235"/>
                  <a:pt x="223" y="1234"/>
                </a:cubicBezTo>
                <a:cubicBezTo>
                  <a:pt x="201" y="1233"/>
                  <a:pt x="169" y="1229"/>
                  <a:pt x="149" y="1226"/>
                </a:cubicBezTo>
                <a:cubicBezTo>
                  <a:pt x="129" y="1223"/>
                  <a:pt x="108" y="1218"/>
                  <a:pt x="100" y="1218"/>
                </a:cubicBezTo>
                <a:cubicBezTo>
                  <a:pt x="92" y="1218"/>
                  <a:pt x="105" y="1397"/>
                  <a:pt x="100" y="1226"/>
                </a:cubicBezTo>
                <a:cubicBezTo>
                  <a:pt x="95" y="1055"/>
                  <a:pt x="0" y="378"/>
                  <a:pt x="67" y="189"/>
                </a:cubicBezTo>
                <a:cubicBezTo>
                  <a:pt x="134" y="0"/>
                  <a:pt x="410" y="112"/>
                  <a:pt x="500" y="92"/>
                </a:cubicBezTo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66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-457200" y="5715000"/>
            <a:ext cx="3657600" cy="13017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66FF66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543800" y="3200400"/>
            <a:ext cx="1676400" cy="13017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CCFF66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CC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-228600" y="2667000"/>
            <a:ext cx="2362200" cy="889000"/>
          </a:xfrm>
          <a:custGeom>
            <a:avLst/>
            <a:gdLst>
              <a:gd name="T0" fmla="*/ 240 w 1928"/>
              <a:gd name="T1" fmla="*/ 936 h 992"/>
              <a:gd name="T2" fmla="*/ 192 w 1928"/>
              <a:gd name="T3" fmla="*/ 840 h 992"/>
              <a:gd name="T4" fmla="*/ 96 w 1928"/>
              <a:gd name="T5" fmla="*/ 744 h 992"/>
              <a:gd name="T6" fmla="*/ 48 w 1928"/>
              <a:gd name="T7" fmla="*/ 600 h 992"/>
              <a:gd name="T8" fmla="*/ 0 w 1928"/>
              <a:gd name="T9" fmla="*/ 456 h 992"/>
              <a:gd name="T10" fmla="*/ 48 w 1928"/>
              <a:gd name="T11" fmla="*/ 120 h 992"/>
              <a:gd name="T12" fmla="*/ 240 w 1928"/>
              <a:gd name="T13" fmla="*/ 360 h 992"/>
              <a:gd name="T14" fmla="*/ 240 w 1928"/>
              <a:gd name="T15" fmla="*/ 456 h 992"/>
              <a:gd name="T16" fmla="*/ 288 w 1928"/>
              <a:gd name="T17" fmla="*/ 216 h 992"/>
              <a:gd name="T18" fmla="*/ 240 w 1928"/>
              <a:gd name="T19" fmla="*/ 24 h 992"/>
              <a:gd name="T20" fmla="*/ 384 w 1928"/>
              <a:gd name="T21" fmla="*/ 72 h 992"/>
              <a:gd name="T22" fmla="*/ 576 w 1928"/>
              <a:gd name="T23" fmla="*/ 168 h 992"/>
              <a:gd name="T24" fmla="*/ 768 w 1928"/>
              <a:gd name="T25" fmla="*/ 120 h 992"/>
              <a:gd name="T26" fmla="*/ 864 w 1928"/>
              <a:gd name="T27" fmla="*/ 216 h 992"/>
              <a:gd name="T28" fmla="*/ 672 w 1928"/>
              <a:gd name="T29" fmla="*/ 504 h 992"/>
              <a:gd name="T30" fmla="*/ 816 w 1928"/>
              <a:gd name="T31" fmla="*/ 408 h 992"/>
              <a:gd name="T32" fmla="*/ 1200 w 1928"/>
              <a:gd name="T33" fmla="*/ 312 h 992"/>
              <a:gd name="T34" fmla="*/ 1104 w 1928"/>
              <a:gd name="T35" fmla="*/ 456 h 992"/>
              <a:gd name="T36" fmla="*/ 912 w 1928"/>
              <a:gd name="T37" fmla="*/ 600 h 992"/>
              <a:gd name="T38" fmla="*/ 1152 w 1928"/>
              <a:gd name="T39" fmla="*/ 504 h 992"/>
              <a:gd name="T40" fmla="*/ 1440 w 1928"/>
              <a:gd name="T41" fmla="*/ 504 h 992"/>
              <a:gd name="T42" fmla="*/ 1104 w 1928"/>
              <a:gd name="T43" fmla="*/ 648 h 992"/>
              <a:gd name="T44" fmla="*/ 1392 w 1928"/>
              <a:gd name="T45" fmla="*/ 696 h 992"/>
              <a:gd name="T46" fmla="*/ 1872 w 1928"/>
              <a:gd name="T47" fmla="*/ 552 h 992"/>
              <a:gd name="T48" fmla="*/ 1728 w 1928"/>
              <a:gd name="T49" fmla="*/ 792 h 992"/>
              <a:gd name="T50" fmla="*/ 1488 w 1928"/>
              <a:gd name="T51" fmla="*/ 936 h 992"/>
              <a:gd name="T52" fmla="*/ 1680 w 1928"/>
              <a:gd name="T53" fmla="*/ 936 h 992"/>
              <a:gd name="T54" fmla="*/ 1584 w 1928"/>
              <a:gd name="T55" fmla="*/ 984 h 992"/>
              <a:gd name="T56" fmla="*/ 1056 w 1928"/>
              <a:gd name="T57" fmla="*/ 984 h 992"/>
              <a:gd name="T58" fmla="*/ 576 w 1928"/>
              <a:gd name="T59" fmla="*/ 984 h 992"/>
              <a:gd name="T60" fmla="*/ 384 w 1928"/>
              <a:gd name="T61" fmla="*/ 984 h 992"/>
              <a:gd name="T62" fmla="*/ 240 w 1928"/>
              <a:gd name="T63" fmla="*/ 984 h 992"/>
              <a:gd name="T64" fmla="*/ 240 w 1928"/>
              <a:gd name="T65" fmla="*/ 93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8" h="992">
                <a:moveTo>
                  <a:pt x="240" y="936"/>
                </a:moveTo>
                <a:cubicBezTo>
                  <a:pt x="232" y="912"/>
                  <a:pt x="216" y="872"/>
                  <a:pt x="192" y="840"/>
                </a:cubicBezTo>
                <a:cubicBezTo>
                  <a:pt x="168" y="808"/>
                  <a:pt x="120" y="784"/>
                  <a:pt x="96" y="744"/>
                </a:cubicBezTo>
                <a:cubicBezTo>
                  <a:pt x="72" y="704"/>
                  <a:pt x="64" y="648"/>
                  <a:pt x="48" y="600"/>
                </a:cubicBezTo>
                <a:cubicBezTo>
                  <a:pt x="32" y="552"/>
                  <a:pt x="0" y="536"/>
                  <a:pt x="0" y="456"/>
                </a:cubicBezTo>
                <a:cubicBezTo>
                  <a:pt x="0" y="376"/>
                  <a:pt x="8" y="136"/>
                  <a:pt x="48" y="120"/>
                </a:cubicBezTo>
                <a:cubicBezTo>
                  <a:pt x="88" y="104"/>
                  <a:pt x="208" y="304"/>
                  <a:pt x="240" y="360"/>
                </a:cubicBezTo>
                <a:cubicBezTo>
                  <a:pt x="272" y="416"/>
                  <a:pt x="232" y="480"/>
                  <a:pt x="240" y="456"/>
                </a:cubicBezTo>
                <a:cubicBezTo>
                  <a:pt x="248" y="432"/>
                  <a:pt x="288" y="288"/>
                  <a:pt x="288" y="216"/>
                </a:cubicBezTo>
                <a:cubicBezTo>
                  <a:pt x="288" y="144"/>
                  <a:pt x="224" y="48"/>
                  <a:pt x="240" y="24"/>
                </a:cubicBezTo>
                <a:cubicBezTo>
                  <a:pt x="256" y="0"/>
                  <a:pt x="328" y="48"/>
                  <a:pt x="384" y="72"/>
                </a:cubicBezTo>
                <a:cubicBezTo>
                  <a:pt x="440" y="96"/>
                  <a:pt x="512" y="160"/>
                  <a:pt x="576" y="168"/>
                </a:cubicBezTo>
                <a:cubicBezTo>
                  <a:pt x="640" y="176"/>
                  <a:pt x="720" y="112"/>
                  <a:pt x="768" y="120"/>
                </a:cubicBezTo>
                <a:cubicBezTo>
                  <a:pt x="816" y="128"/>
                  <a:pt x="880" y="152"/>
                  <a:pt x="864" y="216"/>
                </a:cubicBezTo>
                <a:cubicBezTo>
                  <a:pt x="848" y="280"/>
                  <a:pt x="680" y="472"/>
                  <a:pt x="672" y="504"/>
                </a:cubicBezTo>
                <a:cubicBezTo>
                  <a:pt x="664" y="536"/>
                  <a:pt x="728" y="440"/>
                  <a:pt x="816" y="408"/>
                </a:cubicBezTo>
                <a:cubicBezTo>
                  <a:pt x="904" y="376"/>
                  <a:pt x="1152" y="304"/>
                  <a:pt x="1200" y="312"/>
                </a:cubicBezTo>
                <a:cubicBezTo>
                  <a:pt x="1248" y="320"/>
                  <a:pt x="1152" y="408"/>
                  <a:pt x="1104" y="456"/>
                </a:cubicBezTo>
                <a:cubicBezTo>
                  <a:pt x="1056" y="504"/>
                  <a:pt x="904" y="592"/>
                  <a:pt x="912" y="600"/>
                </a:cubicBezTo>
                <a:cubicBezTo>
                  <a:pt x="920" y="608"/>
                  <a:pt x="1064" y="520"/>
                  <a:pt x="1152" y="504"/>
                </a:cubicBezTo>
                <a:cubicBezTo>
                  <a:pt x="1240" y="488"/>
                  <a:pt x="1448" y="480"/>
                  <a:pt x="1440" y="504"/>
                </a:cubicBezTo>
                <a:cubicBezTo>
                  <a:pt x="1432" y="528"/>
                  <a:pt x="1112" y="616"/>
                  <a:pt x="1104" y="648"/>
                </a:cubicBezTo>
                <a:cubicBezTo>
                  <a:pt x="1096" y="680"/>
                  <a:pt x="1264" y="712"/>
                  <a:pt x="1392" y="696"/>
                </a:cubicBezTo>
                <a:cubicBezTo>
                  <a:pt x="1520" y="680"/>
                  <a:pt x="1816" y="536"/>
                  <a:pt x="1872" y="552"/>
                </a:cubicBezTo>
                <a:cubicBezTo>
                  <a:pt x="1928" y="568"/>
                  <a:pt x="1792" y="728"/>
                  <a:pt x="1728" y="792"/>
                </a:cubicBezTo>
                <a:cubicBezTo>
                  <a:pt x="1664" y="856"/>
                  <a:pt x="1496" y="912"/>
                  <a:pt x="1488" y="936"/>
                </a:cubicBezTo>
                <a:cubicBezTo>
                  <a:pt x="1480" y="960"/>
                  <a:pt x="1664" y="928"/>
                  <a:pt x="1680" y="936"/>
                </a:cubicBezTo>
                <a:cubicBezTo>
                  <a:pt x="1696" y="944"/>
                  <a:pt x="1688" y="976"/>
                  <a:pt x="1584" y="984"/>
                </a:cubicBezTo>
                <a:cubicBezTo>
                  <a:pt x="1480" y="992"/>
                  <a:pt x="1224" y="984"/>
                  <a:pt x="1056" y="984"/>
                </a:cubicBezTo>
                <a:cubicBezTo>
                  <a:pt x="888" y="984"/>
                  <a:pt x="688" y="984"/>
                  <a:pt x="576" y="984"/>
                </a:cubicBezTo>
                <a:cubicBezTo>
                  <a:pt x="464" y="984"/>
                  <a:pt x="440" y="984"/>
                  <a:pt x="384" y="984"/>
                </a:cubicBezTo>
                <a:cubicBezTo>
                  <a:pt x="328" y="984"/>
                  <a:pt x="264" y="992"/>
                  <a:pt x="240" y="984"/>
                </a:cubicBezTo>
                <a:cubicBezTo>
                  <a:pt x="216" y="976"/>
                  <a:pt x="248" y="960"/>
                  <a:pt x="240" y="93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1371600" y="-1676400"/>
            <a:ext cx="1066800" cy="5534025"/>
            <a:chOff x="3216" y="672"/>
            <a:chExt cx="528" cy="1470"/>
          </a:xfrm>
        </p:grpSpPr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AutoShape 25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AutoShape 26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AutoShape 27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6" name="Freeform 28"/>
          <p:cNvSpPr>
            <a:spLocks/>
          </p:cNvSpPr>
          <p:nvPr/>
        </p:nvSpPr>
        <p:spPr bwMode="auto">
          <a:xfrm>
            <a:off x="990600" y="5334000"/>
            <a:ext cx="3657600" cy="18351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477000" y="228600"/>
            <a:ext cx="2286000" cy="3810000"/>
            <a:chOff x="1752" y="-320"/>
            <a:chExt cx="3312" cy="4736"/>
          </a:xfrm>
        </p:grpSpPr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352" y="1104"/>
              <a:ext cx="1488" cy="3312"/>
            </a:xfrm>
            <a:custGeom>
              <a:avLst/>
              <a:gdLst>
                <a:gd name="T0" fmla="*/ 1376 w 2000"/>
                <a:gd name="T1" fmla="*/ 3864 h 3936"/>
                <a:gd name="T2" fmla="*/ 1424 w 2000"/>
                <a:gd name="T3" fmla="*/ 3816 h 3936"/>
                <a:gd name="T4" fmla="*/ 1280 w 2000"/>
                <a:gd name="T5" fmla="*/ 3144 h 3936"/>
                <a:gd name="T6" fmla="*/ 1232 w 2000"/>
                <a:gd name="T7" fmla="*/ 2424 h 3936"/>
                <a:gd name="T8" fmla="*/ 1280 w 2000"/>
                <a:gd name="T9" fmla="*/ 1656 h 3936"/>
                <a:gd name="T10" fmla="*/ 1568 w 2000"/>
                <a:gd name="T11" fmla="*/ 936 h 3936"/>
                <a:gd name="T12" fmla="*/ 1952 w 2000"/>
                <a:gd name="T13" fmla="*/ 504 h 3936"/>
                <a:gd name="T14" fmla="*/ 1856 w 2000"/>
                <a:gd name="T15" fmla="*/ 456 h 3936"/>
                <a:gd name="T16" fmla="*/ 1424 w 2000"/>
                <a:gd name="T17" fmla="*/ 936 h 3936"/>
                <a:gd name="T18" fmla="*/ 1136 w 2000"/>
                <a:gd name="T19" fmla="*/ 1800 h 3936"/>
                <a:gd name="T20" fmla="*/ 1136 w 2000"/>
                <a:gd name="T21" fmla="*/ 1320 h 3936"/>
                <a:gd name="T22" fmla="*/ 1280 w 2000"/>
                <a:gd name="T23" fmla="*/ 360 h 3936"/>
                <a:gd name="T24" fmla="*/ 1328 w 2000"/>
                <a:gd name="T25" fmla="*/ 120 h 3936"/>
                <a:gd name="T26" fmla="*/ 1232 w 2000"/>
                <a:gd name="T27" fmla="*/ 120 h 3936"/>
                <a:gd name="T28" fmla="*/ 1088 w 2000"/>
                <a:gd name="T29" fmla="*/ 840 h 3936"/>
                <a:gd name="T30" fmla="*/ 1088 w 2000"/>
                <a:gd name="T31" fmla="*/ 600 h 3936"/>
                <a:gd name="T32" fmla="*/ 1040 w 2000"/>
                <a:gd name="T33" fmla="*/ 456 h 3936"/>
                <a:gd name="T34" fmla="*/ 944 w 2000"/>
                <a:gd name="T35" fmla="*/ 600 h 3936"/>
                <a:gd name="T36" fmla="*/ 944 w 2000"/>
                <a:gd name="T37" fmla="*/ 1272 h 3936"/>
                <a:gd name="T38" fmla="*/ 933 w 2000"/>
                <a:gd name="T39" fmla="*/ 1277 h 3936"/>
                <a:gd name="T40" fmla="*/ 800 w 2000"/>
                <a:gd name="T41" fmla="*/ 1032 h 3936"/>
                <a:gd name="T42" fmla="*/ 560 w 2000"/>
                <a:gd name="T43" fmla="*/ 696 h 3936"/>
                <a:gd name="T44" fmla="*/ 128 w 2000"/>
                <a:gd name="T45" fmla="*/ 648 h 3936"/>
                <a:gd name="T46" fmla="*/ 32 w 2000"/>
                <a:gd name="T47" fmla="*/ 696 h 3936"/>
                <a:gd name="T48" fmla="*/ 320 w 2000"/>
                <a:gd name="T49" fmla="*/ 744 h 3936"/>
                <a:gd name="T50" fmla="*/ 656 w 2000"/>
                <a:gd name="T51" fmla="*/ 1032 h 3936"/>
                <a:gd name="T52" fmla="*/ 795 w 2000"/>
                <a:gd name="T53" fmla="*/ 1322 h 3936"/>
                <a:gd name="T54" fmla="*/ 914 w 2000"/>
                <a:gd name="T55" fmla="*/ 1661 h 3936"/>
                <a:gd name="T56" fmla="*/ 951 w 2000"/>
                <a:gd name="T57" fmla="*/ 1907 h 3936"/>
                <a:gd name="T58" fmla="*/ 987 w 2000"/>
                <a:gd name="T59" fmla="*/ 2346 h 3936"/>
                <a:gd name="T60" fmla="*/ 960 w 2000"/>
                <a:gd name="T61" fmla="*/ 2529 h 3936"/>
                <a:gd name="T62" fmla="*/ 896 w 2000"/>
                <a:gd name="T63" fmla="*/ 2520 h 3936"/>
                <a:gd name="T64" fmla="*/ 1015 w 2000"/>
                <a:gd name="T65" fmla="*/ 2776 h 3936"/>
                <a:gd name="T66" fmla="*/ 978 w 2000"/>
                <a:gd name="T67" fmla="*/ 2639 h 3936"/>
                <a:gd name="T68" fmla="*/ 969 w 2000"/>
                <a:gd name="T69" fmla="*/ 2630 h 3936"/>
                <a:gd name="T70" fmla="*/ 997 w 2000"/>
                <a:gd name="T71" fmla="*/ 2813 h 3936"/>
                <a:gd name="T72" fmla="*/ 944 w 2000"/>
                <a:gd name="T73" fmla="*/ 2664 h 3936"/>
                <a:gd name="T74" fmla="*/ 896 w 2000"/>
                <a:gd name="T75" fmla="*/ 2520 h 3936"/>
                <a:gd name="T76" fmla="*/ 944 w 2000"/>
                <a:gd name="T77" fmla="*/ 2424 h 3936"/>
                <a:gd name="T78" fmla="*/ 942 w 2000"/>
                <a:gd name="T79" fmla="*/ 2483 h 3936"/>
                <a:gd name="T80" fmla="*/ 969 w 2000"/>
                <a:gd name="T81" fmla="*/ 2584 h 3936"/>
                <a:gd name="T82" fmla="*/ 1006 w 2000"/>
                <a:gd name="T83" fmla="*/ 2831 h 3936"/>
                <a:gd name="T84" fmla="*/ 923 w 2000"/>
                <a:gd name="T85" fmla="*/ 2785 h 3936"/>
                <a:gd name="T86" fmla="*/ 992 w 2000"/>
                <a:gd name="T87" fmla="*/ 3048 h 3936"/>
                <a:gd name="T88" fmla="*/ 992 w 2000"/>
                <a:gd name="T89" fmla="*/ 3288 h 3936"/>
                <a:gd name="T90" fmla="*/ 923 w 2000"/>
                <a:gd name="T91" fmla="*/ 3507 h 3936"/>
                <a:gd name="T92" fmla="*/ 704 w 2000"/>
                <a:gd name="T93" fmla="*/ 3768 h 3936"/>
                <a:gd name="T94" fmla="*/ 752 w 2000"/>
                <a:gd name="T95" fmla="*/ 3816 h 3936"/>
                <a:gd name="T96" fmla="*/ 1040 w 2000"/>
                <a:gd name="T97" fmla="*/ 3816 h 3936"/>
                <a:gd name="T98" fmla="*/ 1280 w 2000"/>
                <a:gd name="T99" fmla="*/ 3864 h 3936"/>
                <a:gd name="T100" fmla="*/ 1376 w 2000"/>
                <a:gd name="T101" fmla="*/ 3864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" h="3936">
                  <a:moveTo>
                    <a:pt x="1376" y="3864"/>
                  </a:moveTo>
                  <a:cubicBezTo>
                    <a:pt x="1400" y="3856"/>
                    <a:pt x="1440" y="3936"/>
                    <a:pt x="1424" y="3816"/>
                  </a:cubicBezTo>
                  <a:cubicBezTo>
                    <a:pt x="1408" y="3696"/>
                    <a:pt x="1312" y="3376"/>
                    <a:pt x="1280" y="3144"/>
                  </a:cubicBezTo>
                  <a:cubicBezTo>
                    <a:pt x="1248" y="2912"/>
                    <a:pt x="1232" y="2672"/>
                    <a:pt x="1232" y="2424"/>
                  </a:cubicBezTo>
                  <a:cubicBezTo>
                    <a:pt x="1232" y="2176"/>
                    <a:pt x="1224" y="1904"/>
                    <a:pt x="1280" y="1656"/>
                  </a:cubicBezTo>
                  <a:cubicBezTo>
                    <a:pt x="1336" y="1408"/>
                    <a:pt x="1456" y="1128"/>
                    <a:pt x="1568" y="936"/>
                  </a:cubicBezTo>
                  <a:cubicBezTo>
                    <a:pt x="1680" y="744"/>
                    <a:pt x="1904" y="584"/>
                    <a:pt x="1952" y="504"/>
                  </a:cubicBezTo>
                  <a:cubicBezTo>
                    <a:pt x="2000" y="424"/>
                    <a:pt x="1944" y="384"/>
                    <a:pt x="1856" y="456"/>
                  </a:cubicBezTo>
                  <a:cubicBezTo>
                    <a:pt x="1768" y="528"/>
                    <a:pt x="1544" y="712"/>
                    <a:pt x="1424" y="936"/>
                  </a:cubicBezTo>
                  <a:cubicBezTo>
                    <a:pt x="1304" y="1160"/>
                    <a:pt x="1184" y="1736"/>
                    <a:pt x="1136" y="1800"/>
                  </a:cubicBezTo>
                  <a:cubicBezTo>
                    <a:pt x="1088" y="1864"/>
                    <a:pt x="1112" y="1560"/>
                    <a:pt x="1136" y="1320"/>
                  </a:cubicBezTo>
                  <a:cubicBezTo>
                    <a:pt x="1160" y="1080"/>
                    <a:pt x="1248" y="560"/>
                    <a:pt x="1280" y="360"/>
                  </a:cubicBezTo>
                  <a:cubicBezTo>
                    <a:pt x="1312" y="160"/>
                    <a:pt x="1336" y="160"/>
                    <a:pt x="1328" y="120"/>
                  </a:cubicBezTo>
                  <a:cubicBezTo>
                    <a:pt x="1320" y="80"/>
                    <a:pt x="1272" y="0"/>
                    <a:pt x="1232" y="120"/>
                  </a:cubicBezTo>
                  <a:cubicBezTo>
                    <a:pt x="1192" y="240"/>
                    <a:pt x="1112" y="760"/>
                    <a:pt x="1088" y="840"/>
                  </a:cubicBezTo>
                  <a:cubicBezTo>
                    <a:pt x="1064" y="920"/>
                    <a:pt x="1096" y="664"/>
                    <a:pt x="1088" y="600"/>
                  </a:cubicBezTo>
                  <a:cubicBezTo>
                    <a:pt x="1080" y="536"/>
                    <a:pt x="1064" y="456"/>
                    <a:pt x="1040" y="456"/>
                  </a:cubicBezTo>
                  <a:cubicBezTo>
                    <a:pt x="1016" y="456"/>
                    <a:pt x="960" y="464"/>
                    <a:pt x="944" y="600"/>
                  </a:cubicBezTo>
                  <a:cubicBezTo>
                    <a:pt x="928" y="736"/>
                    <a:pt x="946" y="1159"/>
                    <a:pt x="944" y="1272"/>
                  </a:cubicBezTo>
                  <a:cubicBezTo>
                    <a:pt x="942" y="1385"/>
                    <a:pt x="957" y="1317"/>
                    <a:pt x="933" y="1277"/>
                  </a:cubicBezTo>
                  <a:cubicBezTo>
                    <a:pt x="909" y="1237"/>
                    <a:pt x="862" y="1129"/>
                    <a:pt x="800" y="1032"/>
                  </a:cubicBezTo>
                  <a:cubicBezTo>
                    <a:pt x="738" y="935"/>
                    <a:pt x="672" y="760"/>
                    <a:pt x="560" y="696"/>
                  </a:cubicBezTo>
                  <a:cubicBezTo>
                    <a:pt x="448" y="632"/>
                    <a:pt x="216" y="648"/>
                    <a:pt x="128" y="648"/>
                  </a:cubicBezTo>
                  <a:cubicBezTo>
                    <a:pt x="40" y="648"/>
                    <a:pt x="0" y="680"/>
                    <a:pt x="32" y="696"/>
                  </a:cubicBezTo>
                  <a:cubicBezTo>
                    <a:pt x="64" y="712"/>
                    <a:pt x="216" y="688"/>
                    <a:pt x="320" y="744"/>
                  </a:cubicBezTo>
                  <a:cubicBezTo>
                    <a:pt x="424" y="800"/>
                    <a:pt x="577" y="936"/>
                    <a:pt x="656" y="1032"/>
                  </a:cubicBezTo>
                  <a:cubicBezTo>
                    <a:pt x="735" y="1128"/>
                    <a:pt x="752" y="1217"/>
                    <a:pt x="795" y="1322"/>
                  </a:cubicBezTo>
                  <a:cubicBezTo>
                    <a:pt x="838" y="1427"/>
                    <a:pt x="888" y="1564"/>
                    <a:pt x="914" y="1661"/>
                  </a:cubicBezTo>
                  <a:cubicBezTo>
                    <a:pt x="940" y="1758"/>
                    <a:pt x="939" y="1793"/>
                    <a:pt x="951" y="1907"/>
                  </a:cubicBezTo>
                  <a:cubicBezTo>
                    <a:pt x="963" y="2021"/>
                    <a:pt x="986" y="2242"/>
                    <a:pt x="987" y="2346"/>
                  </a:cubicBezTo>
                  <a:cubicBezTo>
                    <a:pt x="988" y="2450"/>
                    <a:pt x="975" y="2500"/>
                    <a:pt x="960" y="2529"/>
                  </a:cubicBezTo>
                  <a:cubicBezTo>
                    <a:pt x="945" y="2558"/>
                    <a:pt x="887" y="2479"/>
                    <a:pt x="896" y="2520"/>
                  </a:cubicBezTo>
                  <a:cubicBezTo>
                    <a:pt x="905" y="2561"/>
                    <a:pt x="1001" y="2756"/>
                    <a:pt x="1015" y="2776"/>
                  </a:cubicBezTo>
                  <a:cubicBezTo>
                    <a:pt x="1029" y="2796"/>
                    <a:pt x="986" y="2663"/>
                    <a:pt x="978" y="2639"/>
                  </a:cubicBezTo>
                  <a:cubicBezTo>
                    <a:pt x="970" y="2615"/>
                    <a:pt x="966" y="2601"/>
                    <a:pt x="969" y="2630"/>
                  </a:cubicBezTo>
                  <a:cubicBezTo>
                    <a:pt x="972" y="2659"/>
                    <a:pt x="1001" y="2807"/>
                    <a:pt x="997" y="2813"/>
                  </a:cubicBezTo>
                  <a:cubicBezTo>
                    <a:pt x="993" y="2819"/>
                    <a:pt x="961" y="2713"/>
                    <a:pt x="944" y="2664"/>
                  </a:cubicBezTo>
                  <a:cubicBezTo>
                    <a:pt x="927" y="2615"/>
                    <a:pt x="896" y="2560"/>
                    <a:pt x="896" y="2520"/>
                  </a:cubicBezTo>
                  <a:cubicBezTo>
                    <a:pt x="896" y="2480"/>
                    <a:pt x="936" y="2430"/>
                    <a:pt x="944" y="2424"/>
                  </a:cubicBezTo>
                  <a:cubicBezTo>
                    <a:pt x="952" y="2418"/>
                    <a:pt x="938" y="2456"/>
                    <a:pt x="942" y="2483"/>
                  </a:cubicBezTo>
                  <a:cubicBezTo>
                    <a:pt x="946" y="2510"/>
                    <a:pt x="958" y="2526"/>
                    <a:pt x="969" y="2584"/>
                  </a:cubicBezTo>
                  <a:cubicBezTo>
                    <a:pt x="980" y="2642"/>
                    <a:pt x="1014" y="2798"/>
                    <a:pt x="1006" y="2831"/>
                  </a:cubicBezTo>
                  <a:cubicBezTo>
                    <a:pt x="998" y="2864"/>
                    <a:pt x="925" y="2749"/>
                    <a:pt x="923" y="2785"/>
                  </a:cubicBezTo>
                  <a:cubicBezTo>
                    <a:pt x="921" y="2821"/>
                    <a:pt x="981" y="2964"/>
                    <a:pt x="992" y="3048"/>
                  </a:cubicBezTo>
                  <a:cubicBezTo>
                    <a:pt x="1003" y="3132"/>
                    <a:pt x="1003" y="3212"/>
                    <a:pt x="992" y="3288"/>
                  </a:cubicBezTo>
                  <a:cubicBezTo>
                    <a:pt x="981" y="3364"/>
                    <a:pt x="971" y="3427"/>
                    <a:pt x="923" y="3507"/>
                  </a:cubicBezTo>
                  <a:cubicBezTo>
                    <a:pt x="875" y="3587"/>
                    <a:pt x="732" y="3717"/>
                    <a:pt x="704" y="3768"/>
                  </a:cubicBezTo>
                  <a:cubicBezTo>
                    <a:pt x="676" y="3819"/>
                    <a:pt x="696" y="3808"/>
                    <a:pt x="752" y="3816"/>
                  </a:cubicBezTo>
                  <a:cubicBezTo>
                    <a:pt x="808" y="3824"/>
                    <a:pt x="952" y="3808"/>
                    <a:pt x="1040" y="3816"/>
                  </a:cubicBezTo>
                  <a:cubicBezTo>
                    <a:pt x="1128" y="3824"/>
                    <a:pt x="1216" y="3856"/>
                    <a:pt x="1280" y="3864"/>
                  </a:cubicBezTo>
                  <a:cubicBezTo>
                    <a:pt x="1344" y="3872"/>
                    <a:pt x="1352" y="3872"/>
                    <a:pt x="1376" y="38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66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1752" y="-320"/>
              <a:ext cx="3312" cy="2728"/>
            </a:xfrm>
            <a:custGeom>
              <a:avLst/>
              <a:gdLst>
                <a:gd name="T0" fmla="*/ 984 w 3312"/>
                <a:gd name="T1" fmla="*/ 2240 h 2728"/>
                <a:gd name="T2" fmla="*/ 840 w 3312"/>
                <a:gd name="T3" fmla="*/ 2432 h 2728"/>
                <a:gd name="T4" fmla="*/ 504 w 3312"/>
                <a:gd name="T5" fmla="*/ 2480 h 2728"/>
                <a:gd name="T6" fmla="*/ 120 w 3312"/>
                <a:gd name="T7" fmla="*/ 2240 h 2728"/>
                <a:gd name="T8" fmla="*/ 24 w 3312"/>
                <a:gd name="T9" fmla="*/ 1664 h 2728"/>
                <a:gd name="T10" fmla="*/ 264 w 3312"/>
                <a:gd name="T11" fmla="*/ 1232 h 2728"/>
                <a:gd name="T12" fmla="*/ 648 w 3312"/>
                <a:gd name="T13" fmla="*/ 1184 h 2728"/>
                <a:gd name="T14" fmla="*/ 840 w 3312"/>
                <a:gd name="T15" fmla="*/ 1232 h 2728"/>
                <a:gd name="T16" fmla="*/ 744 w 3312"/>
                <a:gd name="T17" fmla="*/ 1136 h 2728"/>
                <a:gd name="T18" fmla="*/ 552 w 3312"/>
                <a:gd name="T19" fmla="*/ 800 h 2728"/>
                <a:gd name="T20" fmla="*/ 648 w 3312"/>
                <a:gd name="T21" fmla="*/ 224 h 2728"/>
                <a:gd name="T22" fmla="*/ 1080 w 3312"/>
                <a:gd name="T23" fmla="*/ 32 h 2728"/>
                <a:gd name="T24" fmla="*/ 1464 w 3312"/>
                <a:gd name="T25" fmla="*/ 32 h 2728"/>
                <a:gd name="T26" fmla="*/ 1800 w 3312"/>
                <a:gd name="T27" fmla="*/ 176 h 2728"/>
                <a:gd name="T28" fmla="*/ 2040 w 3312"/>
                <a:gd name="T29" fmla="*/ 416 h 2728"/>
                <a:gd name="T30" fmla="*/ 2136 w 3312"/>
                <a:gd name="T31" fmla="*/ 800 h 2728"/>
                <a:gd name="T32" fmla="*/ 1992 w 3312"/>
                <a:gd name="T33" fmla="*/ 1040 h 2728"/>
                <a:gd name="T34" fmla="*/ 2184 w 3312"/>
                <a:gd name="T35" fmla="*/ 944 h 2728"/>
                <a:gd name="T36" fmla="*/ 2520 w 3312"/>
                <a:gd name="T37" fmla="*/ 944 h 2728"/>
                <a:gd name="T38" fmla="*/ 2760 w 3312"/>
                <a:gd name="T39" fmla="*/ 1088 h 2728"/>
                <a:gd name="T40" fmla="*/ 2856 w 3312"/>
                <a:gd name="T41" fmla="*/ 1376 h 2728"/>
                <a:gd name="T42" fmla="*/ 2856 w 3312"/>
                <a:gd name="T43" fmla="*/ 1568 h 2728"/>
                <a:gd name="T44" fmla="*/ 3000 w 3312"/>
                <a:gd name="T45" fmla="*/ 1568 h 2728"/>
                <a:gd name="T46" fmla="*/ 3288 w 3312"/>
                <a:gd name="T47" fmla="*/ 1856 h 2728"/>
                <a:gd name="T48" fmla="*/ 3144 w 3312"/>
                <a:gd name="T49" fmla="*/ 2336 h 2728"/>
                <a:gd name="T50" fmla="*/ 2856 w 3312"/>
                <a:gd name="T51" fmla="*/ 2576 h 2728"/>
                <a:gd name="T52" fmla="*/ 2328 w 3312"/>
                <a:gd name="T53" fmla="*/ 2720 h 2728"/>
                <a:gd name="T54" fmla="*/ 1944 w 3312"/>
                <a:gd name="T55" fmla="*/ 2624 h 2728"/>
                <a:gd name="T56" fmla="*/ 1800 w 3312"/>
                <a:gd name="T57" fmla="*/ 2480 h 2728"/>
                <a:gd name="T58" fmla="*/ 1752 w 3312"/>
                <a:gd name="T59" fmla="*/ 2336 h 2728"/>
                <a:gd name="T60" fmla="*/ 1656 w 3312"/>
                <a:gd name="T61" fmla="*/ 2432 h 2728"/>
                <a:gd name="T62" fmla="*/ 1512 w 3312"/>
                <a:gd name="T63" fmla="*/ 2480 h 2728"/>
                <a:gd name="T64" fmla="*/ 1272 w 3312"/>
                <a:gd name="T65" fmla="*/ 2336 h 2728"/>
                <a:gd name="T66" fmla="*/ 1224 w 3312"/>
                <a:gd name="T67" fmla="*/ 2096 h 2728"/>
                <a:gd name="T68" fmla="*/ 1176 w 3312"/>
                <a:gd name="T69" fmla="*/ 2192 h 2728"/>
                <a:gd name="T70" fmla="*/ 1032 w 3312"/>
                <a:gd name="T71" fmla="*/ 2336 h 2728"/>
                <a:gd name="T72" fmla="*/ 840 w 3312"/>
                <a:gd name="T73" fmla="*/ 2336 h 2728"/>
                <a:gd name="T74" fmla="*/ 888 w 3312"/>
                <a:gd name="T75" fmla="*/ 2432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2" h="2728">
                  <a:moveTo>
                    <a:pt x="984" y="2240"/>
                  </a:moveTo>
                  <a:cubicBezTo>
                    <a:pt x="952" y="2316"/>
                    <a:pt x="920" y="2392"/>
                    <a:pt x="840" y="2432"/>
                  </a:cubicBezTo>
                  <a:cubicBezTo>
                    <a:pt x="760" y="2472"/>
                    <a:pt x="624" y="2512"/>
                    <a:pt x="504" y="2480"/>
                  </a:cubicBezTo>
                  <a:cubicBezTo>
                    <a:pt x="384" y="2448"/>
                    <a:pt x="200" y="2376"/>
                    <a:pt x="120" y="2240"/>
                  </a:cubicBezTo>
                  <a:cubicBezTo>
                    <a:pt x="40" y="2104"/>
                    <a:pt x="0" y="1832"/>
                    <a:pt x="24" y="1664"/>
                  </a:cubicBezTo>
                  <a:cubicBezTo>
                    <a:pt x="48" y="1496"/>
                    <a:pt x="160" y="1312"/>
                    <a:pt x="264" y="1232"/>
                  </a:cubicBezTo>
                  <a:cubicBezTo>
                    <a:pt x="368" y="1152"/>
                    <a:pt x="552" y="1184"/>
                    <a:pt x="648" y="1184"/>
                  </a:cubicBezTo>
                  <a:cubicBezTo>
                    <a:pt x="744" y="1184"/>
                    <a:pt x="824" y="1240"/>
                    <a:pt x="840" y="1232"/>
                  </a:cubicBezTo>
                  <a:cubicBezTo>
                    <a:pt x="856" y="1224"/>
                    <a:pt x="792" y="1208"/>
                    <a:pt x="744" y="1136"/>
                  </a:cubicBezTo>
                  <a:cubicBezTo>
                    <a:pt x="696" y="1064"/>
                    <a:pt x="568" y="952"/>
                    <a:pt x="552" y="800"/>
                  </a:cubicBezTo>
                  <a:cubicBezTo>
                    <a:pt x="536" y="648"/>
                    <a:pt x="560" y="352"/>
                    <a:pt x="648" y="224"/>
                  </a:cubicBezTo>
                  <a:cubicBezTo>
                    <a:pt x="736" y="96"/>
                    <a:pt x="944" y="64"/>
                    <a:pt x="1080" y="32"/>
                  </a:cubicBezTo>
                  <a:cubicBezTo>
                    <a:pt x="1216" y="0"/>
                    <a:pt x="1344" y="8"/>
                    <a:pt x="1464" y="32"/>
                  </a:cubicBezTo>
                  <a:cubicBezTo>
                    <a:pt x="1584" y="56"/>
                    <a:pt x="1704" y="112"/>
                    <a:pt x="1800" y="176"/>
                  </a:cubicBezTo>
                  <a:cubicBezTo>
                    <a:pt x="1896" y="240"/>
                    <a:pt x="1984" y="312"/>
                    <a:pt x="2040" y="416"/>
                  </a:cubicBezTo>
                  <a:cubicBezTo>
                    <a:pt x="2096" y="520"/>
                    <a:pt x="2144" y="696"/>
                    <a:pt x="2136" y="800"/>
                  </a:cubicBezTo>
                  <a:cubicBezTo>
                    <a:pt x="2128" y="904"/>
                    <a:pt x="1984" y="1016"/>
                    <a:pt x="1992" y="1040"/>
                  </a:cubicBezTo>
                  <a:cubicBezTo>
                    <a:pt x="2000" y="1064"/>
                    <a:pt x="2096" y="960"/>
                    <a:pt x="2184" y="944"/>
                  </a:cubicBezTo>
                  <a:cubicBezTo>
                    <a:pt x="2272" y="928"/>
                    <a:pt x="2424" y="920"/>
                    <a:pt x="2520" y="944"/>
                  </a:cubicBezTo>
                  <a:cubicBezTo>
                    <a:pt x="2616" y="968"/>
                    <a:pt x="2704" y="1016"/>
                    <a:pt x="2760" y="1088"/>
                  </a:cubicBezTo>
                  <a:cubicBezTo>
                    <a:pt x="2816" y="1160"/>
                    <a:pt x="2840" y="1296"/>
                    <a:pt x="2856" y="1376"/>
                  </a:cubicBezTo>
                  <a:cubicBezTo>
                    <a:pt x="2872" y="1456"/>
                    <a:pt x="2832" y="1536"/>
                    <a:pt x="2856" y="1568"/>
                  </a:cubicBezTo>
                  <a:cubicBezTo>
                    <a:pt x="2880" y="1600"/>
                    <a:pt x="2928" y="1520"/>
                    <a:pt x="3000" y="1568"/>
                  </a:cubicBezTo>
                  <a:cubicBezTo>
                    <a:pt x="3072" y="1616"/>
                    <a:pt x="3264" y="1728"/>
                    <a:pt x="3288" y="1856"/>
                  </a:cubicBezTo>
                  <a:cubicBezTo>
                    <a:pt x="3312" y="1984"/>
                    <a:pt x="3216" y="2216"/>
                    <a:pt x="3144" y="2336"/>
                  </a:cubicBezTo>
                  <a:cubicBezTo>
                    <a:pt x="3072" y="2456"/>
                    <a:pt x="2992" y="2512"/>
                    <a:pt x="2856" y="2576"/>
                  </a:cubicBezTo>
                  <a:cubicBezTo>
                    <a:pt x="2720" y="2640"/>
                    <a:pt x="2480" y="2712"/>
                    <a:pt x="2328" y="2720"/>
                  </a:cubicBezTo>
                  <a:cubicBezTo>
                    <a:pt x="2176" y="2728"/>
                    <a:pt x="2032" y="2664"/>
                    <a:pt x="1944" y="2624"/>
                  </a:cubicBezTo>
                  <a:cubicBezTo>
                    <a:pt x="1856" y="2584"/>
                    <a:pt x="1832" y="2528"/>
                    <a:pt x="1800" y="2480"/>
                  </a:cubicBezTo>
                  <a:cubicBezTo>
                    <a:pt x="1768" y="2432"/>
                    <a:pt x="1776" y="2344"/>
                    <a:pt x="1752" y="2336"/>
                  </a:cubicBezTo>
                  <a:cubicBezTo>
                    <a:pt x="1728" y="2328"/>
                    <a:pt x="1696" y="2408"/>
                    <a:pt x="1656" y="2432"/>
                  </a:cubicBezTo>
                  <a:cubicBezTo>
                    <a:pt x="1616" y="2456"/>
                    <a:pt x="1576" y="2496"/>
                    <a:pt x="1512" y="2480"/>
                  </a:cubicBezTo>
                  <a:cubicBezTo>
                    <a:pt x="1448" y="2464"/>
                    <a:pt x="1320" y="2400"/>
                    <a:pt x="1272" y="2336"/>
                  </a:cubicBezTo>
                  <a:cubicBezTo>
                    <a:pt x="1224" y="2272"/>
                    <a:pt x="1240" y="2120"/>
                    <a:pt x="1224" y="2096"/>
                  </a:cubicBezTo>
                  <a:cubicBezTo>
                    <a:pt x="1208" y="2072"/>
                    <a:pt x="1208" y="2152"/>
                    <a:pt x="1176" y="2192"/>
                  </a:cubicBezTo>
                  <a:cubicBezTo>
                    <a:pt x="1144" y="2232"/>
                    <a:pt x="1088" y="2312"/>
                    <a:pt x="1032" y="2336"/>
                  </a:cubicBezTo>
                  <a:cubicBezTo>
                    <a:pt x="976" y="2360"/>
                    <a:pt x="864" y="2320"/>
                    <a:pt x="840" y="2336"/>
                  </a:cubicBezTo>
                  <a:cubicBezTo>
                    <a:pt x="816" y="2352"/>
                    <a:pt x="852" y="2392"/>
                    <a:pt x="888" y="243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2352" y="768"/>
              <a:ext cx="1920" cy="1576"/>
            </a:xfrm>
            <a:custGeom>
              <a:avLst/>
              <a:gdLst>
                <a:gd name="T0" fmla="*/ 704 w 1920"/>
                <a:gd name="T1" fmla="*/ 760 h 1576"/>
                <a:gd name="T2" fmla="*/ 560 w 1920"/>
                <a:gd name="T3" fmla="*/ 856 h 1576"/>
                <a:gd name="T4" fmla="*/ 224 w 1920"/>
                <a:gd name="T5" fmla="*/ 808 h 1576"/>
                <a:gd name="T6" fmla="*/ 32 w 1920"/>
                <a:gd name="T7" fmla="*/ 472 h 1576"/>
                <a:gd name="T8" fmla="*/ 32 w 1920"/>
                <a:gd name="T9" fmla="*/ 184 h 1576"/>
                <a:gd name="T10" fmla="*/ 176 w 1920"/>
                <a:gd name="T11" fmla="*/ 40 h 1576"/>
                <a:gd name="T12" fmla="*/ 416 w 1920"/>
                <a:gd name="T13" fmla="*/ 40 h 1576"/>
                <a:gd name="T14" fmla="*/ 560 w 1920"/>
                <a:gd name="T15" fmla="*/ 136 h 1576"/>
                <a:gd name="T16" fmla="*/ 704 w 1920"/>
                <a:gd name="T17" fmla="*/ 40 h 1576"/>
                <a:gd name="T18" fmla="*/ 992 w 1920"/>
                <a:gd name="T19" fmla="*/ 40 h 1576"/>
                <a:gd name="T20" fmla="*/ 1280 w 1920"/>
                <a:gd name="T21" fmla="*/ 280 h 1576"/>
                <a:gd name="T22" fmla="*/ 1376 w 1920"/>
                <a:gd name="T23" fmla="*/ 664 h 1576"/>
                <a:gd name="T24" fmla="*/ 1520 w 1920"/>
                <a:gd name="T25" fmla="*/ 712 h 1576"/>
                <a:gd name="T26" fmla="*/ 1856 w 1920"/>
                <a:gd name="T27" fmla="*/ 1000 h 1576"/>
                <a:gd name="T28" fmla="*/ 1856 w 1920"/>
                <a:gd name="T29" fmla="*/ 1336 h 1576"/>
                <a:gd name="T30" fmla="*/ 1472 w 1920"/>
                <a:gd name="T31" fmla="*/ 1528 h 1576"/>
                <a:gd name="T32" fmla="*/ 1088 w 1920"/>
                <a:gd name="T33" fmla="*/ 1048 h 1576"/>
                <a:gd name="T34" fmla="*/ 704 w 1920"/>
                <a:gd name="T35" fmla="*/ 1144 h 1576"/>
                <a:gd name="T36" fmla="*/ 560 w 1920"/>
                <a:gd name="T37" fmla="*/ 1000 h 1576"/>
                <a:gd name="T38" fmla="*/ 416 w 1920"/>
                <a:gd name="T39" fmla="*/ 85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0" h="1576">
                  <a:moveTo>
                    <a:pt x="704" y="760"/>
                  </a:moveTo>
                  <a:cubicBezTo>
                    <a:pt x="672" y="804"/>
                    <a:pt x="640" y="848"/>
                    <a:pt x="560" y="856"/>
                  </a:cubicBezTo>
                  <a:cubicBezTo>
                    <a:pt x="480" y="864"/>
                    <a:pt x="312" y="872"/>
                    <a:pt x="224" y="808"/>
                  </a:cubicBezTo>
                  <a:cubicBezTo>
                    <a:pt x="136" y="744"/>
                    <a:pt x="64" y="576"/>
                    <a:pt x="32" y="472"/>
                  </a:cubicBezTo>
                  <a:cubicBezTo>
                    <a:pt x="0" y="368"/>
                    <a:pt x="8" y="256"/>
                    <a:pt x="32" y="184"/>
                  </a:cubicBezTo>
                  <a:cubicBezTo>
                    <a:pt x="56" y="112"/>
                    <a:pt x="112" y="64"/>
                    <a:pt x="176" y="40"/>
                  </a:cubicBezTo>
                  <a:cubicBezTo>
                    <a:pt x="240" y="16"/>
                    <a:pt x="352" y="24"/>
                    <a:pt x="416" y="40"/>
                  </a:cubicBezTo>
                  <a:cubicBezTo>
                    <a:pt x="480" y="56"/>
                    <a:pt x="512" y="136"/>
                    <a:pt x="560" y="136"/>
                  </a:cubicBezTo>
                  <a:cubicBezTo>
                    <a:pt x="608" y="136"/>
                    <a:pt x="632" y="56"/>
                    <a:pt x="704" y="40"/>
                  </a:cubicBezTo>
                  <a:cubicBezTo>
                    <a:pt x="776" y="24"/>
                    <a:pt x="896" y="0"/>
                    <a:pt x="992" y="40"/>
                  </a:cubicBezTo>
                  <a:cubicBezTo>
                    <a:pt x="1088" y="80"/>
                    <a:pt x="1216" y="176"/>
                    <a:pt x="1280" y="280"/>
                  </a:cubicBezTo>
                  <a:cubicBezTo>
                    <a:pt x="1344" y="384"/>
                    <a:pt x="1336" y="592"/>
                    <a:pt x="1376" y="664"/>
                  </a:cubicBezTo>
                  <a:cubicBezTo>
                    <a:pt x="1416" y="736"/>
                    <a:pt x="1440" y="656"/>
                    <a:pt x="1520" y="712"/>
                  </a:cubicBezTo>
                  <a:cubicBezTo>
                    <a:pt x="1600" y="768"/>
                    <a:pt x="1800" y="896"/>
                    <a:pt x="1856" y="1000"/>
                  </a:cubicBezTo>
                  <a:cubicBezTo>
                    <a:pt x="1912" y="1104"/>
                    <a:pt x="1920" y="1248"/>
                    <a:pt x="1856" y="1336"/>
                  </a:cubicBezTo>
                  <a:cubicBezTo>
                    <a:pt x="1792" y="1424"/>
                    <a:pt x="1600" y="1576"/>
                    <a:pt x="1472" y="1528"/>
                  </a:cubicBezTo>
                  <a:cubicBezTo>
                    <a:pt x="1344" y="1480"/>
                    <a:pt x="1216" y="1112"/>
                    <a:pt x="1088" y="1048"/>
                  </a:cubicBezTo>
                  <a:cubicBezTo>
                    <a:pt x="960" y="984"/>
                    <a:pt x="792" y="1152"/>
                    <a:pt x="704" y="1144"/>
                  </a:cubicBezTo>
                  <a:cubicBezTo>
                    <a:pt x="616" y="1136"/>
                    <a:pt x="608" y="1048"/>
                    <a:pt x="560" y="1000"/>
                  </a:cubicBezTo>
                  <a:cubicBezTo>
                    <a:pt x="512" y="952"/>
                    <a:pt x="440" y="888"/>
                    <a:pt x="416" y="856"/>
                  </a:cubicBezTo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8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1" name="Group 33"/>
            <p:cNvGrpSpPr>
              <a:grpSpLocks/>
            </p:cNvGrpSpPr>
            <p:nvPr/>
          </p:nvGrpSpPr>
          <p:grpSpPr bwMode="auto">
            <a:xfrm>
              <a:off x="2256" y="1488"/>
              <a:ext cx="912" cy="654"/>
              <a:chOff x="768" y="2448"/>
              <a:chExt cx="640" cy="510"/>
            </a:xfrm>
          </p:grpSpPr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5" name="Freeform 37"/>
            <p:cNvSpPr>
              <a:spLocks/>
            </p:cNvSpPr>
            <p:nvPr/>
          </p:nvSpPr>
          <p:spPr bwMode="auto">
            <a:xfrm rot="3265097">
              <a:off x="3504" y="33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6" name="Group 38"/>
            <p:cNvGrpSpPr>
              <a:grpSpLocks/>
            </p:cNvGrpSpPr>
            <p:nvPr/>
          </p:nvGrpSpPr>
          <p:grpSpPr bwMode="auto">
            <a:xfrm>
              <a:off x="3024" y="1248"/>
              <a:ext cx="520" cy="304"/>
              <a:chOff x="768" y="2496"/>
              <a:chExt cx="520" cy="304"/>
            </a:xfrm>
          </p:grpSpPr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9" name="Group 41"/>
            <p:cNvGrpSpPr>
              <a:grpSpLocks/>
            </p:cNvGrpSpPr>
            <p:nvPr/>
          </p:nvGrpSpPr>
          <p:grpSpPr bwMode="auto">
            <a:xfrm>
              <a:off x="2880" y="240"/>
              <a:ext cx="288" cy="208"/>
              <a:chOff x="768" y="2496"/>
              <a:chExt cx="520" cy="304"/>
            </a:xfrm>
          </p:grpSpPr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44"/>
            <p:cNvGrpSpPr>
              <a:grpSpLocks/>
            </p:cNvGrpSpPr>
            <p:nvPr/>
          </p:nvGrpSpPr>
          <p:grpSpPr bwMode="auto">
            <a:xfrm rot="2843822">
              <a:off x="3968" y="784"/>
              <a:ext cx="336" cy="304"/>
              <a:chOff x="768" y="2496"/>
              <a:chExt cx="520" cy="304"/>
            </a:xfrm>
          </p:grpSpPr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5" name="Group 47"/>
            <p:cNvGrpSpPr>
              <a:grpSpLocks/>
            </p:cNvGrpSpPr>
            <p:nvPr/>
          </p:nvGrpSpPr>
          <p:grpSpPr bwMode="auto">
            <a:xfrm rot="3481751">
              <a:off x="4416" y="1632"/>
              <a:ext cx="280" cy="352"/>
              <a:chOff x="768" y="2496"/>
              <a:chExt cx="520" cy="304"/>
            </a:xfrm>
          </p:grpSpPr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50"/>
            <p:cNvGrpSpPr>
              <a:grpSpLocks/>
            </p:cNvGrpSpPr>
            <p:nvPr/>
          </p:nvGrpSpPr>
          <p:grpSpPr bwMode="auto">
            <a:xfrm>
              <a:off x="2928" y="576"/>
              <a:ext cx="576" cy="414"/>
              <a:chOff x="768" y="2448"/>
              <a:chExt cx="640" cy="510"/>
            </a:xfrm>
          </p:grpSpPr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42" name="Group 54"/>
            <p:cNvGrpSpPr>
              <a:grpSpLocks/>
            </p:cNvGrpSpPr>
            <p:nvPr/>
          </p:nvGrpSpPr>
          <p:grpSpPr bwMode="auto">
            <a:xfrm>
              <a:off x="1920" y="1152"/>
              <a:ext cx="640" cy="510"/>
              <a:chOff x="768" y="2448"/>
              <a:chExt cx="640" cy="510"/>
            </a:xfrm>
          </p:grpSpPr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46" name="Group 58"/>
            <p:cNvGrpSpPr>
              <a:grpSpLocks/>
            </p:cNvGrpSpPr>
            <p:nvPr/>
          </p:nvGrpSpPr>
          <p:grpSpPr bwMode="auto">
            <a:xfrm>
              <a:off x="3264" y="1872"/>
              <a:ext cx="784" cy="510"/>
              <a:chOff x="768" y="2448"/>
              <a:chExt cx="640" cy="510"/>
            </a:xfrm>
          </p:grpSpPr>
          <p:sp>
            <p:nvSpPr>
              <p:cNvPr id="12347" name="Freeform 5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50" name="Freeform 62"/>
            <p:cNvSpPr>
              <a:spLocks/>
            </p:cNvSpPr>
            <p:nvPr/>
          </p:nvSpPr>
          <p:spPr bwMode="auto">
            <a:xfrm rot="10045812">
              <a:off x="4176" y="211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 rot="-1795891">
              <a:off x="1824" y="182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2208" y="43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1968" y="768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 rot="6484567">
              <a:off x="4808" y="1720"/>
              <a:ext cx="320" cy="14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55" name="Group 67"/>
            <p:cNvGrpSpPr>
              <a:grpSpLocks/>
            </p:cNvGrpSpPr>
            <p:nvPr/>
          </p:nvGrpSpPr>
          <p:grpSpPr bwMode="auto">
            <a:xfrm>
              <a:off x="3216" y="48"/>
              <a:ext cx="240" cy="144"/>
              <a:chOff x="768" y="2496"/>
              <a:chExt cx="520" cy="304"/>
            </a:xfrm>
          </p:grpSpPr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8" name="Group 70"/>
            <p:cNvGrpSpPr>
              <a:grpSpLocks/>
            </p:cNvGrpSpPr>
            <p:nvPr/>
          </p:nvGrpSpPr>
          <p:grpSpPr bwMode="auto">
            <a:xfrm>
              <a:off x="2400" y="-48"/>
              <a:ext cx="240" cy="144"/>
              <a:chOff x="768" y="2496"/>
              <a:chExt cx="520" cy="304"/>
            </a:xfrm>
          </p:grpSpPr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1" name="Group 73"/>
            <p:cNvGrpSpPr>
              <a:grpSpLocks/>
            </p:cNvGrpSpPr>
            <p:nvPr/>
          </p:nvGrpSpPr>
          <p:grpSpPr bwMode="auto">
            <a:xfrm>
              <a:off x="2256" y="1344"/>
              <a:ext cx="912" cy="654"/>
              <a:chOff x="768" y="2448"/>
              <a:chExt cx="640" cy="510"/>
            </a:xfrm>
          </p:grpSpPr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 rot="1908320">
              <a:off x="3168" y="1488"/>
              <a:ext cx="520" cy="304"/>
              <a:chOff x="768" y="2496"/>
              <a:chExt cx="520" cy="304"/>
            </a:xfrm>
          </p:grpSpPr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8" name="Group 80"/>
            <p:cNvGrpSpPr>
              <a:grpSpLocks/>
            </p:cNvGrpSpPr>
            <p:nvPr/>
          </p:nvGrpSpPr>
          <p:grpSpPr bwMode="auto">
            <a:xfrm>
              <a:off x="3840" y="1536"/>
              <a:ext cx="520" cy="304"/>
              <a:chOff x="768" y="2496"/>
              <a:chExt cx="520" cy="304"/>
            </a:xfrm>
          </p:grpSpPr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71" name="Group 83"/>
          <p:cNvGrpSpPr>
            <a:grpSpLocks/>
          </p:cNvGrpSpPr>
          <p:nvPr/>
        </p:nvGrpSpPr>
        <p:grpSpPr bwMode="auto">
          <a:xfrm>
            <a:off x="5181600" y="0"/>
            <a:ext cx="1676400" cy="1803400"/>
            <a:chOff x="1752" y="-320"/>
            <a:chExt cx="3312" cy="4736"/>
          </a:xfrm>
        </p:grpSpPr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2352" y="1104"/>
              <a:ext cx="1488" cy="3312"/>
            </a:xfrm>
            <a:custGeom>
              <a:avLst/>
              <a:gdLst>
                <a:gd name="T0" fmla="*/ 1376 w 2000"/>
                <a:gd name="T1" fmla="*/ 3864 h 3936"/>
                <a:gd name="T2" fmla="*/ 1424 w 2000"/>
                <a:gd name="T3" fmla="*/ 3816 h 3936"/>
                <a:gd name="T4" fmla="*/ 1280 w 2000"/>
                <a:gd name="T5" fmla="*/ 3144 h 3936"/>
                <a:gd name="T6" fmla="*/ 1232 w 2000"/>
                <a:gd name="T7" fmla="*/ 2424 h 3936"/>
                <a:gd name="T8" fmla="*/ 1280 w 2000"/>
                <a:gd name="T9" fmla="*/ 1656 h 3936"/>
                <a:gd name="T10" fmla="*/ 1568 w 2000"/>
                <a:gd name="T11" fmla="*/ 936 h 3936"/>
                <a:gd name="T12" fmla="*/ 1952 w 2000"/>
                <a:gd name="T13" fmla="*/ 504 h 3936"/>
                <a:gd name="T14" fmla="*/ 1856 w 2000"/>
                <a:gd name="T15" fmla="*/ 456 h 3936"/>
                <a:gd name="T16" fmla="*/ 1424 w 2000"/>
                <a:gd name="T17" fmla="*/ 936 h 3936"/>
                <a:gd name="T18" fmla="*/ 1136 w 2000"/>
                <a:gd name="T19" fmla="*/ 1800 h 3936"/>
                <a:gd name="T20" fmla="*/ 1136 w 2000"/>
                <a:gd name="T21" fmla="*/ 1320 h 3936"/>
                <a:gd name="T22" fmla="*/ 1280 w 2000"/>
                <a:gd name="T23" fmla="*/ 360 h 3936"/>
                <a:gd name="T24" fmla="*/ 1328 w 2000"/>
                <a:gd name="T25" fmla="*/ 120 h 3936"/>
                <a:gd name="T26" fmla="*/ 1232 w 2000"/>
                <a:gd name="T27" fmla="*/ 120 h 3936"/>
                <a:gd name="T28" fmla="*/ 1088 w 2000"/>
                <a:gd name="T29" fmla="*/ 840 h 3936"/>
                <a:gd name="T30" fmla="*/ 1088 w 2000"/>
                <a:gd name="T31" fmla="*/ 600 h 3936"/>
                <a:gd name="T32" fmla="*/ 1040 w 2000"/>
                <a:gd name="T33" fmla="*/ 456 h 3936"/>
                <a:gd name="T34" fmla="*/ 944 w 2000"/>
                <a:gd name="T35" fmla="*/ 600 h 3936"/>
                <a:gd name="T36" fmla="*/ 944 w 2000"/>
                <a:gd name="T37" fmla="*/ 1272 h 3936"/>
                <a:gd name="T38" fmla="*/ 933 w 2000"/>
                <a:gd name="T39" fmla="*/ 1277 h 3936"/>
                <a:gd name="T40" fmla="*/ 800 w 2000"/>
                <a:gd name="T41" fmla="*/ 1032 h 3936"/>
                <a:gd name="T42" fmla="*/ 560 w 2000"/>
                <a:gd name="T43" fmla="*/ 696 h 3936"/>
                <a:gd name="T44" fmla="*/ 128 w 2000"/>
                <a:gd name="T45" fmla="*/ 648 h 3936"/>
                <a:gd name="T46" fmla="*/ 32 w 2000"/>
                <a:gd name="T47" fmla="*/ 696 h 3936"/>
                <a:gd name="T48" fmla="*/ 320 w 2000"/>
                <a:gd name="T49" fmla="*/ 744 h 3936"/>
                <a:gd name="T50" fmla="*/ 656 w 2000"/>
                <a:gd name="T51" fmla="*/ 1032 h 3936"/>
                <a:gd name="T52" fmla="*/ 795 w 2000"/>
                <a:gd name="T53" fmla="*/ 1322 h 3936"/>
                <a:gd name="T54" fmla="*/ 914 w 2000"/>
                <a:gd name="T55" fmla="*/ 1661 h 3936"/>
                <a:gd name="T56" fmla="*/ 951 w 2000"/>
                <a:gd name="T57" fmla="*/ 1907 h 3936"/>
                <a:gd name="T58" fmla="*/ 987 w 2000"/>
                <a:gd name="T59" fmla="*/ 2346 h 3936"/>
                <a:gd name="T60" fmla="*/ 960 w 2000"/>
                <a:gd name="T61" fmla="*/ 2529 h 3936"/>
                <a:gd name="T62" fmla="*/ 896 w 2000"/>
                <a:gd name="T63" fmla="*/ 2520 h 3936"/>
                <a:gd name="T64" fmla="*/ 1015 w 2000"/>
                <a:gd name="T65" fmla="*/ 2776 h 3936"/>
                <a:gd name="T66" fmla="*/ 978 w 2000"/>
                <a:gd name="T67" fmla="*/ 2639 h 3936"/>
                <a:gd name="T68" fmla="*/ 969 w 2000"/>
                <a:gd name="T69" fmla="*/ 2630 h 3936"/>
                <a:gd name="T70" fmla="*/ 997 w 2000"/>
                <a:gd name="T71" fmla="*/ 2813 h 3936"/>
                <a:gd name="T72" fmla="*/ 944 w 2000"/>
                <a:gd name="T73" fmla="*/ 2664 h 3936"/>
                <a:gd name="T74" fmla="*/ 896 w 2000"/>
                <a:gd name="T75" fmla="*/ 2520 h 3936"/>
                <a:gd name="T76" fmla="*/ 944 w 2000"/>
                <a:gd name="T77" fmla="*/ 2424 h 3936"/>
                <a:gd name="T78" fmla="*/ 942 w 2000"/>
                <a:gd name="T79" fmla="*/ 2483 h 3936"/>
                <a:gd name="T80" fmla="*/ 969 w 2000"/>
                <a:gd name="T81" fmla="*/ 2584 h 3936"/>
                <a:gd name="T82" fmla="*/ 1006 w 2000"/>
                <a:gd name="T83" fmla="*/ 2831 h 3936"/>
                <a:gd name="T84" fmla="*/ 923 w 2000"/>
                <a:gd name="T85" fmla="*/ 2785 h 3936"/>
                <a:gd name="T86" fmla="*/ 992 w 2000"/>
                <a:gd name="T87" fmla="*/ 3048 h 3936"/>
                <a:gd name="T88" fmla="*/ 992 w 2000"/>
                <a:gd name="T89" fmla="*/ 3288 h 3936"/>
                <a:gd name="T90" fmla="*/ 923 w 2000"/>
                <a:gd name="T91" fmla="*/ 3507 h 3936"/>
                <a:gd name="T92" fmla="*/ 704 w 2000"/>
                <a:gd name="T93" fmla="*/ 3768 h 3936"/>
                <a:gd name="T94" fmla="*/ 752 w 2000"/>
                <a:gd name="T95" fmla="*/ 3816 h 3936"/>
                <a:gd name="T96" fmla="*/ 1040 w 2000"/>
                <a:gd name="T97" fmla="*/ 3816 h 3936"/>
                <a:gd name="T98" fmla="*/ 1280 w 2000"/>
                <a:gd name="T99" fmla="*/ 3864 h 3936"/>
                <a:gd name="T100" fmla="*/ 1376 w 2000"/>
                <a:gd name="T101" fmla="*/ 3864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" h="3936">
                  <a:moveTo>
                    <a:pt x="1376" y="3864"/>
                  </a:moveTo>
                  <a:cubicBezTo>
                    <a:pt x="1400" y="3856"/>
                    <a:pt x="1440" y="3936"/>
                    <a:pt x="1424" y="3816"/>
                  </a:cubicBezTo>
                  <a:cubicBezTo>
                    <a:pt x="1408" y="3696"/>
                    <a:pt x="1312" y="3376"/>
                    <a:pt x="1280" y="3144"/>
                  </a:cubicBezTo>
                  <a:cubicBezTo>
                    <a:pt x="1248" y="2912"/>
                    <a:pt x="1232" y="2672"/>
                    <a:pt x="1232" y="2424"/>
                  </a:cubicBezTo>
                  <a:cubicBezTo>
                    <a:pt x="1232" y="2176"/>
                    <a:pt x="1224" y="1904"/>
                    <a:pt x="1280" y="1656"/>
                  </a:cubicBezTo>
                  <a:cubicBezTo>
                    <a:pt x="1336" y="1408"/>
                    <a:pt x="1456" y="1128"/>
                    <a:pt x="1568" y="936"/>
                  </a:cubicBezTo>
                  <a:cubicBezTo>
                    <a:pt x="1680" y="744"/>
                    <a:pt x="1904" y="584"/>
                    <a:pt x="1952" y="504"/>
                  </a:cubicBezTo>
                  <a:cubicBezTo>
                    <a:pt x="2000" y="424"/>
                    <a:pt x="1944" y="384"/>
                    <a:pt x="1856" y="456"/>
                  </a:cubicBezTo>
                  <a:cubicBezTo>
                    <a:pt x="1768" y="528"/>
                    <a:pt x="1544" y="712"/>
                    <a:pt x="1424" y="936"/>
                  </a:cubicBezTo>
                  <a:cubicBezTo>
                    <a:pt x="1304" y="1160"/>
                    <a:pt x="1184" y="1736"/>
                    <a:pt x="1136" y="1800"/>
                  </a:cubicBezTo>
                  <a:cubicBezTo>
                    <a:pt x="1088" y="1864"/>
                    <a:pt x="1112" y="1560"/>
                    <a:pt x="1136" y="1320"/>
                  </a:cubicBezTo>
                  <a:cubicBezTo>
                    <a:pt x="1160" y="1080"/>
                    <a:pt x="1248" y="560"/>
                    <a:pt x="1280" y="360"/>
                  </a:cubicBezTo>
                  <a:cubicBezTo>
                    <a:pt x="1312" y="160"/>
                    <a:pt x="1336" y="160"/>
                    <a:pt x="1328" y="120"/>
                  </a:cubicBezTo>
                  <a:cubicBezTo>
                    <a:pt x="1320" y="80"/>
                    <a:pt x="1272" y="0"/>
                    <a:pt x="1232" y="120"/>
                  </a:cubicBezTo>
                  <a:cubicBezTo>
                    <a:pt x="1192" y="240"/>
                    <a:pt x="1112" y="760"/>
                    <a:pt x="1088" y="840"/>
                  </a:cubicBezTo>
                  <a:cubicBezTo>
                    <a:pt x="1064" y="920"/>
                    <a:pt x="1096" y="664"/>
                    <a:pt x="1088" y="600"/>
                  </a:cubicBezTo>
                  <a:cubicBezTo>
                    <a:pt x="1080" y="536"/>
                    <a:pt x="1064" y="456"/>
                    <a:pt x="1040" y="456"/>
                  </a:cubicBezTo>
                  <a:cubicBezTo>
                    <a:pt x="1016" y="456"/>
                    <a:pt x="960" y="464"/>
                    <a:pt x="944" y="600"/>
                  </a:cubicBezTo>
                  <a:cubicBezTo>
                    <a:pt x="928" y="736"/>
                    <a:pt x="946" y="1159"/>
                    <a:pt x="944" y="1272"/>
                  </a:cubicBezTo>
                  <a:cubicBezTo>
                    <a:pt x="942" y="1385"/>
                    <a:pt x="957" y="1317"/>
                    <a:pt x="933" y="1277"/>
                  </a:cubicBezTo>
                  <a:cubicBezTo>
                    <a:pt x="909" y="1237"/>
                    <a:pt x="862" y="1129"/>
                    <a:pt x="800" y="1032"/>
                  </a:cubicBezTo>
                  <a:cubicBezTo>
                    <a:pt x="738" y="935"/>
                    <a:pt x="672" y="760"/>
                    <a:pt x="560" y="696"/>
                  </a:cubicBezTo>
                  <a:cubicBezTo>
                    <a:pt x="448" y="632"/>
                    <a:pt x="216" y="648"/>
                    <a:pt x="128" y="648"/>
                  </a:cubicBezTo>
                  <a:cubicBezTo>
                    <a:pt x="40" y="648"/>
                    <a:pt x="0" y="680"/>
                    <a:pt x="32" y="696"/>
                  </a:cubicBezTo>
                  <a:cubicBezTo>
                    <a:pt x="64" y="712"/>
                    <a:pt x="216" y="688"/>
                    <a:pt x="320" y="744"/>
                  </a:cubicBezTo>
                  <a:cubicBezTo>
                    <a:pt x="424" y="800"/>
                    <a:pt x="577" y="936"/>
                    <a:pt x="656" y="1032"/>
                  </a:cubicBezTo>
                  <a:cubicBezTo>
                    <a:pt x="735" y="1128"/>
                    <a:pt x="752" y="1217"/>
                    <a:pt x="795" y="1322"/>
                  </a:cubicBezTo>
                  <a:cubicBezTo>
                    <a:pt x="838" y="1427"/>
                    <a:pt x="888" y="1564"/>
                    <a:pt x="914" y="1661"/>
                  </a:cubicBezTo>
                  <a:cubicBezTo>
                    <a:pt x="940" y="1758"/>
                    <a:pt x="939" y="1793"/>
                    <a:pt x="951" y="1907"/>
                  </a:cubicBezTo>
                  <a:cubicBezTo>
                    <a:pt x="963" y="2021"/>
                    <a:pt x="986" y="2242"/>
                    <a:pt x="987" y="2346"/>
                  </a:cubicBezTo>
                  <a:cubicBezTo>
                    <a:pt x="988" y="2450"/>
                    <a:pt x="975" y="2500"/>
                    <a:pt x="960" y="2529"/>
                  </a:cubicBezTo>
                  <a:cubicBezTo>
                    <a:pt x="945" y="2558"/>
                    <a:pt x="887" y="2479"/>
                    <a:pt x="896" y="2520"/>
                  </a:cubicBezTo>
                  <a:cubicBezTo>
                    <a:pt x="905" y="2561"/>
                    <a:pt x="1001" y="2756"/>
                    <a:pt x="1015" y="2776"/>
                  </a:cubicBezTo>
                  <a:cubicBezTo>
                    <a:pt x="1029" y="2796"/>
                    <a:pt x="986" y="2663"/>
                    <a:pt x="978" y="2639"/>
                  </a:cubicBezTo>
                  <a:cubicBezTo>
                    <a:pt x="970" y="2615"/>
                    <a:pt x="966" y="2601"/>
                    <a:pt x="969" y="2630"/>
                  </a:cubicBezTo>
                  <a:cubicBezTo>
                    <a:pt x="972" y="2659"/>
                    <a:pt x="1001" y="2807"/>
                    <a:pt x="997" y="2813"/>
                  </a:cubicBezTo>
                  <a:cubicBezTo>
                    <a:pt x="993" y="2819"/>
                    <a:pt x="961" y="2713"/>
                    <a:pt x="944" y="2664"/>
                  </a:cubicBezTo>
                  <a:cubicBezTo>
                    <a:pt x="927" y="2615"/>
                    <a:pt x="896" y="2560"/>
                    <a:pt x="896" y="2520"/>
                  </a:cubicBezTo>
                  <a:cubicBezTo>
                    <a:pt x="896" y="2480"/>
                    <a:pt x="936" y="2430"/>
                    <a:pt x="944" y="2424"/>
                  </a:cubicBezTo>
                  <a:cubicBezTo>
                    <a:pt x="952" y="2418"/>
                    <a:pt x="938" y="2456"/>
                    <a:pt x="942" y="2483"/>
                  </a:cubicBezTo>
                  <a:cubicBezTo>
                    <a:pt x="946" y="2510"/>
                    <a:pt x="958" y="2526"/>
                    <a:pt x="969" y="2584"/>
                  </a:cubicBezTo>
                  <a:cubicBezTo>
                    <a:pt x="980" y="2642"/>
                    <a:pt x="1014" y="2798"/>
                    <a:pt x="1006" y="2831"/>
                  </a:cubicBezTo>
                  <a:cubicBezTo>
                    <a:pt x="998" y="2864"/>
                    <a:pt x="925" y="2749"/>
                    <a:pt x="923" y="2785"/>
                  </a:cubicBezTo>
                  <a:cubicBezTo>
                    <a:pt x="921" y="2821"/>
                    <a:pt x="981" y="2964"/>
                    <a:pt x="992" y="3048"/>
                  </a:cubicBezTo>
                  <a:cubicBezTo>
                    <a:pt x="1003" y="3132"/>
                    <a:pt x="1003" y="3212"/>
                    <a:pt x="992" y="3288"/>
                  </a:cubicBezTo>
                  <a:cubicBezTo>
                    <a:pt x="981" y="3364"/>
                    <a:pt x="971" y="3427"/>
                    <a:pt x="923" y="3507"/>
                  </a:cubicBezTo>
                  <a:cubicBezTo>
                    <a:pt x="875" y="3587"/>
                    <a:pt x="732" y="3717"/>
                    <a:pt x="704" y="3768"/>
                  </a:cubicBezTo>
                  <a:cubicBezTo>
                    <a:pt x="676" y="3819"/>
                    <a:pt x="696" y="3808"/>
                    <a:pt x="752" y="3816"/>
                  </a:cubicBezTo>
                  <a:cubicBezTo>
                    <a:pt x="808" y="3824"/>
                    <a:pt x="952" y="3808"/>
                    <a:pt x="1040" y="3816"/>
                  </a:cubicBezTo>
                  <a:cubicBezTo>
                    <a:pt x="1128" y="3824"/>
                    <a:pt x="1216" y="3856"/>
                    <a:pt x="1280" y="3864"/>
                  </a:cubicBezTo>
                  <a:cubicBezTo>
                    <a:pt x="1344" y="3872"/>
                    <a:pt x="1352" y="3872"/>
                    <a:pt x="1376" y="38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66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1752" y="-320"/>
              <a:ext cx="3312" cy="2728"/>
            </a:xfrm>
            <a:custGeom>
              <a:avLst/>
              <a:gdLst>
                <a:gd name="T0" fmla="*/ 984 w 3312"/>
                <a:gd name="T1" fmla="*/ 2240 h 2728"/>
                <a:gd name="T2" fmla="*/ 840 w 3312"/>
                <a:gd name="T3" fmla="*/ 2432 h 2728"/>
                <a:gd name="T4" fmla="*/ 504 w 3312"/>
                <a:gd name="T5" fmla="*/ 2480 h 2728"/>
                <a:gd name="T6" fmla="*/ 120 w 3312"/>
                <a:gd name="T7" fmla="*/ 2240 h 2728"/>
                <a:gd name="T8" fmla="*/ 24 w 3312"/>
                <a:gd name="T9" fmla="*/ 1664 h 2728"/>
                <a:gd name="T10" fmla="*/ 264 w 3312"/>
                <a:gd name="T11" fmla="*/ 1232 h 2728"/>
                <a:gd name="T12" fmla="*/ 648 w 3312"/>
                <a:gd name="T13" fmla="*/ 1184 h 2728"/>
                <a:gd name="T14" fmla="*/ 840 w 3312"/>
                <a:gd name="T15" fmla="*/ 1232 h 2728"/>
                <a:gd name="T16" fmla="*/ 744 w 3312"/>
                <a:gd name="T17" fmla="*/ 1136 h 2728"/>
                <a:gd name="T18" fmla="*/ 552 w 3312"/>
                <a:gd name="T19" fmla="*/ 800 h 2728"/>
                <a:gd name="T20" fmla="*/ 648 w 3312"/>
                <a:gd name="T21" fmla="*/ 224 h 2728"/>
                <a:gd name="T22" fmla="*/ 1080 w 3312"/>
                <a:gd name="T23" fmla="*/ 32 h 2728"/>
                <a:gd name="T24" fmla="*/ 1464 w 3312"/>
                <a:gd name="T25" fmla="*/ 32 h 2728"/>
                <a:gd name="T26" fmla="*/ 1800 w 3312"/>
                <a:gd name="T27" fmla="*/ 176 h 2728"/>
                <a:gd name="T28" fmla="*/ 2040 w 3312"/>
                <a:gd name="T29" fmla="*/ 416 h 2728"/>
                <a:gd name="T30" fmla="*/ 2136 w 3312"/>
                <a:gd name="T31" fmla="*/ 800 h 2728"/>
                <a:gd name="T32" fmla="*/ 1992 w 3312"/>
                <a:gd name="T33" fmla="*/ 1040 h 2728"/>
                <a:gd name="T34" fmla="*/ 2184 w 3312"/>
                <a:gd name="T35" fmla="*/ 944 h 2728"/>
                <a:gd name="T36" fmla="*/ 2520 w 3312"/>
                <a:gd name="T37" fmla="*/ 944 h 2728"/>
                <a:gd name="T38" fmla="*/ 2760 w 3312"/>
                <a:gd name="T39" fmla="*/ 1088 h 2728"/>
                <a:gd name="T40" fmla="*/ 2856 w 3312"/>
                <a:gd name="T41" fmla="*/ 1376 h 2728"/>
                <a:gd name="T42" fmla="*/ 2856 w 3312"/>
                <a:gd name="T43" fmla="*/ 1568 h 2728"/>
                <a:gd name="T44" fmla="*/ 3000 w 3312"/>
                <a:gd name="T45" fmla="*/ 1568 h 2728"/>
                <a:gd name="T46" fmla="*/ 3288 w 3312"/>
                <a:gd name="T47" fmla="*/ 1856 h 2728"/>
                <a:gd name="T48" fmla="*/ 3144 w 3312"/>
                <a:gd name="T49" fmla="*/ 2336 h 2728"/>
                <a:gd name="T50" fmla="*/ 2856 w 3312"/>
                <a:gd name="T51" fmla="*/ 2576 h 2728"/>
                <a:gd name="T52" fmla="*/ 2328 w 3312"/>
                <a:gd name="T53" fmla="*/ 2720 h 2728"/>
                <a:gd name="T54" fmla="*/ 1944 w 3312"/>
                <a:gd name="T55" fmla="*/ 2624 h 2728"/>
                <a:gd name="T56" fmla="*/ 1800 w 3312"/>
                <a:gd name="T57" fmla="*/ 2480 h 2728"/>
                <a:gd name="T58" fmla="*/ 1752 w 3312"/>
                <a:gd name="T59" fmla="*/ 2336 h 2728"/>
                <a:gd name="T60" fmla="*/ 1656 w 3312"/>
                <a:gd name="T61" fmla="*/ 2432 h 2728"/>
                <a:gd name="T62" fmla="*/ 1512 w 3312"/>
                <a:gd name="T63" fmla="*/ 2480 h 2728"/>
                <a:gd name="T64" fmla="*/ 1272 w 3312"/>
                <a:gd name="T65" fmla="*/ 2336 h 2728"/>
                <a:gd name="T66" fmla="*/ 1224 w 3312"/>
                <a:gd name="T67" fmla="*/ 2096 h 2728"/>
                <a:gd name="T68" fmla="*/ 1176 w 3312"/>
                <a:gd name="T69" fmla="*/ 2192 h 2728"/>
                <a:gd name="T70" fmla="*/ 1032 w 3312"/>
                <a:gd name="T71" fmla="*/ 2336 h 2728"/>
                <a:gd name="T72" fmla="*/ 840 w 3312"/>
                <a:gd name="T73" fmla="*/ 2336 h 2728"/>
                <a:gd name="T74" fmla="*/ 888 w 3312"/>
                <a:gd name="T75" fmla="*/ 2432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2" h="2728">
                  <a:moveTo>
                    <a:pt x="984" y="2240"/>
                  </a:moveTo>
                  <a:cubicBezTo>
                    <a:pt x="952" y="2316"/>
                    <a:pt x="920" y="2392"/>
                    <a:pt x="840" y="2432"/>
                  </a:cubicBezTo>
                  <a:cubicBezTo>
                    <a:pt x="760" y="2472"/>
                    <a:pt x="624" y="2512"/>
                    <a:pt x="504" y="2480"/>
                  </a:cubicBezTo>
                  <a:cubicBezTo>
                    <a:pt x="384" y="2448"/>
                    <a:pt x="200" y="2376"/>
                    <a:pt x="120" y="2240"/>
                  </a:cubicBezTo>
                  <a:cubicBezTo>
                    <a:pt x="40" y="2104"/>
                    <a:pt x="0" y="1832"/>
                    <a:pt x="24" y="1664"/>
                  </a:cubicBezTo>
                  <a:cubicBezTo>
                    <a:pt x="48" y="1496"/>
                    <a:pt x="160" y="1312"/>
                    <a:pt x="264" y="1232"/>
                  </a:cubicBezTo>
                  <a:cubicBezTo>
                    <a:pt x="368" y="1152"/>
                    <a:pt x="552" y="1184"/>
                    <a:pt x="648" y="1184"/>
                  </a:cubicBezTo>
                  <a:cubicBezTo>
                    <a:pt x="744" y="1184"/>
                    <a:pt x="824" y="1240"/>
                    <a:pt x="840" y="1232"/>
                  </a:cubicBezTo>
                  <a:cubicBezTo>
                    <a:pt x="856" y="1224"/>
                    <a:pt x="792" y="1208"/>
                    <a:pt x="744" y="1136"/>
                  </a:cubicBezTo>
                  <a:cubicBezTo>
                    <a:pt x="696" y="1064"/>
                    <a:pt x="568" y="952"/>
                    <a:pt x="552" y="800"/>
                  </a:cubicBezTo>
                  <a:cubicBezTo>
                    <a:pt x="536" y="648"/>
                    <a:pt x="560" y="352"/>
                    <a:pt x="648" y="224"/>
                  </a:cubicBezTo>
                  <a:cubicBezTo>
                    <a:pt x="736" y="96"/>
                    <a:pt x="944" y="64"/>
                    <a:pt x="1080" y="32"/>
                  </a:cubicBezTo>
                  <a:cubicBezTo>
                    <a:pt x="1216" y="0"/>
                    <a:pt x="1344" y="8"/>
                    <a:pt x="1464" y="32"/>
                  </a:cubicBezTo>
                  <a:cubicBezTo>
                    <a:pt x="1584" y="56"/>
                    <a:pt x="1704" y="112"/>
                    <a:pt x="1800" y="176"/>
                  </a:cubicBezTo>
                  <a:cubicBezTo>
                    <a:pt x="1896" y="240"/>
                    <a:pt x="1984" y="312"/>
                    <a:pt x="2040" y="416"/>
                  </a:cubicBezTo>
                  <a:cubicBezTo>
                    <a:pt x="2096" y="520"/>
                    <a:pt x="2144" y="696"/>
                    <a:pt x="2136" y="800"/>
                  </a:cubicBezTo>
                  <a:cubicBezTo>
                    <a:pt x="2128" y="904"/>
                    <a:pt x="1984" y="1016"/>
                    <a:pt x="1992" y="1040"/>
                  </a:cubicBezTo>
                  <a:cubicBezTo>
                    <a:pt x="2000" y="1064"/>
                    <a:pt x="2096" y="960"/>
                    <a:pt x="2184" y="944"/>
                  </a:cubicBezTo>
                  <a:cubicBezTo>
                    <a:pt x="2272" y="928"/>
                    <a:pt x="2424" y="920"/>
                    <a:pt x="2520" y="944"/>
                  </a:cubicBezTo>
                  <a:cubicBezTo>
                    <a:pt x="2616" y="968"/>
                    <a:pt x="2704" y="1016"/>
                    <a:pt x="2760" y="1088"/>
                  </a:cubicBezTo>
                  <a:cubicBezTo>
                    <a:pt x="2816" y="1160"/>
                    <a:pt x="2840" y="1296"/>
                    <a:pt x="2856" y="1376"/>
                  </a:cubicBezTo>
                  <a:cubicBezTo>
                    <a:pt x="2872" y="1456"/>
                    <a:pt x="2832" y="1536"/>
                    <a:pt x="2856" y="1568"/>
                  </a:cubicBezTo>
                  <a:cubicBezTo>
                    <a:pt x="2880" y="1600"/>
                    <a:pt x="2928" y="1520"/>
                    <a:pt x="3000" y="1568"/>
                  </a:cubicBezTo>
                  <a:cubicBezTo>
                    <a:pt x="3072" y="1616"/>
                    <a:pt x="3264" y="1728"/>
                    <a:pt x="3288" y="1856"/>
                  </a:cubicBezTo>
                  <a:cubicBezTo>
                    <a:pt x="3312" y="1984"/>
                    <a:pt x="3216" y="2216"/>
                    <a:pt x="3144" y="2336"/>
                  </a:cubicBezTo>
                  <a:cubicBezTo>
                    <a:pt x="3072" y="2456"/>
                    <a:pt x="2992" y="2512"/>
                    <a:pt x="2856" y="2576"/>
                  </a:cubicBezTo>
                  <a:cubicBezTo>
                    <a:pt x="2720" y="2640"/>
                    <a:pt x="2480" y="2712"/>
                    <a:pt x="2328" y="2720"/>
                  </a:cubicBezTo>
                  <a:cubicBezTo>
                    <a:pt x="2176" y="2728"/>
                    <a:pt x="2032" y="2664"/>
                    <a:pt x="1944" y="2624"/>
                  </a:cubicBezTo>
                  <a:cubicBezTo>
                    <a:pt x="1856" y="2584"/>
                    <a:pt x="1832" y="2528"/>
                    <a:pt x="1800" y="2480"/>
                  </a:cubicBezTo>
                  <a:cubicBezTo>
                    <a:pt x="1768" y="2432"/>
                    <a:pt x="1776" y="2344"/>
                    <a:pt x="1752" y="2336"/>
                  </a:cubicBezTo>
                  <a:cubicBezTo>
                    <a:pt x="1728" y="2328"/>
                    <a:pt x="1696" y="2408"/>
                    <a:pt x="1656" y="2432"/>
                  </a:cubicBezTo>
                  <a:cubicBezTo>
                    <a:pt x="1616" y="2456"/>
                    <a:pt x="1576" y="2496"/>
                    <a:pt x="1512" y="2480"/>
                  </a:cubicBezTo>
                  <a:cubicBezTo>
                    <a:pt x="1448" y="2464"/>
                    <a:pt x="1320" y="2400"/>
                    <a:pt x="1272" y="2336"/>
                  </a:cubicBezTo>
                  <a:cubicBezTo>
                    <a:pt x="1224" y="2272"/>
                    <a:pt x="1240" y="2120"/>
                    <a:pt x="1224" y="2096"/>
                  </a:cubicBezTo>
                  <a:cubicBezTo>
                    <a:pt x="1208" y="2072"/>
                    <a:pt x="1208" y="2152"/>
                    <a:pt x="1176" y="2192"/>
                  </a:cubicBezTo>
                  <a:cubicBezTo>
                    <a:pt x="1144" y="2232"/>
                    <a:pt x="1088" y="2312"/>
                    <a:pt x="1032" y="2336"/>
                  </a:cubicBezTo>
                  <a:cubicBezTo>
                    <a:pt x="976" y="2360"/>
                    <a:pt x="864" y="2320"/>
                    <a:pt x="840" y="2336"/>
                  </a:cubicBezTo>
                  <a:cubicBezTo>
                    <a:pt x="816" y="2352"/>
                    <a:pt x="852" y="2392"/>
                    <a:pt x="888" y="243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2352" y="768"/>
              <a:ext cx="1920" cy="1576"/>
            </a:xfrm>
            <a:custGeom>
              <a:avLst/>
              <a:gdLst>
                <a:gd name="T0" fmla="*/ 704 w 1920"/>
                <a:gd name="T1" fmla="*/ 760 h 1576"/>
                <a:gd name="T2" fmla="*/ 560 w 1920"/>
                <a:gd name="T3" fmla="*/ 856 h 1576"/>
                <a:gd name="T4" fmla="*/ 224 w 1920"/>
                <a:gd name="T5" fmla="*/ 808 h 1576"/>
                <a:gd name="T6" fmla="*/ 32 w 1920"/>
                <a:gd name="T7" fmla="*/ 472 h 1576"/>
                <a:gd name="T8" fmla="*/ 32 w 1920"/>
                <a:gd name="T9" fmla="*/ 184 h 1576"/>
                <a:gd name="T10" fmla="*/ 176 w 1920"/>
                <a:gd name="T11" fmla="*/ 40 h 1576"/>
                <a:gd name="T12" fmla="*/ 416 w 1920"/>
                <a:gd name="T13" fmla="*/ 40 h 1576"/>
                <a:gd name="T14" fmla="*/ 560 w 1920"/>
                <a:gd name="T15" fmla="*/ 136 h 1576"/>
                <a:gd name="T16" fmla="*/ 704 w 1920"/>
                <a:gd name="T17" fmla="*/ 40 h 1576"/>
                <a:gd name="T18" fmla="*/ 992 w 1920"/>
                <a:gd name="T19" fmla="*/ 40 h 1576"/>
                <a:gd name="T20" fmla="*/ 1280 w 1920"/>
                <a:gd name="T21" fmla="*/ 280 h 1576"/>
                <a:gd name="T22" fmla="*/ 1376 w 1920"/>
                <a:gd name="T23" fmla="*/ 664 h 1576"/>
                <a:gd name="T24" fmla="*/ 1520 w 1920"/>
                <a:gd name="T25" fmla="*/ 712 h 1576"/>
                <a:gd name="T26" fmla="*/ 1856 w 1920"/>
                <a:gd name="T27" fmla="*/ 1000 h 1576"/>
                <a:gd name="T28" fmla="*/ 1856 w 1920"/>
                <a:gd name="T29" fmla="*/ 1336 h 1576"/>
                <a:gd name="T30" fmla="*/ 1472 w 1920"/>
                <a:gd name="T31" fmla="*/ 1528 h 1576"/>
                <a:gd name="T32" fmla="*/ 1088 w 1920"/>
                <a:gd name="T33" fmla="*/ 1048 h 1576"/>
                <a:gd name="T34" fmla="*/ 704 w 1920"/>
                <a:gd name="T35" fmla="*/ 1144 h 1576"/>
                <a:gd name="T36" fmla="*/ 560 w 1920"/>
                <a:gd name="T37" fmla="*/ 1000 h 1576"/>
                <a:gd name="T38" fmla="*/ 416 w 1920"/>
                <a:gd name="T39" fmla="*/ 85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0" h="1576">
                  <a:moveTo>
                    <a:pt x="704" y="760"/>
                  </a:moveTo>
                  <a:cubicBezTo>
                    <a:pt x="672" y="804"/>
                    <a:pt x="640" y="848"/>
                    <a:pt x="560" y="856"/>
                  </a:cubicBezTo>
                  <a:cubicBezTo>
                    <a:pt x="480" y="864"/>
                    <a:pt x="312" y="872"/>
                    <a:pt x="224" y="808"/>
                  </a:cubicBezTo>
                  <a:cubicBezTo>
                    <a:pt x="136" y="744"/>
                    <a:pt x="64" y="576"/>
                    <a:pt x="32" y="472"/>
                  </a:cubicBezTo>
                  <a:cubicBezTo>
                    <a:pt x="0" y="368"/>
                    <a:pt x="8" y="256"/>
                    <a:pt x="32" y="184"/>
                  </a:cubicBezTo>
                  <a:cubicBezTo>
                    <a:pt x="56" y="112"/>
                    <a:pt x="112" y="64"/>
                    <a:pt x="176" y="40"/>
                  </a:cubicBezTo>
                  <a:cubicBezTo>
                    <a:pt x="240" y="16"/>
                    <a:pt x="352" y="24"/>
                    <a:pt x="416" y="40"/>
                  </a:cubicBezTo>
                  <a:cubicBezTo>
                    <a:pt x="480" y="56"/>
                    <a:pt x="512" y="136"/>
                    <a:pt x="560" y="136"/>
                  </a:cubicBezTo>
                  <a:cubicBezTo>
                    <a:pt x="608" y="136"/>
                    <a:pt x="632" y="56"/>
                    <a:pt x="704" y="40"/>
                  </a:cubicBezTo>
                  <a:cubicBezTo>
                    <a:pt x="776" y="24"/>
                    <a:pt x="896" y="0"/>
                    <a:pt x="992" y="40"/>
                  </a:cubicBezTo>
                  <a:cubicBezTo>
                    <a:pt x="1088" y="80"/>
                    <a:pt x="1216" y="176"/>
                    <a:pt x="1280" y="280"/>
                  </a:cubicBezTo>
                  <a:cubicBezTo>
                    <a:pt x="1344" y="384"/>
                    <a:pt x="1336" y="592"/>
                    <a:pt x="1376" y="664"/>
                  </a:cubicBezTo>
                  <a:cubicBezTo>
                    <a:pt x="1416" y="736"/>
                    <a:pt x="1440" y="656"/>
                    <a:pt x="1520" y="712"/>
                  </a:cubicBezTo>
                  <a:cubicBezTo>
                    <a:pt x="1600" y="768"/>
                    <a:pt x="1800" y="896"/>
                    <a:pt x="1856" y="1000"/>
                  </a:cubicBezTo>
                  <a:cubicBezTo>
                    <a:pt x="1912" y="1104"/>
                    <a:pt x="1920" y="1248"/>
                    <a:pt x="1856" y="1336"/>
                  </a:cubicBezTo>
                  <a:cubicBezTo>
                    <a:pt x="1792" y="1424"/>
                    <a:pt x="1600" y="1576"/>
                    <a:pt x="1472" y="1528"/>
                  </a:cubicBezTo>
                  <a:cubicBezTo>
                    <a:pt x="1344" y="1480"/>
                    <a:pt x="1216" y="1112"/>
                    <a:pt x="1088" y="1048"/>
                  </a:cubicBezTo>
                  <a:cubicBezTo>
                    <a:pt x="960" y="984"/>
                    <a:pt x="792" y="1152"/>
                    <a:pt x="704" y="1144"/>
                  </a:cubicBezTo>
                  <a:cubicBezTo>
                    <a:pt x="616" y="1136"/>
                    <a:pt x="608" y="1048"/>
                    <a:pt x="560" y="1000"/>
                  </a:cubicBezTo>
                  <a:cubicBezTo>
                    <a:pt x="512" y="952"/>
                    <a:pt x="440" y="888"/>
                    <a:pt x="416" y="856"/>
                  </a:cubicBezTo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8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75" name="Group 87"/>
            <p:cNvGrpSpPr>
              <a:grpSpLocks/>
            </p:cNvGrpSpPr>
            <p:nvPr/>
          </p:nvGrpSpPr>
          <p:grpSpPr bwMode="auto">
            <a:xfrm>
              <a:off x="2256" y="1488"/>
              <a:ext cx="912" cy="654"/>
              <a:chOff x="768" y="2448"/>
              <a:chExt cx="640" cy="510"/>
            </a:xfrm>
          </p:grpSpPr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79" name="Freeform 91"/>
            <p:cNvSpPr>
              <a:spLocks/>
            </p:cNvSpPr>
            <p:nvPr/>
          </p:nvSpPr>
          <p:spPr bwMode="auto">
            <a:xfrm rot="3265097">
              <a:off x="3504" y="33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80" name="Group 92"/>
            <p:cNvGrpSpPr>
              <a:grpSpLocks/>
            </p:cNvGrpSpPr>
            <p:nvPr/>
          </p:nvGrpSpPr>
          <p:grpSpPr bwMode="auto">
            <a:xfrm>
              <a:off x="3024" y="1248"/>
              <a:ext cx="520" cy="304"/>
              <a:chOff x="768" y="2496"/>
              <a:chExt cx="520" cy="304"/>
            </a:xfrm>
          </p:grpSpPr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3" name="Group 95"/>
            <p:cNvGrpSpPr>
              <a:grpSpLocks/>
            </p:cNvGrpSpPr>
            <p:nvPr/>
          </p:nvGrpSpPr>
          <p:grpSpPr bwMode="auto">
            <a:xfrm>
              <a:off x="2880" y="240"/>
              <a:ext cx="288" cy="208"/>
              <a:chOff x="768" y="2496"/>
              <a:chExt cx="520" cy="304"/>
            </a:xfrm>
          </p:grpSpPr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6" name="Group 98"/>
            <p:cNvGrpSpPr>
              <a:grpSpLocks/>
            </p:cNvGrpSpPr>
            <p:nvPr/>
          </p:nvGrpSpPr>
          <p:grpSpPr bwMode="auto">
            <a:xfrm rot="2843822">
              <a:off x="3968" y="784"/>
              <a:ext cx="336" cy="304"/>
              <a:chOff x="768" y="2496"/>
              <a:chExt cx="520" cy="304"/>
            </a:xfrm>
          </p:grpSpPr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9" name="Group 101"/>
            <p:cNvGrpSpPr>
              <a:grpSpLocks/>
            </p:cNvGrpSpPr>
            <p:nvPr/>
          </p:nvGrpSpPr>
          <p:grpSpPr bwMode="auto">
            <a:xfrm rot="3481751">
              <a:off x="4416" y="1632"/>
              <a:ext cx="280" cy="352"/>
              <a:chOff x="768" y="2496"/>
              <a:chExt cx="520" cy="304"/>
            </a:xfrm>
          </p:grpSpPr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92" name="Group 104"/>
            <p:cNvGrpSpPr>
              <a:grpSpLocks/>
            </p:cNvGrpSpPr>
            <p:nvPr/>
          </p:nvGrpSpPr>
          <p:grpSpPr bwMode="auto">
            <a:xfrm>
              <a:off x="2928" y="576"/>
              <a:ext cx="576" cy="414"/>
              <a:chOff x="768" y="2448"/>
              <a:chExt cx="640" cy="510"/>
            </a:xfrm>
          </p:grpSpPr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96" name="Group 108"/>
            <p:cNvGrpSpPr>
              <a:grpSpLocks/>
            </p:cNvGrpSpPr>
            <p:nvPr/>
          </p:nvGrpSpPr>
          <p:grpSpPr bwMode="auto">
            <a:xfrm>
              <a:off x="1920" y="1152"/>
              <a:ext cx="640" cy="510"/>
              <a:chOff x="768" y="2448"/>
              <a:chExt cx="640" cy="510"/>
            </a:xfrm>
          </p:grpSpPr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00" name="Group 112"/>
            <p:cNvGrpSpPr>
              <a:grpSpLocks/>
            </p:cNvGrpSpPr>
            <p:nvPr/>
          </p:nvGrpSpPr>
          <p:grpSpPr bwMode="auto">
            <a:xfrm>
              <a:off x="3264" y="1872"/>
              <a:ext cx="784" cy="510"/>
              <a:chOff x="768" y="2448"/>
              <a:chExt cx="640" cy="510"/>
            </a:xfrm>
          </p:grpSpPr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04" name="Freeform 116"/>
            <p:cNvSpPr>
              <a:spLocks/>
            </p:cNvSpPr>
            <p:nvPr/>
          </p:nvSpPr>
          <p:spPr bwMode="auto">
            <a:xfrm rot="10045812">
              <a:off x="4176" y="211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 rot="-1795891">
              <a:off x="1824" y="182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2208" y="43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1968" y="768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120"/>
            <p:cNvSpPr>
              <a:spLocks/>
            </p:cNvSpPr>
            <p:nvPr/>
          </p:nvSpPr>
          <p:spPr bwMode="auto">
            <a:xfrm rot="6484567">
              <a:off x="4808" y="1720"/>
              <a:ext cx="320" cy="14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09" name="Group 121"/>
            <p:cNvGrpSpPr>
              <a:grpSpLocks/>
            </p:cNvGrpSpPr>
            <p:nvPr/>
          </p:nvGrpSpPr>
          <p:grpSpPr bwMode="auto">
            <a:xfrm>
              <a:off x="3216" y="48"/>
              <a:ext cx="240" cy="144"/>
              <a:chOff x="768" y="2496"/>
              <a:chExt cx="520" cy="304"/>
            </a:xfrm>
          </p:grpSpPr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12" name="Group 124"/>
            <p:cNvGrpSpPr>
              <a:grpSpLocks/>
            </p:cNvGrpSpPr>
            <p:nvPr/>
          </p:nvGrpSpPr>
          <p:grpSpPr bwMode="auto">
            <a:xfrm>
              <a:off x="2400" y="-48"/>
              <a:ext cx="240" cy="144"/>
              <a:chOff x="768" y="2496"/>
              <a:chExt cx="520" cy="304"/>
            </a:xfrm>
          </p:grpSpPr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15" name="Group 127"/>
            <p:cNvGrpSpPr>
              <a:grpSpLocks/>
            </p:cNvGrpSpPr>
            <p:nvPr/>
          </p:nvGrpSpPr>
          <p:grpSpPr bwMode="auto">
            <a:xfrm>
              <a:off x="2256" y="1344"/>
              <a:ext cx="912" cy="654"/>
              <a:chOff x="768" y="2448"/>
              <a:chExt cx="640" cy="510"/>
            </a:xfrm>
          </p:grpSpPr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19" name="Group 131"/>
            <p:cNvGrpSpPr>
              <a:grpSpLocks/>
            </p:cNvGrpSpPr>
            <p:nvPr/>
          </p:nvGrpSpPr>
          <p:grpSpPr bwMode="auto">
            <a:xfrm rot="1908320">
              <a:off x="3168" y="1488"/>
              <a:ext cx="520" cy="304"/>
              <a:chOff x="768" y="2496"/>
              <a:chExt cx="520" cy="304"/>
            </a:xfrm>
          </p:grpSpPr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22" name="Group 134"/>
            <p:cNvGrpSpPr>
              <a:grpSpLocks/>
            </p:cNvGrpSpPr>
            <p:nvPr/>
          </p:nvGrpSpPr>
          <p:grpSpPr bwMode="auto">
            <a:xfrm>
              <a:off x="3840" y="1536"/>
              <a:ext cx="520" cy="304"/>
              <a:chOff x="768" y="2496"/>
              <a:chExt cx="520" cy="304"/>
            </a:xfrm>
          </p:grpSpPr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25" name="Group 137"/>
          <p:cNvGrpSpPr>
            <a:grpSpLocks/>
          </p:cNvGrpSpPr>
          <p:nvPr/>
        </p:nvGrpSpPr>
        <p:grpSpPr bwMode="auto">
          <a:xfrm rot="-4374944">
            <a:off x="7834313" y="1649413"/>
            <a:ext cx="779462" cy="1001712"/>
            <a:chOff x="768" y="2448"/>
            <a:chExt cx="640" cy="510"/>
          </a:xfrm>
        </p:grpSpPr>
        <p:sp>
          <p:nvSpPr>
            <p:cNvPr id="12426" name="Freeform 13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13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14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29" name="Group 141"/>
          <p:cNvGrpSpPr>
            <a:grpSpLocks/>
          </p:cNvGrpSpPr>
          <p:nvPr/>
        </p:nvGrpSpPr>
        <p:grpSpPr bwMode="auto">
          <a:xfrm rot="-4374944">
            <a:off x="7315200" y="2133600"/>
            <a:ext cx="1143000" cy="990600"/>
            <a:chOff x="768" y="2448"/>
            <a:chExt cx="640" cy="510"/>
          </a:xfrm>
        </p:grpSpPr>
        <p:sp>
          <p:nvSpPr>
            <p:cNvPr id="12430" name="Freeform 14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14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14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33" name="Group 145"/>
          <p:cNvGrpSpPr>
            <a:grpSpLocks/>
          </p:cNvGrpSpPr>
          <p:nvPr/>
        </p:nvGrpSpPr>
        <p:grpSpPr bwMode="auto">
          <a:xfrm rot="-4374944">
            <a:off x="7335838" y="3138488"/>
            <a:ext cx="914400" cy="762000"/>
            <a:chOff x="768" y="2448"/>
            <a:chExt cx="640" cy="510"/>
          </a:xfrm>
        </p:grpSpPr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14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37" name="Group 149"/>
          <p:cNvGrpSpPr>
            <a:grpSpLocks/>
          </p:cNvGrpSpPr>
          <p:nvPr/>
        </p:nvGrpSpPr>
        <p:grpSpPr bwMode="auto">
          <a:xfrm rot="-19166232">
            <a:off x="5410200" y="1219200"/>
            <a:ext cx="1104900" cy="838200"/>
            <a:chOff x="768" y="2448"/>
            <a:chExt cx="640" cy="510"/>
          </a:xfrm>
        </p:grpSpPr>
        <p:sp>
          <p:nvSpPr>
            <p:cNvPr id="12438" name="Freeform 15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5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41" name="Group 153"/>
          <p:cNvGrpSpPr>
            <a:grpSpLocks/>
          </p:cNvGrpSpPr>
          <p:nvPr/>
        </p:nvGrpSpPr>
        <p:grpSpPr bwMode="auto">
          <a:xfrm rot="-23145062">
            <a:off x="7924800" y="2438400"/>
            <a:ext cx="1104900" cy="1219200"/>
            <a:chOff x="768" y="2448"/>
            <a:chExt cx="640" cy="510"/>
          </a:xfrm>
        </p:grpSpPr>
        <p:sp>
          <p:nvSpPr>
            <p:cNvPr id="12442" name="Freeform 15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15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45" name="Group 157"/>
          <p:cNvGrpSpPr>
            <a:grpSpLocks/>
          </p:cNvGrpSpPr>
          <p:nvPr/>
        </p:nvGrpSpPr>
        <p:grpSpPr bwMode="auto">
          <a:xfrm rot="-4374944">
            <a:off x="7759700" y="2755900"/>
            <a:ext cx="762000" cy="736600"/>
            <a:chOff x="768" y="2448"/>
            <a:chExt cx="640" cy="510"/>
          </a:xfrm>
        </p:grpSpPr>
        <p:sp>
          <p:nvSpPr>
            <p:cNvPr id="12446" name="Freeform 15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15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16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49" name="Group 161"/>
          <p:cNvGrpSpPr>
            <a:grpSpLocks/>
          </p:cNvGrpSpPr>
          <p:nvPr/>
        </p:nvGrpSpPr>
        <p:grpSpPr bwMode="auto">
          <a:xfrm rot="-7505990">
            <a:off x="8305800" y="3657600"/>
            <a:ext cx="933450" cy="933450"/>
            <a:chOff x="768" y="2448"/>
            <a:chExt cx="640" cy="510"/>
          </a:xfrm>
        </p:grpSpPr>
        <p:sp>
          <p:nvSpPr>
            <p:cNvPr id="12450" name="Freeform 16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16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53" name="Group 165"/>
          <p:cNvGrpSpPr>
            <a:grpSpLocks/>
          </p:cNvGrpSpPr>
          <p:nvPr/>
        </p:nvGrpSpPr>
        <p:grpSpPr bwMode="auto">
          <a:xfrm rot="-19166232">
            <a:off x="4876800" y="2895600"/>
            <a:ext cx="838200" cy="685800"/>
            <a:chOff x="768" y="2448"/>
            <a:chExt cx="640" cy="510"/>
          </a:xfrm>
        </p:grpSpPr>
        <p:sp>
          <p:nvSpPr>
            <p:cNvPr id="12454" name="Freeform 16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16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16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57" name="Group 169"/>
          <p:cNvGrpSpPr>
            <a:grpSpLocks/>
          </p:cNvGrpSpPr>
          <p:nvPr/>
        </p:nvGrpSpPr>
        <p:grpSpPr bwMode="auto">
          <a:xfrm rot="-22920070">
            <a:off x="8686800" y="2971800"/>
            <a:ext cx="800100" cy="685800"/>
            <a:chOff x="768" y="2448"/>
            <a:chExt cx="640" cy="510"/>
          </a:xfrm>
        </p:grpSpPr>
        <p:sp>
          <p:nvSpPr>
            <p:cNvPr id="12458" name="Freeform 17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17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17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61" name="Group 173"/>
          <p:cNvGrpSpPr>
            <a:grpSpLocks/>
          </p:cNvGrpSpPr>
          <p:nvPr/>
        </p:nvGrpSpPr>
        <p:grpSpPr bwMode="auto">
          <a:xfrm rot="-19166232">
            <a:off x="5867400" y="1371600"/>
            <a:ext cx="1104900" cy="838200"/>
            <a:chOff x="768" y="2448"/>
            <a:chExt cx="640" cy="510"/>
          </a:xfrm>
        </p:grpSpPr>
        <p:sp>
          <p:nvSpPr>
            <p:cNvPr id="12462" name="Freeform 17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17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17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65" name="Group 177"/>
          <p:cNvGrpSpPr>
            <a:grpSpLocks/>
          </p:cNvGrpSpPr>
          <p:nvPr/>
        </p:nvGrpSpPr>
        <p:grpSpPr bwMode="auto">
          <a:xfrm rot="-4374944">
            <a:off x="6845300" y="927100"/>
            <a:ext cx="762000" cy="736600"/>
            <a:chOff x="768" y="2448"/>
            <a:chExt cx="640" cy="510"/>
          </a:xfrm>
        </p:grpSpPr>
        <p:sp>
          <p:nvSpPr>
            <p:cNvPr id="12466" name="Freeform 17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Freeform 17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18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69" name="Freeform 181"/>
          <p:cNvSpPr>
            <a:spLocks/>
          </p:cNvSpPr>
          <p:nvPr/>
        </p:nvSpPr>
        <p:spPr bwMode="auto">
          <a:xfrm rot="-1217318">
            <a:off x="4191000" y="2590800"/>
            <a:ext cx="1181100" cy="1514475"/>
          </a:xfrm>
          <a:custGeom>
            <a:avLst/>
            <a:gdLst>
              <a:gd name="T0" fmla="*/ 584 w 984"/>
              <a:gd name="T1" fmla="*/ 648 h 1152"/>
              <a:gd name="T2" fmla="*/ 248 w 984"/>
              <a:gd name="T3" fmla="*/ 1080 h 1152"/>
              <a:gd name="T4" fmla="*/ 488 w 984"/>
              <a:gd name="T5" fmla="*/ 648 h 1152"/>
              <a:gd name="T6" fmla="*/ 296 w 984"/>
              <a:gd name="T7" fmla="*/ 696 h 1152"/>
              <a:gd name="T8" fmla="*/ 152 w 984"/>
              <a:gd name="T9" fmla="*/ 936 h 1152"/>
              <a:gd name="T10" fmla="*/ 296 w 984"/>
              <a:gd name="T11" fmla="*/ 552 h 1152"/>
              <a:gd name="T12" fmla="*/ 536 w 984"/>
              <a:gd name="T13" fmla="*/ 552 h 1152"/>
              <a:gd name="T14" fmla="*/ 344 w 984"/>
              <a:gd name="T15" fmla="*/ 456 h 1152"/>
              <a:gd name="T16" fmla="*/ 8 w 984"/>
              <a:gd name="T17" fmla="*/ 552 h 1152"/>
              <a:gd name="T18" fmla="*/ 296 w 984"/>
              <a:gd name="T19" fmla="*/ 360 h 1152"/>
              <a:gd name="T20" fmla="*/ 584 w 984"/>
              <a:gd name="T21" fmla="*/ 504 h 1152"/>
              <a:gd name="T22" fmla="*/ 392 w 984"/>
              <a:gd name="T23" fmla="*/ 264 h 1152"/>
              <a:gd name="T24" fmla="*/ 152 w 984"/>
              <a:gd name="T25" fmla="*/ 216 h 1152"/>
              <a:gd name="T26" fmla="*/ 440 w 984"/>
              <a:gd name="T27" fmla="*/ 216 h 1152"/>
              <a:gd name="T28" fmla="*/ 584 w 984"/>
              <a:gd name="T29" fmla="*/ 408 h 1152"/>
              <a:gd name="T30" fmla="*/ 440 w 984"/>
              <a:gd name="T31" fmla="*/ 72 h 1152"/>
              <a:gd name="T32" fmla="*/ 440 w 984"/>
              <a:gd name="T33" fmla="*/ 24 h 1152"/>
              <a:gd name="T34" fmla="*/ 584 w 984"/>
              <a:gd name="T35" fmla="*/ 216 h 1152"/>
              <a:gd name="T36" fmla="*/ 680 w 984"/>
              <a:gd name="T37" fmla="*/ 456 h 1152"/>
              <a:gd name="T38" fmla="*/ 632 w 984"/>
              <a:gd name="T39" fmla="*/ 72 h 1152"/>
              <a:gd name="T40" fmla="*/ 728 w 984"/>
              <a:gd name="T41" fmla="*/ 360 h 1152"/>
              <a:gd name="T42" fmla="*/ 728 w 984"/>
              <a:gd name="T43" fmla="*/ 552 h 1152"/>
              <a:gd name="T44" fmla="*/ 776 w 984"/>
              <a:gd name="T45" fmla="*/ 168 h 1152"/>
              <a:gd name="T46" fmla="*/ 824 w 984"/>
              <a:gd name="T47" fmla="*/ 408 h 1152"/>
              <a:gd name="T48" fmla="*/ 776 w 984"/>
              <a:gd name="T49" fmla="*/ 600 h 1152"/>
              <a:gd name="T50" fmla="*/ 968 w 984"/>
              <a:gd name="T51" fmla="*/ 408 h 1152"/>
              <a:gd name="T52" fmla="*/ 872 w 984"/>
              <a:gd name="T53" fmla="*/ 600 h 1152"/>
              <a:gd name="T54" fmla="*/ 824 w 984"/>
              <a:gd name="T55" fmla="*/ 648 h 1152"/>
              <a:gd name="T56" fmla="*/ 872 w 984"/>
              <a:gd name="T57" fmla="*/ 744 h 1152"/>
              <a:gd name="T58" fmla="*/ 920 w 984"/>
              <a:gd name="T59" fmla="*/ 1032 h 1152"/>
              <a:gd name="T60" fmla="*/ 776 w 984"/>
              <a:gd name="T61" fmla="*/ 696 h 1152"/>
              <a:gd name="T62" fmla="*/ 728 w 984"/>
              <a:gd name="T63" fmla="*/ 648 h 1152"/>
              <a:gd name="T64" fmla="*/ 776 w 984"/>
              <a:gd name="T65" fmla="*/ 888 h 1152"/>
              <a:gd name="T66" fmla="*/ 776 w 984"/>
              <a:gd name="T67" fmla="*/ 1128 h 1152"/>
              <a:gd name="T68" fmla="*/ 728 w 984"/>
              <a:gd name="T69" fmla="*/ 744 h 1152"/>
              <a:gd name="T70" fmla="*/ 687 w 984"/>
              <a:gd name="T71" fmla="*/ 645 h 1152"/>
              <a:gd name="T72" fmla="*/ 632 w 984"/>
              <a:gd name="T73" fmla="*/ 792 h 1152"/>
              <a:gd name="T74" fmla="*/ 584 w 984"/>
              <a:gd name="T75" fmla="*/ 1080 h 1152"/>
              <a:gd name="T76" fmla="*/ 584 w 984"/>
              <a:gd name="T77" fmla="*/ 840 h 1152"/>
              <a:gd name="T78" fmla="*/ 584 w 984"/>
              <a:gd name="T79" fmla="*/ 696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4" h="1152">
                <a:moveTo>
                  <a:pt x="584" y="648"/>
                </a:moveTo>
                <a:cubicBezTo>
                  <a:pt x="424" y="864"/>
                  <a:pt x="264" y="1080"/>
                  <a:pt x="248" y="1080"/>
                </a:cubicBezTo>
                <a:cubicBezTo>
                  <a:pt x="232" y="1080"/>
                  <a:pt x="480" y="712"/>
                  <a:pt x="488" y="648"/>
                </a:cubicBezTo>
                <a:cubicBezTo>
                  <a:pt x="496" y="584"/>
                  <a:pt x="352" y="648"/>
                  <a:pt x="296" y="696"/>
                </a:cubicBezTo>
                <a:cubicBezTo>
                  <a:pt x="240" y="744"/>
                  <a:pt x="152" y="960"/>
                  <a:pt x="152" y="936"/>
                </a:cubicBezTo>
                <a:cubicBezTo>
                  <a:pt x="152" y="912"/>
                  <a:pt x="232" y="616"/>
                  <a:pt x="296" y="552"/>
                </a:cubicBezTo>
                <a:cubicBezTo>
                  <a:pt x="360" y="488"/>
                  <a:pt x="528" y="568"/>
                  <a:pt x="536" y="552"/>
                </a:cubicBezTo>
                <a:cubicBezTo>
                  <a:pt x="544" y="536"/>
                  <a:pt x="432" y="456"/>
                  <a:pt x="344" y="456"/>
                </a:cubicBezTo>
                <a:cubicBezTo>
                  <a:pt x="256" y="456"/>
                  <a:pt x="16" y="568"/>
                  <a:pt x="8" y="552"/>
                </a:cubicBezTo>
                <a:cubicBezTo>
                  <a:pt x="0" y="536"/>
                  <a:pt x="200" y="368"/>
                  <a:pt x="296" y="360"/>
                </a:cubicBezTo>
                <a:cubicBezTo>
                  <a:pt x="392" y="352"/>
                  <a:pt x="568" y="520"/>
                  <a:pt x="584" y="504"/>
                </a:cubicBezTo>
                <a:cubicBezTo>
                  <a:pt x="600" y="488"/>
                  <a:pt x="464" y="312"/>
                  <a:pt x="392" y="264"/>
                </a:cubicBezTo>
                <a:cubicBezTo>
                  <a:pt x="320" y="216"/>
                  <a:pt x="144" y="224"/>
                  <a:pt x="152" y="216"/>
                </a:cubicBezTo>
                <a:cubicBezTo>
                  <a:pt x="160" y="208"/>
                  <a:pt x="368" y="184"/>
                  <a:pt x="440" y="216"/>
                </a:cubicBezTo>
                <a:cubicBezTo>
                  <a:pt x="512" y="248"/>
                  <a:pt x="584" y="432"/>
                  <a:pt x="584" y="408"/>
                </a:cubicBezTo>
                <a:cubicBezTo>
                  <a:pt x="584" y="384"/>
                  <a:pt x="464" y="136"/>
                  <a:pt x="440" y="72"/>
                </a:cubicBezTo>
                <a:cubicBezTo>
                  <a:pt x="416" y="8"/>
                  <a:pt x="416" y="0"/>
                  <a:pt x="440" y="24"/>
                </a:cubicBezTo>
                <a:cubicBezTo>
                  <a:pt x="464" y="48"/>
                  <a:pt x="544" y="144"/>
                  <a:pt x="584" y="216"/>
                </a:cubicBezTo>
                <a:cubicBezTo>
                  <a:pt x="624" y="288"/>
                  <a:pt x="672" y="480"/>
                  <a:pt x="680" y="456"/>
                </a:cubicBezTo>
                <a:cubicBezTo>
                  <a:pt x="688" y="432"/>
                  <a:pt x="624" y="88"/>
                  <a:pt x="632" y="72"/>
                </a:cubicBezTo>
                <a:cubicBezTo>
                  <a:pt x="640" y="56"/>
                  <a:pt x="712" y="280"/>
                  <a:pt x="728" y="360"/>
                </a:cubicBezTo>
                <a:cubicBezTo>
                  <a:pt x="744" y="440"/>
                  <a:pt x="720" y="584"/>
                  <a:pt x="728" y="552"/>
                </a:cubicBezTo>
                <a:cubicBezTo>
                  <a:pt x="736" y="520"/>
                  <a:pt x="760" y="192"/>
                  <a:pt x="776" y="168"/>
                </a:cubicBezTo>
                <a:cubicBezTo>
                  <a:pt x="792" y="144"/>
                  <a:pt x="824" y="336"/>
                  <a:pt x="824" y="408"/>
                </a:cubicBezTo>
                <a:cubicBezTo>
                  <a:pt x="824" y="480"/>
                  <a:pt x="752" y="600"/>
                  <a:pt x="776" y="600"/>
                </a:cubicBezTo>
                <a:cubicBezTo>
                  <a:pt x="800" y="600"/>
                  <a:pt x="952" y="408"/>
                  <a:pt x="968" y="408"/>
                </a:cubicBezTo>
                <a:cubicBezTo>
                  <a:pt x="984" y="408"/>
                  <a:pt x="896" y="560"/>
                  <a:pt x="872" y="600"/>
                </a:cubicBezTo>
                <a:cubicBezTo>
                  <a:pt x="848" y="640"/>
                  <a:pt x="824" y="624"/>
                  <a:pt x="824" y="648"/>
                </a:cubicBezTo>
                <a:cubicBezTo>
                  <a:pt x="824" y="672"/>
                  <a:pt x="856" y="680"/>
                  <a:pt x="872" y="744"/>
                </a:cubicBezTo>
                <a:cubicBezTo>
                  <a:pt x="888" y="808"/>
                  <a:pt x="936" y="1040"/>
                  <a:pt x="920" y="1032"/>
                </a:cubicBezTo>
                <a:cubicBezTo>
                  <a:pt x="904" y="1024"/>
                  <a:pt x="808" y="760"/>
                  <a:pt x="776" y="696"/>
                </a:cubicBezTo>
                <a:cubicBezTo>
                  <a:pt x="744" y="632"/>
                  <a:pt x="728" y="616"/>
                  <a:pt x="728" y="648"/>
                </a:cubicBezTo>
                <a:cubicBezTo>
                  <a:pt x="728" y="680"/>
                  <a:pt x="768" y="808"/>
                  <a:pt x="776" y="888"/>
                </a:cubicBezTo>
                <a:cubicBezTo>
                  <a:pt x="784" y="968"/>
                  <a:pt x="784" y="1152"/>
                  <a:pt x="776" y="1128"/>
                </a:cubicBezTo>
                <a:cubicBezTo>
                  <a:pt x="768" y="1104"/>
                  <a:pt x="743" y="824"/>
                  <a:pt x="728" y="744"/>
                </a:cubicBezTo>
                <a:cubicBezTo>
                  <a:pt x="713" y="664"/>
                  <a:pt x="703" y="637"/>
                  <a:pt x="687" y="645"/>
                </a:cubicBezTo>
                <a:cubicBezTo>
                  <a:pt x="671" y="653"/>
                  <a:pt x="649" y="720"/>
                  <a:pt x="632" y="792"/>
                </a:cubicBezTo>
                <a:cubicBezTo>
                  <a:pt x="615" y="864"/>
                  <a:pt x="592" y="1072"/>
                  <a:pt x="584" y="1080"/>
                </a:cubicBezTo>
                <a:cubicBezTo>
                  <a:pt x="576" y="1088"/>
                  <a:pt x="584" y="904"/>
                  <a:pt x="584" y="840"/>
                </a:cubicBezTo>
                <a:cubicBezTo>
                  <a:pt x="584" y="776"/>
                  <a:pt x="584" y="728"/>
                  <a:pt x="584" y="696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70" name="Group 182"/>
          <p:cNvGrpSpPr>
            <a:grpSpLocks/>
          </p:cNvGrpSpPr>
          <p:nvPr/>
        </p:nvGrpSpPr>
        <p:grpSpPr bwMode="auto">
          <a:xfrm rot="1130281" flipH="1">
            <a:off x="762000" y="5029200"/>
            <a:ext cx="1069975" cy="2122488"/>
            <a:chOff x="3696" y="2544"/>
            <a:chExt cx="984" cy="1800"/>
          </a:xfrm>
        </p:grpSpPr>
        <p:sp>
          <p:nvSpPr>
            <p:cNvPr id="12471" name="Freeform 183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Freeform 184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73" name="Group 185"/>
          <p:cNvGrpSpPr>
            <a:grpSpLocks/>
          </p:cNvGrpSpPr>
          <p:nvPr/>
        </p:nvGrpSpPr>
        <p:grpSpPr bwMode="auto">
          <a:xfrm rot="21328048" flipH="1">
            <a:off x="228600" y="3733800"/>
            <a:ext cx="1409700" cy="3314700"/>
            <a:chOff x="3696" y="2544"/>
            <a:chExt cx="984" cy="1800"/>
          </a:xfrm>
        </p:grpSpPr>
        <p:sp>
          <p:nvSpPr>
            <p:cNvPr id="12474" name="Freeform 186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Freeform 187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76" name="Group 188"/>
          <p:cNvGrpSpPr>
            <a:grpSpLocks/>
          </p:cNvGrpSpPr>
          <p:nvPr/>
        </p:nvGrpSpPr>
        <p:grpSpPr bwMode="auto">
          <a:xfrm rot="-785686">
            <a:off x="-762000" y="4343400"/>
            <a:ext cx="1562100" cy="2857500"/>
            <a:chOff x="3696" y="2544"/>
            <a:chExt cx="984" cy="1800"/>
          </a:xfrm>
        </p:grpSpPr>
        <p:sp>
          <p:nvSpPr>
            <p:cNvPr id="12477" name="Freeform 189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Freeform 190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79" name="Freeform 191"/>
          <p:cNvSpPr>
            <a:spLocks/>
          </p:cNvSpPr>
          <p:nvPr/>
        </p:nvSpPr>
        <p:spPr bwMode="auto">
          <a:xfrm rot="-1217318">
            <a:off x="6096000" y="2362200"/>
            <a:ext cx="1181100" cy="1057275"/>
          </a:xfrm>
          <a:custGeom>
            <a:avLst/>
            <a:gdLst>
              <a:gd name="T0" fmla="*/ 584 w 984"/>
              <a:gd name="T1" fmla="*/ 648 h 1152"/>
              <a:gd name="T2" fmla="*/ 248 w 984"/>
              <a:gd name="T3" fmla="*/ 1080 h 1152"/>
              <a:gd name="T4" fmla="*/ 488 w 984"/>
              <a:gd name="T5" fmla="*/ 648 h 1152"/>
              <a:gd name="T6" fmla="*/ 296 w 984"/>
              <a:gd name="T7" fmla="*/ 696 h 1152"/>
              <a:gd name="T8" fmla="*/ 152 w 984"/>
              <a:gd name="T9" fmla="*/ 936 h 1152"/>
              <a:gd name="T10" fmla="*/ 296 w 984"/>
              <a:gd name="T11" fmla="*/ 552 h 1152"/>
              <a:gd name="T12" fmla="*/ 536 w 984"/>
              <a:gd name="T13" fmla="*/ 552 h 1152"/>
              <a:gd name="T14" fmla="*/ 344 w 984"/>
              <a:gd name="T15" fmla="*/ 456 h 1152"/>
              <a:gd name="T16" fmla="*/ 8 w 984"/>
              <a:gd name="T17" fmla="*/ 552 h 1152"/>
              <a:gd name="T18" fmla="*/ 296 w 984"/>
              <a:gd name="T19" fmla="*/ 360 h 1152"/>
              <a:gd name="T20" fmla="*/ 584 w 984"/>
              <a:gd name="T21" fmla="*/ 504 h 1152"/>
              <a:gd name="T22" fmla="*/ 392 w 984"/>
              <a:gd name="T23" fmla="*/ 264 h 1152"/>
              <a:gd name="T24" fmla="*/ 152 w 984"/>
              <a:gd name="T25" fmla="*/ 216 h 1152"/>
              <a:gd name="T26" fmla="*/ 440 w 984"/>
              <a:gd name="T27" fmla="*/ 216 h 1152"/>
              <a:gd name="T28" fmla="*/ 584 w 984"/>
              <a:gd name="T29" fmla="*/ 408 h 1152"/>
              <a:gd name="T30" fmla="*/ 440 w 984"/>
              <a:gd name="T31" fmla="*/ 72 h 1152"/>
              <a:gd name="T32" fmla="*/ 440 w 984"/>
              <a:gd name="T33" fmla="*/ 24 h 1152"/>
              <a:gd name="T34" fmla="*/ 584 w 984"/>
              <a:gd name="T35" fmla="*/ 216 h 1152"/>
              <a:gd name="T36" fmla="*/ 680 w 984"/>
              <a:gd name="T37" fmla="*/ 456 h 1152"/>
              <a:gd name="T38" fmla="*/ 632 w 984"/>
              <a:gd name="T39" fmla="*/ 72 h 1152"/>
              <a:gd name="T40" fmla="*/ 728 w 984"/>
              <a:gd name="T41" fmla="*/ 360 h 1152"/>
              <a:gd name="T42" fmla="*/ 728 w 984"/>
              <a:gd name="T43" fmla="*/ 552 h 1152"/>
              <a:gd name="T44" fmla="*/ 776 w 984"/>
              <a:gd name="T45" fmla="*/ 168 h 1152"/>
              <a:gd name="T46" fmla="*/ 824 w 984"/>
              <a:gd name="T47" fmla="*/ 408 h 1152"/>
              <a:gd name="T48" fmla="*/ 776 w 984"/>
              <a:gd name="T49" fmla="*/ 600 h 1152"/>
              <a:gd name="T50" fmla="*/ 968 w 984"/>
              <a:gd name="T51" fmla="*/ 408 h 1152"/>
              <a:gd name="T52" fmla="*/ 872 w 984"/>
              <a:gd name="T53" fmla="*/ 600 h 1152"/>
              <a:gd name="T54" fmla="*/ 824 w 984"/>
              <a:gd name="T55" fmla="*/ 648 h 1152"/>
              <a:gd name="T56" fmla="*/ 872 w 984"/>
              <a:gd name="T57" fmla="*/ 744 h 1152"/>
              <a:gd name="T58" fmla="*/ 920 w 984"/>
              <a:gd name="T59" fmla="*/ 1032 h 1152"/>
              <a:gd name="T60" fmla="*/ 776 w 984"/>
              <a:gd name="T61" fmla="*/ 696 h 1152"/>
              <a:gd name="T62" fmla="*/ 728 w 984"/>
              <a:gd name="T63" fmla="*/ 648 h 1152"/>
              <a:gd name="T64" fmla="*/ 776 w 984"/>
              <a:gd name="T65" fmla="*/ 888 h 1152"/>
              <a:gd name="T66" fmla="*/ 776 w 984"/>
              <a:gd name="T67" fmla="*/ 1128 h 1152"/>
              <a:gd name="T68" fmla="*/ 728 w 984"/>
              <a:gd name="T69" fmla="*/ 744 h 1152"/>
              <a:gd name="T70" fmla="*/ 687 w 984"/>
              <a:gd name="T71" fmla="*/ 645 h 1152"/>
              <a:gd name="T72" fmla="*/ 632 w 984"/>
              <a:gd name="T73" fmla="*/ 792 h 1152"/>
              <a:gd name="T74" fmla="*/ 584 w 984"/>
              <a:gd name="T75" fmla="*/ 1080 h 1152"/>
              <a:gd name="T76" fmla="*/ 584 w 984"/>
              <a:gd name="T77" fmla="*/ 840 h 1152"/>
              <a:gd name="T78" fmla="*/ 584 w 984"/>
              <a:gd name="T79" fmla="*/ 696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4" h="1152">
                <a:moveTo>
                  <a:pt x="584" y="648"/>
                </a:moveTo>
                <a:cubicBezTo>
                  <a:pt x="424" y="864"/>
                  <a:pt x="264" y="1080"/>
                  <a:pt x="248" y="1080"/>
                </a:cubicBezTo>
                <a:cubicBezTo>
                  <a:pt x="232" y="1080"/>
                  <a:pt x="480" y="712"/>
                  <a:pt x="488" y="648"/>
                </a:cubicBezTo>
                <a:cubicBezTo>
                  <a:pt x="496" y="584"/>
                  <a:pt x="352" y="648"/>
                  <a:pt x="296" y="696"/>
                </a:cubicBezTo>
                <a:cubicBezTo>
                  <a:pt x="240" y="744"/>
                  <a:pt x="152" y="960"/>
                  <a:pt x="152" y="936"/>
                </a:cubicBezTo>
                <a:cubicBezTo>
                  <a:pt x="152" y="912"/>
                  <a:pt x="232" y="616"/>
                  <a:pt x="296" y="552"/>
                </a:cubicBezTo>
                <a:cubicBezTo>
                  <a:pt x="360" y="488"/>
                  <a:pt x="528" y="568"/>
                  <a:pt x="536" y="552"/>
                </a:cubicBezTo>
                <a:cubicBezTo>
                  <a:pt x="544" y="536"/>
                  <a:pt x="432" y="456"/>
                  <a:pt x="344" y="456"/>
                </a:cubicBezTo>
                <a:cubicBezTo>
                  <a:pt x="256" y="456"/>
                  <a:pt x="16" y="568"/>
                  <a:pt x="8" y="552"/>
                </a:cubicBezTo>
                <a:cubicBezTo>
                  <a:pt x="0" y="536"/>
                  <a:pt x="200" y="368"/>
                  <a:pt x="296" y="360"/>
                </a:cubicBezTo>
                <a:cubicBezTo>
                  <a:pt x="392" y="352"/>
                  <a:pt x="568" y="520"/>
                  <a:pt x="584" y="504"/>
                </a:cubicBezTo>
                <a:cubicBezTo>
                  <a:pt x="600" y="488"/>
                  <a:pt x="464" y="312"/>
                  <a:pt x="392" y="264"/>
                </a:cubicBezTo>
                <a:cubicBezTo>
                  <a:pt x="320" y="216"/>
                  <a:pt x="144" y="224"/>
                  <a:pt x="152" y="216"/>
                </a:cubicBezTo>
                <a:cubicBezTo>
                  <a:pt x="160" y="208"/>
                  <a:pt x="368" y="184"/>
                  <a:pt x="440" y="216"/>
                </a:cubicBezTo>
                <a:cubicBezTo>
                  <a:pt x="512" y="248"/>
                  <a:pt x="584" y="432"/>
                  <a:pt x="584" y="408"/>
                </a:cubicBezTo>
                <a:cubicBezTo>
                  <a:pt x="584" y="384"/>
                  <a:pt x="464" y="136"/>
                  <a:pt x="440" y="72"/>
                </a:cubicBezTo>
                <a:cubicBezTo>
                  <a:pt x="416" y="8"/>
                  <a:pt x="416" y="0"/>
                  <a:pt x="440" y="24"/>
                </a:cubicBezTo>
                <a:cubicBezTo>
                  <a:pt x="464" y="48"/>
                  <a:pt x="544" y="144"/>
                  <a:pt x="584" y="216"/>
                </a:cubicBezTo>
                <a:cubicBezTo>
                  <a:pt x="624" y="288"/>
                  <a:pt x="672" y="480"/>
                  <a:pt x="680" y="456"/>
                </a:cubicBezTo>
                <a:cubicBezTo>
                  <a:pt x="688" y="432"/>
                  <a:pt x="624" y="88"/>
                  <a:pt x="632" y="72"/>
                </a:cubicBezTo>
                <a:cubicBezTo>
                  <a:pt x="640" y="56"/>
                  <a:pt x="712" y="280"/>
                  <a:pt x="728" y="360"/>
                </a:cubicBezTo>
                <a:cubicBezTo>
                  <a:pt x="744" y="440"/>
                  <a:pt x="720" y="584"/>
                  <a:pt x="728" y="552"/>
                </a:cubicBezTo>
                <a:cubicBezTo>
                  <a:pt x="736" y="520"/>
                  <a:pt x="760" y="192"/>
                  <a:pt x="776" y="168"/>
                </a:cubicBezTo>
                <a:cubicBezTo>
                  <a:pt x="792" y="144"/>
                  <a:pt x="824" y="336"/>
                  <a:pt x="824" y="408"/>
                </a:cubicBezTo>
                <a:cubicBezTo>
                  <a:pt x="824" y="480"/>
                  <a:pt x="752" y="600"/>
                  <a:pt x="776" y="600"/>
                </a:cubicBezTo>
                <a:cubicBezTo>
                  <a:pt x="800" y="600"/>
                  <a:pt x="952" y="408"/>
                  <a:pt x="968" y="408"/>
                </a:cubicBezTo>
                <a:cubicBezTo>
                  <a:pt x="984" y="408"/>
                  <a:pt x="896" y="560"/>
                  <a:pt x="872" y="600"/>
                </a:cubicBezTo>
                <a:cubicBezTo>
                  <a:pt x="848" y="640"/>
                  <a:pt x="824" y="624"/>
                  <a:pt x="824" y="648"/>
                </a:cubicBezTo>
                <a:cubicBezTo>
                  <a:pt x="824" y="672"/>
                  <a:pt x="856" y="680"/>
                  <a:pt x="872" y="744"/>
                </a:cubicBezTo>
                <a:cubicBezTo>
                  <a:pt x="888" y="808"/>
                  <a:pt x="936" y="1040"/>
                  <a:pt x="920" y="1032"/>
                </a:cubicBezTo>
                <a:cubicBezTo>
                  <a:pt x="904" y="1024"/>
                  <a:pt x="808" y="760"/>
                  <a:pt x="776" y="696"/>
                </a:cubicBezTo>
                <a:cubicBezTo>
                  <a:pt x="744" y="632"/>
                  <a:pt x="728" y="616"/>
                  <a:pt x="728" y="648"/>
                </a:cubicBezTo>
                <a:cubicBezTo>
                  <a:pt x="728" y="680"/>
                  <a:pt x="768" y="808"/>
                  <a:pt x="776" y="888"/>
                </a:cubicBezTo>
                <a:cubicBezTo>
                  <a:pt x="784" y="968"/>
                  <a:pt x="784" y="1152"/>
                  <a:pt x="776" y="1128"/>
                </a:cubicBezTo>
                <a:cubicBezTo>
                  <a:pt x="768" y="1104"/>
                  <a:pt x="743" y="824"/>
                  <a:pt x="728" y="744"/>
                </a:cubicBezTo>
                <a:cubicBezTo>
                  <a:pt x="713" y="664"/>
                  <a:pt x="703" y="637"/>
                  <a:pt x="687" y="645"/>
                </a:cubicBezTo>
                <a:cubicBezTo>
                  <a:pt x="671" y="653"/>
                  <a:pt x="649" y="720"/>
                  <a:pt x="632" y="792"/>
                </a:cubicBezTo>
                <a:cubicBezTo>
                  <a:pt x="615" y="864"/>
                  <a:pt x="592" y="1072"/>
                  <a:pt x="584" y="1080"/>
                </a:cubicBezTo>
                <a:cubicBezTo>
                  <a:pt x="576" y="1088"/>
                  <a:pt x="584" y="904"/>
                  <a:pt x="584" y="840"/>
                </a:cubicBezTo>
                <a:cubicBezTo>
                  <a:pt x="584" y="776"/>
                  <a:pt x="584" y="728"/>
                  <a:pt x="584" y="696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0" name="AutoShape 192"/>
          <p:cNvSpPr>
            <a:spLocks noChangeArrowheads="1"/>
          </p:cNvSpPr>
          <p:nvPr/>
        </p:nvSpPr>
        <p:spPr bwMode="auto">
          <a:xfrm>
            <a:off x="2590800" y="0"/>
            <a:ext cx="838200" cy="304800"/>
          </a:xfrm>
          <a:prstGeom prst="cloudCallout">
            <a:avLst>
              <a:gd name="adj1" fmla="val -43181"/>
              <a:gd name="adj2" fmla="val 190106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12481" name="AutoShape 193"/>
          <p:cNvSpPr>
            <a:spLocks noChangeArrowheads="1"/>
          </p:cNvSpPr>
          <p:nvPr/>
        </p:nvSpPr>
        <p:spPr bwMode="auto">
          <a:xfrm>
            <a:off x="5486400" y="0"/>
            <a:ext cx="838200" cy="228600"/>
          </a:xfrm>
          <a:prstGeom prst="cloudCallout">
            <a:avLst>
              <a:gd name="adj1" fmla="val -43181"/>
              <a:gd name="adj2" fmla="val 270139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grpSp>
        <p:nvGrpSpPr>
          <p:cNvPr id="12482" name="Group 194"/>
          <p:cNvGrpSpPr>
            <a:grpSpLocks/>
          </p:cNvGrpSpPr>
          <p:nvPr/>
        </p:nvGrpSpPr>
        <p:grpSpPr bwMode="auto">
          <a:xfrm rot="-785686">
            <a:off x="-914400" y="4648200"/>
            <a:ext cx="1562100" cy="2857500"/>
            <a:chOff x="3696" y="2544"/>
            <a:chExt cx="984" cy="1800"/>
          </a:xfrm>
        </p:grpSpPr>
        <p:sp>
          <p:nvSpPr>
            <p:cNvPr id="12483" name="Freeform 195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Freeform 196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85" name="Group 197"/>
          <p:cNvGrpSpPr>
            <a:grpSpLocks/>
          </p:cNvGrpSpPr>
          <p:nvPr/>
        </p:nvGrpSpPr>
        <p:grpSpPr bwMode="auto">
          <a:xfrm rot="-785686">
            <a:off x="-762000" y="4800600"/>
            <a:ext cx="1562100" cy="2857500"/>
            <a:chOff x="3696" y="2544"/>
            <a:chExt cx="984" cy="1800"/>
          </a:xfrm>
        </p:grpSpPr>
        <p:sp>
          <p:nvSpPr>
            <p:cNvPr id="12486" name="Freeform 198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Freeform 199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88" name="Freeform 200"/>
          <p:cNvSpPr>
            <a:spLocks/>
          </p:cNvSpPr>
          <p:nvPr/>
        </p:nvSpPr>
        <p:spPr bwMode="auto">
          <a:xfrm>
            <a:off x="3048000" y="5105400"/>
            <a:ext cx="3657600" cy="22161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CC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89" name="Picture 201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57875"/>
            <a:ext cx="12192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0" name="Picture 202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83100"/>
            <a:ext cx="53340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1" name="Picture 203" descr="FLWRC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838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2" name="Picture 204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382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" name="Picture 205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86275"/>
            <a:ext cx="6096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" name="Picture 206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81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" name="Picture 207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228600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6" name="Picture 208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4375"/>
            <a:ext cx="304800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7" name="Picture 209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228600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8" name="Picture 210" descr="nature%20(1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819400"/>
            <a:ext cx="4238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9" name="Picture 211" descr="nature%20(1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895600"/>
            <a:ext cx="4238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0" name="Picture 212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03" name="Group 215"/>
          <p:cNvGrpSpPr>
            <a:grpSpLocks/>
          </p:cNvGrpSpPr>
          <p:nvPr/>
        </p:nvGrpSpPr>
        <p:grpSpPr bwMode="auto">
          <a:xfrm rot="-23145062">
            <a:off x="4876800" y="2362200"/>
            <a:ext cx="838200" cy="838200"/>
            <a:chOff x="768" y="2448"/>
            <a:chExt cx="640" cy="510"/>
          </a:xfrm>
        </p:grpSpPr>
        <p:sp>
          <p:nvSpPr>
            <p:cNvPr id="12504" name="Freeform 21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Freeform 21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Freeform 21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7" name="Freeform 219"/>
          <p:cNvSpPr>
            <a:spLocks/>
          </p:cNvSpPr>
          <p:nvPr/>
        </p:nvSpPr>
        <p:spPr bwMode="auto">
          <a:xfrm>
            <a:off x="5181600" y="3581400"/>
            <a:ext cx="1320800" cy="6604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8" name="Freeform 220"/>
          <p:cNvSpPr>
            <a:spLocks/>
          </p:cNvSpPr>
          <p:nvPr/>
        </p:nvSpPr>
        <p:spPr bwMode="auto">
          <a:xfrm>
            <a:off x="7696200" y="3810000"/>
            <a:ext cx="1320800" cy="9525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09" name="Group 221"/>
          <p:cNvGrpSpPr>
            <a:grpSpLocks/>
          </p:cNvGrpSpPr>
          <p:nvPr/>
        </p:nvGrpSpPr>
        <p:grpSpPr bwMode="auto">
          <a:xfrm>
            <a:off x="7620000" y="2133600"/>
            <a:ext cx="838200" cy="838200"/>
            <a:chOff x="768" y="2448"/>
            <a:chExt cx="640" cy="510"/>
          </a:xfrm>
        </p:grpSpPr>
        <p:sp>
          <p:nvSpPr>
            <p:cNvPr id="12510" name="Freeform 22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Freeform 22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Freeform 22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13" name="Group 225"/>
          <p:cNvGrpSpPr>
            <a:grpSpLocks/>
          </p:cNvGrpSpPr>
          <p:nvPr/>
        </p:nvGrpSpPr>
        <p:grpSpPr bwMode="auto">
          <a:xfrm rot="-23145062">
            <a:off x="5029200" y="1371600"/>
            <a:ext cx="838200" cy="838200"/>
            <a:chOff x="768" y="2448"/>
            <a:chExt cx="640" cy="510"/>
          </a:xfrm>
        </p:grpSpPr>
        <p:sp>
          <p:nvSpPr>
            <p:cNvPr id="12514" name="Freeform 22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Freeform 22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Freeform 22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17" name="Group 229"/>
          <p:cNvGrpSpPr>
            <a:grpSpLocks/>
          </p:cNvGrpSpPr>
          <p:nvPr/>
        </p:nvGrpSpPr>
        <p:grpSpPr bwMode="auto">
          <a:xfrm rot="-23145062">
            <a:off x="4295775" y="2482850"/>
            <a:ext cx="838200" cy="1752600"/>
            <a:chOff x="768" y="2448"/>
            <a:chExt cx="640" cy="510"/>
          </a:xfrm>
        </p:grpSpPr>
        <p:sp>
          <p:nvSpPr>
            <p:cNvPr id="12518" name="Freeform 23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Freeform 23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Freeform 23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21" name="Picture 233" descr="FLWRC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838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2" name="Picture 234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0382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3" name="Picture 235" descr="FLWRC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747713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4" name="Picture 236" descr="FLWRC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86200"/>
            <a:ext cx="838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5" name="Picture 237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58495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6" name="Picture 238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7" name="Picture 239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29" name="Freeform 241"/>
          <p:cNvSpPr>
            <a:spLocks/>
          </p:cNvSpPr>
          <p:nvPr/>
        </p:nvSpPr>
        <p:spPr bwMode="auto">
          <a:xfrm>
            <a:off x="4343400" y="3657600"/>
            <a:ext cx="1549400" cy="9652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0" name="Freeform 242"/>
          <p:cNvSpPr>
            <a:spLocks/>
          </p:cNvSpPr>
          <p:nvPr/>
        </p:nvSpPr>
        <p:spPr bwMode="auto">
          <a:xfrm>
            <a:off x="3505200" y="3200400"/>
            <a:ext cx="1447800" cy="11811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3" name="Freeform 325"/>
          <p:cNvSpPr>
            <a:spLocks/>
          </p:cNvSpPr>
          <p:nvPr/>
        </p:nvSpPr>
        <p:spPr bwMode="auto">
          <a:xfrm>
            <a:off x="4495800" y="3810000"/>
            <a:ext cx="1549400" cy="9652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4" name="Freeform 326"/>
          <p:cNvSpPr>
            <a:spLocks/>
          </p:cNvSpPr>
          <p:nvPr/>
        </p:nvSpPr>
        <p:spPr bwMode="auto">
          <a:xfrm>
            <a:off x="4343400" y="3276600"/>
            <a:ext cx="1549400" cy="14986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" name="Freeform 327"/>
          <p:cNvSpPr>
            <a:spLocks/>
          </p:cNvSpPr>
          <p:nvPr/>
        </p:nvSpPr>
        <p:spPr bwMode="auto">
          <a:xfrm>
            <a:off x="5486400" y="3962400"/>
            <a:ext cx="1676400" cy="8890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16" name="Group 328"/>
          <p:cNvGrpSpPr>
            <a:grpSpLocks/>
          </p:cNvGrpSpPr>
          <p:nvPr/>
        </p:nvGrpSpPr>
        <p:grpSpPr bwMode="auto">
          <a:xfrm rot="-23145062">
            <a:off x="4448175" y="2635250"/>
            <a:ext cx="838200" cy="1752600"/>
            <a:chOff x="768" y="2448"/>
            <a:chExt cx="640" cy="510"/>
          </a:xfrm>
        </p:grpSpPr>
        <p:sp>
          <p:nvSpPr>
            <p:cNvPr id="12617" name="Freeform 329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Freeform 330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Freeform 331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20" name="Group 332"/>
          <p:cNvGrpSpPr>
            <a:grpSpLocks/>
          </p:cNvGrpSpPr>
          <p:nvPr/>
        </p:nvGrpSpPr>
        <p:grpSpPr bwMode="auto">
          <a:xfrm>
            <a:off x="2667000" y="-2362200"/>
            <a:ext cx="1447800" cy="6143625"/>
            <a:chOff x="3216" y="672"/>
            <a:chExt cx="528" cy="1470"/>
          </a:xfrm>
        </p:grpSpPr>
        <p:sp>
          <p:nvSpPr>
            <p:cNvPr id="12621" name="Freeform 333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AutoShape 334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" name="AutoShape 335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4" name="AutoShape 336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5" name="AutoShape 337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6" name="AutoShape 338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27" name="Group 339"/>
          <p:cNvGrpSpPr>
            <a:grpSpLocks/>
          </p:cNvGrpSpPr>
          <p:nvPr/>
        </p:nvGrpSpPr>
        <p:grpSpPr bwMode="auto">
          <a:xfrm>
            <a:off x="0" y="381000"/>
            <a:ext cx="1676400" cy="2489200"/>
            <a:chOff x="1752" y="-320"/>
            <a:chExt cx="3312" cy="4736"/>
          </a:xfrm>
        </p:grpSpPr>
        <p:sp>
          <p:nvSpPr>
            <p:cNvPr id="12628" name="Freeform 340"/>
            <p:cNvSpPr>
              <a:spLocks/>
            </p:cNvSpPr>
            <p:nvPr/>
          </p:nvSpPr>
          <p:spPr bwMode="auto">
            <a:xfrm>
              <a:off x="2352" y="1104"/>
              <a:ext cx="1488" cy="3312"/>
            </a:xfrm>
            <a:custGeom>
              <a:avLst/>
              <a:gdLst>
                <a:gd name="T0" fmla="*/ 1376 w 2000"/>
                <a:gd name="T1" fmla="*/ 3864 h 3936"/>
                <a:gd name="T2" fmla="*/ 1424 w 2000"/>
                <a:gd name="T3" fmla="*/ 3816 h 3936"/>
                <a:gd name="T4" fmla="*/ 1280 w 2000"/>
                <a:gd name="T5" fmla="*/ 3144 h 3936"/>
                <a:gd name="T6" fmla="*/ 1232 w 2000"/>
                <a:gd name="T7" fmla="*/ 2424 h 3936"/>
                <a:gd name="T8" fmla="*/ 1280 w 2000"/>
                <a:gd name="T9" fmla="*/ 1656 h 3936"/>
                <a:gd name="T10" fmla="*/ 1568 w 2000"/>
                <a:gd name="T11" fmla="*/ 936 h 3936"/>
                <a:gd name="T12" fmla="*/ 1952 w 2000"/>
                <a:gd name="T13" fmla="*/ 504 h 3936"/>
                <a:gd name="T14" fmla="*/ 1856 w 2000"/>
                <a:gd name="T15" fmla="*/ 456 h 3936"/>
                <a:gd name="T16" fmla="*/ 1424 w 2000"/>
                <a:gd name="T17" fmla="*/ 936 h 3936"/>
                <a:gd name="T18" fmla="*/ 1136 w 2000"/>
                <a:gd name="T19" fmla="*/ 1800 h 3936"/>
                <a:gd name="T20" fmla="*/ 1136 w 2000"/>
                <a:gd name="T21" fmla="*/ 1320 h 3936"/>
                <a:gd name="T22" fmla="*/ 1280 w 2000"/>
                <a:gd name="T23" fmla="*/ 360 h 3936"/>
                <a:gd name="T24" fmla="*/ 1328 w 2000"/>
                <a:gd name="T25" fmla="*/ 120 h 3936"/>
                <a:gd name="T26" fmla="*/ 1232 w 2000"/>
                <a:gd name="T27" fmla="*/ 120 h 3936"/>
                <a:gd name="T28" fmla="*/ 1088 w 2000"/>
                <a:gd name="T29" fmla="*/ 840 h 3936"/>
                <a:gd name="T30" fmla="*/ 1088 w 2000"/>
                <a:gd name="T31" fmla="*/ 600 h 3936"/>
                <a:gd name="T32" fmla="*/ 1040 w 2000"/>
                <a:gd name="T33" fmla="*/ 456 h 3936"/>
                <a:gd name="T34" fmla="*/ 944 w 2000"/>
                <a:gd name="T35" fmla="*/ 600 h 3936"/>
                <a:gd name="T36" fmla="*/ 944 w 2000"/>
                <a:gd name="T37" fmla="*/ 1272 h 3936"/>
                <a:gd name="T38" fmla="*/ 933 w 2000"/>
                <a:gd name="T39" fmla="*/ 1277 h 3936"/>
                <a:gd name="T40" fmla="*/ 800 w 2000"/>
                <a:gd name="T41" fmla="*/ 1032 h 3936"/>
                <a:gd name="T42" fmla="*/ 560 w 2000"/>
                <a:gd name="T43" fmla="*/ 696 h 3936"/>
                <a:gd name="T44" fmla="*/ 128 w 2000"/>
                <a:gd name="T45" fmla="*/ 648 h 3936"/>
                <a:gd name="T46" fmla="*/ 32 w 2000"/>
                <a:gd name="T47" fmla="*/ 696 h 3936"/>
                <a:gd name="T48" fmla="*/ 320 w 2000"/>
                <a:gd name="T49" fmla="*/ 744 h 3936"/>
                <a:gd name="T50" fmla="*/ 656 w 2000"/>
                <a:gd name="T51" fmla="*/ 1032 h 3936"/>
                <a:gd name="T52" fmla="*/ 795 w 2000"/>
                <a:gd name="T53" fmla="*/ 1322 h 3936"/>
                <a:gd name="T54" fmla="*/ 914 w 2000"/>
                <a:gd name="T55" fmla="*/ 1661 h 3936"/>
                <a:gd name="T56" fmla="*/ 951 w 2000"/>
                <a:gd name="T57" fmla="*/ 1907 h 3936"/>
                <a:gd name="T58" fmla="*/ 987 w 2000"/>
                <a:gd name="T59" fmla="*/ 2346 h 3936"/>
                <a:gd name="T60" fmla="*/ 960 w 2000"/>
                <a:gd name="T61" fmla="*/ 2529 h 3936"/>
                <a:gd name="T62" fmla="*/ 896 w 2000"/>
                <a:gd name="T63" fmla="*/ 2520 h 3936"/>
                <a:gd name="T64" fmla="*/ 1015 w 2000"/>
                <a:gd name="T65" fmla="*/ 2776 h 3936"/>
                <a:gd name="T66" fmla="*/ 978 w 2000"/>
                <a:gd name="T67" fmla="*/ 2639 h 3936"/>
                <a:gd name="T68" fmla="*/ 969 w 2000"/>
                <a:gd name="T69" fmla="*/ 2630 h 3936"/>
                <a:gd name="T70" fmla="*/ 997 w 2000"/>
                <a:gd name="T71" fmla="*/ 2813 h 3936"/>
                <a:gd name="T72" fmla="*/ 944 w 2000"/>
                <a:gd name="T73" fmla="*/ 2664 h 3936"/>
                <a:gd name="T74" fmla="*/ 896 w 2000"/>
                <a:gd name="T75" fmla="*/ 2520 h 3936"/>
                <a:gd name="T76" fmla="*/ 944 w 2000"/>
                <a:gd name="T77" fmla="*/ 2424 h 3936"/>
                <a:gd name="T78" fmla="*/ 942 w 2000"/>
                <a:gd name="T79" fmla="*/ 2483 h 3936"/>
                <a:gd name="T80" fmla="*/ 969 w 2000"/>
                <a:gd name="T81" fmla="*/ 2584 h 3936"/>
                <a:gd name="T82" fmla="*/ 1006 w 2000"/>
                <a:gd name="T83" fmla="*/ 2831 h 3936"/>
                <a:gd name="T84" fmla="*/ 923 w 2000"/>
                <a:gd name="T85" fmla="*/ 2785 h 3936"/>
                <a:gd name="T86" fmla="*/ 992 w 2000"/>
                <a:gd name="T87" fmla="*/ 3048 h 3936"/>
                <a:gd name="T88" fmla="*/ 992 w 2000"/>
                <a:gd name="T89" fmla="*/ 3288 h 3936"/>
                <a:gd name="T90" fmla="*/ 923 w 2000"/>
                <a:gd name="T91" fmla="*/ 3507 h 3936"/>
                <a:gd name="T92" fmla="*/ 704 w 2000"/>
                <a:gd name="T93" fmla="*/ 3768 h 3936"/>
                <a:gd name="T94" fmla="*/ 752 w 2000"/>
                <a:gd name="T95" fmla="*/ 3816 h 3936"/>
                <a:gd name="T96" fmla="*/ 1040 w 2000"/>
                <a:gd name="T97" fmla="*/ 3816 h 3936"/>
                <a:gd name="T98" fmla="*/ 1280 w 2000"/>
                <a:gd name="T99" fmla="*/ 3864 h 3936"/>
                <a:gd name="T100" fmla="*/ 1376 w 2000"/>
                <a:gd name="T101" fmla="*/ 3864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" h="3936">
                  <a:moveTo>
                    <a:pt x="1376" y="3864"/>
                  </a:moveTo>
                  <a:cubicBezTo>
                    <a:pt x="1400" y="3856"/>
                    <a:pt x="1440" y="3936"/>
                    <a:pt x="1424" y="3816"/>
                  </a:cubicBezTo>
                  <a:cubicBezTo>
                    <a:pt x="1408" y="3696"/>
                    <a:pt x="1312" y="3376"/>
                    <a:pt x="1280" y="3144"/>
                  </a:cubicBezTo>
                  <a:cubicBezTo>
                    <a:pt x="1248" y="2912"/>
                    <a:pt x="1232" y="2672"/>
                    <a:pt x="1232" y="2424"/>
                  </a:cubicBezTo>
                  <a:cubicBezTo>
                    <a:pt x="1232" y="2176"/>
                    <a:pt x="1224" y="1904"/>
                    <a:pt x="1280" y="1656"/>
                  </a:cubicBezTo>
                  <a:cubicBezTo>
                    <a:pt x="1336" y="1408"/>
                    <a:pt x="1456" y="1128"/>
                    <a:pt x="1568" y="936"/>
                  </a:cubicBezTo>
                  <a:cubicBezTo>
                    <a:pt x="1680" y="744"/>
                    <a:pt x="1904" y="584"/>
                    <a:pt x="1952" y="504"/>
                  </a:cubicBezTo>
                  <a:cubicBezTo>
                    <a:pt x="2000" y="424"/>
                    <a:pt x="1944" y="384"/>
                    <a:pt x="1856" y="456"/>
                  </a:cubicBezTo>
                  <a:cubicBezTo>
                    <a:pt x="1768" y="528"/>
                    <a:pt x="1544" y="712"/>
                    <a:pt x="1424" y="936"/>
                  </a:cubicBezTo>
                  <a:cubicBezTo>
                    <a:pt x="1304" y="1160"/>
                    <a:pt x="1184" y="1736"/>
                    <a:pt x="1136" y="1800"/>
                  </a:cubicBezTo>
                  <a:cubicBezTo>
                    <a:pt x="1088" y="1864"/>
                    <a:pt x="1112" y="1560"/>
                    <a:pt x="1136" y="1320"/>
                  </a:cubicBezTo>
                  <a:cubicBezTo>
                    <a:pt x="1160" y="1080"/>
                    <a:pt x="1248" y="560"/>
                    <a:pt x="1280" y="360"/>
                  </a:cubicBezTo>
                  <a:cubicBezTo>
                    <a:pt x="1312" y="160"/>
                    <a:pt x="1336" y="160"/>
                    <a:pt x="1328" y="120"/>
                  </a:cubicBezTo>
                  <a:cubicBezTo>
                    <a:pt x="1320" y="80"/>
                    <a:pt x="1272" y="0"/>
                    <a:pt x="1232" y="120"/>
                  </a:cubicBezTo>
                  <a:cubicBezTo>
                    <a:pt x="1192" y="240"/>
                    <a:pt x="1112" y="760"/>
                    <a:pt x="1088" y="840"/>
                  </a:cubicBezTo>
                  <a:cubicBezTo>
                    <a:pt x="1064" y="920"/>
                    <a:pt x="1096" y="664"/>
                    <a:pt x="1088" y="600"/>
                  </a:cubicBezTo>
                  <a:cubicBezTo>
                    <a:pt x="1080" y="536"/>
                    <a:pt x="1064" y="456"/>
                    <a:pt x="1040" y="456"/>
                  </a:cubicBezTo>
                  <a:cubicBezTo>
                    <a:pt x="1016" y="456"/>
                    <a:pt x="960" y="464"/>
                    <a:pt x="944" y="600"/>
                  </a:cubicBezTo>
                  <a:cubicBezTo>
                    <a:pt x="928" y="736"/>
                    <a:pt x="946" y="1159"/>
                    <a:pt x="944" y="1272"/>
                  </a:cubicBezTo>
                  <a:cubicBezTo>
                    <a:pt x="942" y="1385"/>
                    <a:pt x="957" y="1317"/>
                    <a:pt x="933" y="1277"/>
                  </a:cubicBezTo>
                  <a:cubicBezTo>
                    <a:pt x="909" y="1237"/>
                    <a:pt x="862" y="1129"/>
                    <a:pt x="800" y="1032"/>
                  </a:cubicBezTo>
                  <a:cubicBezTo>
                    <a:pt x="738" y="935"/>
                    <a:pt x="672" y="760"/>
                    <a:pt x="560" y="696"/>
                  </a:cubicBezTo>
                  <a:cubicBezTo>
                    <a:pt x="448" y="632"/>
                    <a:pt x="216" y="648"/>
                    <a:pt x="128" y="648"/>
                  </a:cubicBezTo>
                  <a:cubicBezTo>
                    <a:pt x="40" y="648"/>
                    <a:pt x="0" y="680"/>
                    <a:pt x="32" y="696"/>
                  </a:cubicBezTo>
                  <a:cubicBezTo>
                    <a:pt x="64" y="712"/>
                    <a:pt x="216" y="688"/>
                    <a:pt x="320" y="744"/>
                  </a:cubicBezTo>
                  <a:cubicBezTo>
                    <a:pt x="424" y="800"/>
                    <a:pt x="577" y="936"/>
                    <a:pt x="656" y="1032"/>
                  </a:cubicBezTo>
                  <a:cubicBezTo>
                    <a:pt x="735" y="1128"/>
                    <a:pt x="752" y="1217"/>
                    <a:pt x="795" y="1322"/>
                  </a:cubicBezTo>
                  <a:cubicBezTo>
                    <a:pt x="838" y="1427"/>
                    <a:pt x="888" y="1564"/>
                    <a:pt x="914" y="1661"/>
                  </a:cubicBezTo>
                  <a:cubicBezTo>
                    <a:pt x="940" y="1758"/>
                    <a:pt x="939" y="1793"/>
                    <a:pt x="951" y="1907"/>
                  </a:cubicBezTo>
                  <a:cubicBezTo>
                    <a:pt x="963" y="2021"/>
                    <a:pt x="986" y="2242"/>
                    <a:pt x="987" y="2346"/>
                  </a:cubicBezTo>
                  <a:cubicBezTo>
                    <a:pt x="988" y="2450"/>
                    <a:pt x="975" y="2500"/>
                    <a:pt x="960" y="2529"/>
                  </a:cubicBezTo>
                  <a:cubicBezTo>
                    <a:pt x="945" y="2558"/>
                    <a:pt x="887" y="2479"/>
                    <a:pt x="896" y="2520"/>
                  </a:cubicBezTo>
                  <a:cubicBezTo>
                    <a:pt x="905" y="2561"/>
                    <a:pt x="1001" y="2756"/>
                    <a:pt x="1015" y="2776"/>
                  </a:cubicBezTo>
                  <a:cubicBezTo>
                    <a:pt x="1029" y="2796"/>
                    <a:pt x="986" y="2663"/>
                    <a:pt x="978" y="2639"/>
                  </a:cubicBezTo>
                  <a:cubicBezTo>
                    <a:pt x="970" y="2615"/>
                    <a:pt x="966" y="2601"/>
                    <a:pt x="969" y="2630"/>
                  </a:cubicBezTo>
                  <a:cubicBezTo>
                    <a:pt x="972" y="2659"/>
                    <a:pt x="1001" y="2807"/>
                    <a:pt x="997" y="2813"/>
                  </a:cubicBezTo>
                  <a:cubicBezTo>
                    <a:pt x="993" y="2819"/>
                    <a:pt x="961" y="2713"/>
                    <a:pt x="944" y="2664"/>
                  </a:cubicBezTo>
                  <a:cubicBezTo>
                    <a:pt x="927" y="2615"/>
                    <a:pt x="896" y="2560"/>
                    <a:pt x="896" y="2520"/>
                  </a:cubicBezTo>
                  <a:cubicBezTo>
                    <a:pt x="896" y="2480"/>
                    <a:pt x="936" y="2430"/>
                    <a:pt x="944" y="2424"/>
                  </a:cubicBezTo>
                  <a:cubicBezTo>
                    <a:pt x="952" y="2418"/>
                    <a:pt x="938" y="2456"/>
                    <a:pt x="942" y="2483"/>
                  </a:cubicBezTo>
                  <a:cubicBezTo>
                    <a:pt x="946" y="2510"/>
                    <a:pt x="958" y="2526"/>
                    <a:pt x="969" y="2584"/>
                  </a:cubicBezTo>
                  <a:cubicBezTo>
                    <a:pt x="980" y="2642"/>
                    <a:pt x="1014" y="2798"/>
                    <a:pt x="1006" y="2831"/>
                  </a:cubicBezTo>
                  <a:cubicBezTo>
                    <a:pt x="998" y="2864"/>
                    <a:pt x="925" y="2749"/>
                    <a:pt x="923" y="2785"/>
                  </a:cubicBezTo>
                  <a:cubicBezTo>
                    <a:pt x="921" y="2821"/>
                    <a:pt x="981" y="2964"/>
                    <a:pt x="992" y="3048"/>
                  </a:cubicBezTo>
                  <a:cubicBezTo>
                    <a:pt x="1003" y="3132"/>
                    <a:pt x="1003" y="3212"/>
                    <a:pt x="992" y="3288"/>
                  </a:cubicBezTo>
                  <a:cubicBezTo>
                    <a:pt x="981" y="3364"/>
                    <a:pt x="971" y="3427"/>
                    <a:pt x="923" y="3507"/>
                  </a:cubicBezTo>
                  <a:cubicBezTo>
                    <a:pt x="875" y="3587"/>
                    <a:pt x="732" y="3717"/>
                    <a:pt x="704" y="3768"/>
                  </a:cubicBezTo>
                  <a:cubicBezTo>
                    <a:pt x="676" y="3819"/>
                    <a:pt x="696" y="3808"/>
                    <a:pt x="752" y="3816"/>
                  </a:cubicBezTo>
                  <a:cubicBezTo>
                    <a:pt x="808" y="3824"/>
                    <a:pt x="952" y="3808"/>
                    <a:pt x="1040" y="3816"/>
                  </a:cubicBezTo>
                  <a:cubicBezTo>
                    <a:pt x="1128" y="3824"/>
                    <a:pt x="1216" y="3856"/>
                    <a:pt x="1280" y="3864"/>
                  </a:cubicBezTo>
                  <a:cubicBezTo>
                    <a:pt x="1344" y="3872"/>
                    <a:pt x="1352" y="3872"/>
                    <a:pt x="1376" y="38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66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Freeform 341"/>
            <p:cNvSpPr>
              <a:spLocks/>
            </p:cNvSpPr>
            <p:nvPr/>
          </p:nvSpPr>
          <p:spPr bwMode="auto">
            <a:xfrm>
              <a:off x="1752" y="-320"/>
              <a:ext cx="3312" cy="2728"/>
            </a:xfrm>
            <a:custGeom>
              <a:avLst/>
              <a:gdLst>
                <a:gd name="T0" fmla="*/ 984 w 3312"/>
                <a:gd name="T1" fmla="*/ 2240 h 2728"/>
                <a:gd name="T2" fmla="*/ 840 w 3312"/>
                <a:gd name="T3" fmla="*/ 2432 h 2728"/>
                <a:gd name="T4" fmla="*/ 504 w 3312"/>
                <a:gd name="T5" fmla="*/ 2480 h 2728"/>
                <a:gd name="T6" fmla="*/ 120 w 3312"/>
                <a:gd name="T7" fmla="*/ 2240 h 2728"/>
                <a:gd name="T8" fmla="*/ 24 w 3312"/>
                <a:gd name="T9" fmla="*/ 1664 h 2728"/>
                <a:gd name="T10" fmla="*/ 264 w 3312"/>
                <a:gd name="T11" fmla="*/ 1232 h 2728"/>
                <a:gd name="T12" fmla="*/ 648 w 3312"/>
                <a:gd name="T13" fmla="*/ 1184 h 2728"/>
                <a:gd name="T14" fmla="*/ 840 w 3312"/>
                <a:gd name="T15" fmla="*/ 1232 h 2728"/>
                <a:gd name="T16" fmla="*/ 744 w 3312"/>
                <a:gd name="T17" fmla="*/ 1136 h 2728"/>
                <a:gd name="T18" fmla="*/ 552 w 3312"/>
                <a:gd name="T19" fmla="*/ 800 h 2728"/>
                <a:gd name="T20" fmla="*/ 648 w 3312"/>
                <a:gd name="T21" fmla="*/ 224 h 2728"/>
                <a:gd name="T22" fmla="*/ 1080 w 3312"/>
                <a:gd name="T23" fmla="*/ 32 h 2728"/>
                <a:gd name="T24" fmla="*/ 1464 w 3312"/>
                <a:gd name="T25" fmla="*/ 32 h 2728"/>
                <a:gd name="T26" fmla="*/ 1800 w 3312"/>
                <a:gd name="T27" fmla="*/ 176 h 2728"/>
                <a:gd name="T28" fmla="*/ 2040 w 3312"/>
                <a:gd name="T29" fmla="*/ 416 h 2728"/>
                <a:gd name="T30" fmla="*/ 2136 w 3312"/>
                <a:gd name="T31" fmla="*/ 800 h 2728"/>
                <a:gd name="T32" fmla="*/ 1992 w 3312"/>
                <a:gd name="T33" fmla="*/ 1040 h 2728"/>
                <a:gd name="T34" fmla="*/ 2184 w 3312"/>
                <a:gd name="T35" fmla="*/ 944 h 2728"/>
                <a:gd name="T36" fmla="*/ 2520 w 3312"/>
                <a:gd name="T37" fmla="*/ 944 h 2728"/>
                <a:gd name="T38" fmla="*/ 2760 w 3312"/>
                <a:gd name="T39" fmla="*/ 1088 h 2728"/>
                <a:gd name="T40" fmla="*/ 2856 w 3312"/>
                <a:gd name="T41" fmla="*/ 1376 h 2728"/>
                <a:gd name="T42" fmla="*/ 2856 w 3312"/>
                <a:gd name="T43" fmla="*/ 1568 h 2728"/>
                <a:gd name="T44" fmla="*/ 3000 w 3312"/>
                <a:gd name="T45" fmla="*/ 1568 h 2728"/>
                <a:gd name="T46" fmla="*/ 3288 w 3312"/>
                <a:gd name="T47" fmla="*/ 1856 h 2728"/>
                <a:gd name="T48" fmla="*/ 3144 w 3312"/>
                <a:gd name="T49" fmla="*/ 2336 h 2728"/>
                <a:gd name="T50" fmla="*/ 2856 w 3312"/>
                <a:gd name="T51" fmla="*/ 2576 h 2728"/>
                <a:gd name="T52" fmla="*/ 2328 w 3312"/>
                <a:gd name="T53" fmla="*/ 2720 h 2728"/>
                <a:gd name="T54" fmla="*/ 1944 w 3312"/>
                <a:gd name="T55" fmla="*/ 2624 h 2728"/>
                <a:gd name="T56" fmla="*/ 1800 w 3312"/>
                <a:gd name="T57" fmla="*/ 2480 h 2728"/>
                <a:gd name="T58" fmla="*/ 1752 w 3312"/>
                <a:gd name="T59" fmla="*/ 2336 h 2728"/>
                <a:gd name="T60" fmla="*/ 1656 w 3312"/>
                <a:gd name="T61" fmla="*/ 2432 h 2728"/>
                <a:gd name="T62" fmla="*/ 1512 w 3312"/>
                <a:gd name="T63" fmla="*/ 2480 h 2728"/>
                <a:gd name="T64" fmla="*/ 1272 w 3312"/>
                <a:gd name="T65" fmla="*/ 2336 h 2728"/>
                <a:gd name="T66" fmla="*/ 1224 w 3312"/>
                <a:gd name="T67" fmla="*/ 2096 h 2728"/>
                <a:gd name="T68" fmla="*/ 1176 w 3312"/>
                <a:gd name="T69" fmla="*/ 2192 h 2728"/>
                <a:gd name="T70" fmla="*/ 1032 w 3312"/>
                <a:gd name="T71" fmla="*/ 2336 h 2728"/>
                <a:gd name="T72" fmla="*/ 840 w 3312"/>
                <a:gd name="T73" fmla="*/ 2336 h 2728"/>
                <a:gd name="T74" fmla="*/ 888 w 3312"/>
                <a:gd name="T75" fmla="*/ 2432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2" h="2728">
                  <a:moveTo>
                    <a:pt x="984" y="2240"/>
                  </a:moveTo>
                  <a:cubicBezTo>
                    <a:pt x="952" y="2316"/>
                    <a:pt x="920" y="2392"/>
                    <a:pt x="840" y="2432"/>
                  </a:cubicBezTo>
                  <a:cubicBezTo>
                    <a:pt x="760" y="2472"/>
                    <a:pt x="624" y="2512"/>
                    <a:pt x="504" y="2480"/>
                  </a:cubicBezTo>
                  <a:cubicBezTo>
                    <a:pt x="384" y="2448"/>
                    <a:pt x="200" y="2376"/>
                    <a:pt x="120" y="2240"/>
                  </a:cubicBezTo>
                  <a:cubicBezTo>
                    <a:pt x="40" y="2104"/>
                    <a:pt x="0" y="1832"/>
                    <a:pt x="24" y="1664"/>
                  </a:cubicBezTo>
                  <a:cubicBezTo>
                    <a:pt x="48" y="1496"/>
                    <a:pt x="160" y="1312"/>
                    <a:pt x="264" y="1232"/>
                  </a:cubicBezTo>
                  <a:cubicBezTo>
                    <a:pt x="368" y="1152"/>
                    <a:pt x="552" y="1184"/>
                    <a:pt x="648" y="1184"/>
                  </a:cubicBezTo>
                  <a:cubicBezTo>
                    <a:pt x="744" y="1184"/>
                    <a:pt x="824" y="1240"/>
                    <a:pt x="840" y="1232"/>
                  </a:cubicBezTo>
                  <a:cubicBezTo>
                    <a:pt x="856" y="1224"/>
                    <a:pt x="792" y="1208"/>
                    <a:pt x="744" y="1136"/>
                  </a:cubicBezTo>
                  <a:cubicBezTo>
                    <a:pt x="696" y="1064"/>
                    <a:pt x="568" y="952"/>
                    <a:pt x="552" y="800"/>
                  </a:cubicBezTo>
                  <a:cubicBezTo>
                    <a:pt x="536" y="648"/>
                    <a:pt x="560" y="352"/>
                    <a:pt x="648" y="224"/>
                  </a:cubicBezTo>
                  <a:cubicBezTo>
                    <a:pt x="736" y="96"/>
                    <a:pt x="944" y="64"/>
                    <a:pt x="1080" y="32"/>
                  </a:cubicBezTo>
                  <a:cubicBezTo>
                    <a:pt x="1216" y="0"/>
                    <a:pt x="1344" y="8"/>
                    <a:pt x="1464" y="32"/>
                  </a:cubicBezTo>
                  <a:cubicBezTo>
                    <a:pt x="1584" y="56"/>
                    <a:pt x="1704" y="112"/>
                    <a:pt x="1800" y="176"/>
                  </a:cubicBezTo>
                  <a:cubicBezTo>
                    <a:pt x="1896" y="240"/>
                    <a:pt x="1984" y="312"/>
                    <a:pt x="2040" y="416"/>
                  </a:cubicBezTo>
                  <a:cubicBezTo>
                    <a:pt x="2096" y="520"/>
                    <a:pt x="2144" y="696"/>
                    <a:pt x="2136" y="800"/>
                  </a:cubicBezTo>
                  <a:cubicBezTo>
                    <a:pt x="2128" y="904"/>
                    <a:pt x="1984" y="1016"/>
                    <a:pt x="1992" y="1040"/>
                  </a:cubicBezTo>
                  <a:cubicBezTo>
                    <a:pt x="2000" y="1064"/>
                    <a:pt x="2096" y="960"/>
                    <a:pt x="2184" y="944"/>
                  </a:cubicBezTo>
                  <a:cubicBezTo>
                    <a:pt x="2272" y="928"/>
                    <a:pt x="2424" y="920"/>
                    <a:pt x="2520" y="944"/>
                  </a:cubicBezTo>
                  <a:cubicBezTo>
                    <a:pt x="2616" y="968"/>
                    <a:pt x="2704" y="1016"/>
                    <a:pt x="2760" y="1088"/>
                  </a:cubicBezTo>
                  <a:cubicBezTo>
                    <a:pt x="2816" y="1160"/>
                    <a:pt x="2840" y="1296"/>
                    <a:pt x="2856" y="1376"/>
                  </a:cubicBezTo>
                  <a:cubicBezTo>
                    <a:pt x="2872" y="1456"/>
                    <a:pt x="2832" y="1536"/>
                    <a:pt x="2856" y="1568"/>
                  </a:cubicBezTo>
                  <a:cubicBezTo>
                    <a:pt x="2880" y="1600"/>
                    <a:pt x="2928" y="1520"/>
                    <a:pt x="3000" y="1568"/>
                  </a:cubicBezTo>
                  <a:cubicBezTo>
                    <a:pt x="3072" y="1616"/>
                    <a:pt x="3264" y="1728"/>
                    <a:pt x="3288" y="1856"/>
                  </a:cubicBezTo>
                  <a:cubicBezTo>
                    <a:pt x="3312" y="1984"/>
                    <a:pt x="3216" y="2216"/>
                    <a:pt x="3144" y="2336"/>
                  </a:cubicBezTo>
                  <a:cubicBezTo>
                    <a:pt x="3072" y="2456"/>
                    <a:pt x="2992" y="2512"/>
                    <a:pt x="2856" y="2576"/>
                  </a:cubicBezTo>
                  <a:cubicBezTo>
                    <a:pt x="2720" y="2640"/>
                    <a:pt x="2480" y="2712"/>
                    <a:pt x="2328" y="2720"/>
                  </a:cubicBezTo>
                  <a:cubicBezTo>
                    <a:pt x="2176" y="2728"/>
                    <a:pt x="2032" y="2664"/>
                    <a:pt x="1944" y="2624"/>
                  </a:cubicBezTo>
                  <a:cubicBezTo>
                    <a:pt x="1856" y="2584"/>
                    <a:pt x="1832" y="2528"/>
                    <a:pt x="1800" y="2480"/>
                  </a:cubicBezTo>
                  <a:cubicBezTo>
                    <a:pt x="1768" y="2432"/>
                    <a:pt x="1776" y="2344"/>
                    <a:pt x="1752" y="2336"/>
                  </a:cubicBezTo>
                  <a:cubicBezTo>
                    <a:pt x="1728" y="2328"/>
                    <a:pt x="1696" y="2408"/>
                    <a:pt x="1656" y="2432"/>
                  </a:cubicBezTo>
                  <a:cubicBezTo>
                    <a:pt x="1616" y="2456"/>
                    <a:pt x="1576" y="2496"/>
                    <a:pt x="1512" y="2480"/>
                  </a:cubicBezTo>
                  <a:cubicBezTo>
                    <a:pt x="1448" y="2464"/>
                    <a:pt x="1320" y="2400"/>
                    <a:pt x="1272" y="2336"/>
                  </a:cubicBezTo>
                  <a:cubicBezTo>
                    <a:pt x="1224" y="2272"/>
                    <a:pt x="1240" y="2120"/>
                    <a:pt x="1224" y="2096"/>
                  </a:cubicBezTo>
                  <a:cubicBezTo>
                    <a:pt x="1208" y="2072"/>
                    <a:pt x="1208" y="2152"/>
                    <a:pt x="1176" y="2192"/>
                  </a:cubicBezTo>
                  <a:cubicBezTo>
                    <a:pt x="1144" y="2232"/>
                    <a:pt x="1088" y="2312"/>
                    <a:pt x="1032" y="2336"/>
                  </a:cubicBezTo>
                  <a:cubicBezTo>
                    <a:pt x="976" y="2360"/>
                    <a:pt x="864" y="2320"/>
                    <a:pt x="840" y="2336"/>
                  </a:cubicBezTo>
                  <a:cubicBezTo>
                    <a:pt x="816" y="2352"/>
                    <a:pt x="852" y="2392"/>
                    <a:pt x="888" y="243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Freeform 342"/>
            <p:cNvSpPr>
              <a:spLocks/>
            </p:cNvSpPr>
            <p:nvPr/>
          </p:nvSpPr>
          <p:spPr bwMode="auto">
            <a:xfrm>
              <a:off x="2352" y="768"/>
              <a:ext cx="1920" cy="1576"/>
            </a:xfrm>
            <a:custGeom>
              <a:avLst/>
              <a:gdLst>
                <a:gd name="T0" fmla="*/ 704 w 1920"/>
                <a:gd name="T1" fmla="*/ 760 h 1576"/>
                <a:gd name="T2" fmla="*/ 560 w 1920"/>
                <a:gd name="T3" fmla="*/ 856 h 1576"/>
                <a:gd name="T4" fmla="*/ 224 w 1920"/>
                <a:gd name="T5" fmla="*/ 808 h 1576"/>
                <a:gd name="T6" fmla="*/ 32 w 1920"/>
                <a:gd name="T7" fmla="*/ 472 h 1576"/>
                <a:gd name="T8" fmla="*/ 32 w 1920"/>
                <a:gd name="T9" fmla="*/ 184 h 1576"/>
                <a:gd name="T10" fmla="*/ 176 w 1920"/>
                <a:gd name="T11" fmla="*/ 40 h 1576"/>
                <a:gd name="T12" fmla="*/ 416 w 1920"/>
                <a:gd name="T13" fmla="*/ 40 h 1576"/>
                <a:gd name="T14" fmla="*/ 560 w 1920"/>
                <a:gd name="T15" fmla="*/ 136 h 1576"/>
                <a:gd name="T16" fmla="*/ 704 w 1920"/>
                <a:gd name="T17" fmla="*/ 40 h 1576"/>
                <a:gd name="T18" fmla="*/ 992 w 1920"/>
                <a:gd name="T19" fmla="*/ 40 h 1576"/>
                <a:gd name="T20" fmla="*/ 1280 w 1920"/>
                <a:gd name="T21" fmla="*/ 280 h 1576"/>
                <a:gd name="T22" fmla="*/ 1376 w 1920"/>
                <a:gd name="T23" fmla="*/ 664 h 1576"/>
                <a:gd name="T24" fmla="*/ 1520 w 1920"/>
                <a:gd name="T25" fmla="*/ 712 h 1576"/>
                <a:gd name="T26" fmla="*/ 1856 w 1920"/>
                <a:gd name="T27" fmla="*/ 1000 h 1576"/>
                <a:gd name="T28" fmla="*/ 1856 w 1920"/>
                <a:gd name="T29" fmla="*/ 1336 h 1576"/>
                <a:gd name="T30" fmla="*/ 1472 w 1920"/>
                <a:gd name="T31" fmla="*/ 1528 h 1576"/>
                <a:gd name="T32" fmla="*/ 1088 w 1920"/>
                <a:gd name="T33" fmla="*/ 1048 h 1576"/>
                <a:gd name="T34" fmla="*/ 704 w 1920"/>
                <a:gd name="T35" fmla="*/ 1144 h 1576"/>
                <a:gd name="T36" fmla="*/ 560 w 1920"/>
                <a:gd name="T37" fmla="*/ 1000 h 1576"/>
                <a:gd name="T38" fmla="*/ 416 w 1920"/>
                <a:gd name="T39" fmla="*/ 85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0" h="1576">
                  <a:moveTo>
                    <a:pt x="704" y="760"/>
                  </a:moveTo>
                  <a:cubicBezTo>
                    <a:pt x="672" y="804"/>
                    <a:pt x="640" y="848"/>
                    <a:pt x="560" y="856"/>
                  </a:cubicBezTo>
                  <a:cubicBezTo>
                    <a:pt x="480" y="864"/>
                    <a:pt x="312" y="872"/>
                    <a:pt x="224" y="808"/>
                  </a:cubicBezTo>
                  <a:cubicBezTo>
                    <a:pt x="136" y="744"/>
                    <a:pt x="64" y="576"/>
                    <a:pt x="32" y="472"/>
                  </a:cubicBezTo>
                  <a:cubicBezTo>
                    <a:pt x="0" y="368"/>
                    <a:pt x="8" y="256"/>
                    <a:pt x="32" y="184"/>
                  </a:cubicBezTo>
                  <a:cubicBezTo>
                    <a:pt x="56" y="112"/>
                    <a:pt x="112" y="64"/>
                    <a:pt x="176" y="40"/>
                  </a:cubicBezTo>
                  <a:cubicBezTo>
                    <a:pt x="240" y="16"/>
                    <a:pt x="352" y="24"/>
                    <a:pt x="416" y="40"/>
                  </a:cubicBezTo>
                  <a:cubicBezTo>
                    <a:pt x="480" y="56"/>
                    <a:pt x="512" y="136"/>
                    <a:pt x="560" y="136"/>
                  </a:cubicBezTo>
                  <a:cubicBezTo>
                    <a:pt x="608" y="136"/>
                    <a:pt x="632" y="56"/>
                    <a:pt x="704" y="40"/>
                  </a:cubicBezTo>
                  <a:cubicBezTo>
                    <a:pt x="776" y="24"/>
                    <a:pt x="896" y="0"/>
                    <a:pt x="992" y="40"/>
                  </a:cubicBezTo>
                  <a:cubicBezTo>
                    <a:pt x="1088" y="80"/>
                    <a:pt x="1216" y="176"/>
                    <a:pt x="1280" y="280"/>
                  </a:cubicBezTo>
                  <a:cubicBezTo>
                    <a:pt x="1344" y="384"/>
                    <a:pt x="1336" y="592"/>
                    <a:pt x="1376" y="664"/>
                  </a:cubicBezTo>
                  <a:cubicBezTo>
                    <a:pt x="1416" y="736"/>
                    <a:pt x="1440" y="656"/>
                    <a:pt x="1520" y="712"/>
                  </a:cubicBezTo>
                  <a:cubicBezTo>
                    <a:pt x="1600" y="768"/>
                    <a:pt x="1800" y="896"/>
                    <a:pt x="1856" y="1000"/>
                  </a:cubicBezTo>
                  <a:cubicBezTo>
                    <a:pt x="1912" y="1104"/>
                    <a:pt x="1920" y="1248"/>
                    <a:pt x="1856" y="1336"/>
                  </a:cubicBezTo>
                  <a:cubicBezTo>
                    <a:pt x="1792" y="1424"/>
                    <a:pt x="1600" y="1576"/>
                    <a:pt x="1472" y="1528"/>
                  </a:cubicBezTo>
                  <a:cubicBezTo>
                    <a:pt x="1344" y="1480"/>
                    <a:pt x="1216" y="1112"/>
                    <a:pt x="1088" y="1048"/>
                  </a:cubicBezTo>
                  <a:cubicBezTo>
                    <a:pt x="960" y="984"/>
                    <a:pt x="792" y="1152"/>
                    <a:pt x="704" y="1144"/>
                  </a:cubicBezTo>
                  <a:cubicBezTo>
                    <a:pt x="616" y="1136"/>
                    <a:pt x="608" y="1048"/>
                    <a:pt x="560" y="1000"/>
                  </a:cubicBezTo>
                  <a:cubicBezTo>
                    <a:pt x="512" y="952"/>
                    <a:pt x="440" y="888"/>
                    <a:pt x="416" y="856"/>
                  </a:cubicBezTo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8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31" name="Group 343"/>
            <p:cNvGrpSpPr>
              <a:grpSpLocks/>
            </p:cNvGrpSpPr>
            <p:nvPr/>
          </p:nvGrpSpPr>
          <p:grpSpPr bwMode="auto">
            <a:xfrm>
              <a:off x="2256" y="1488"/>
              <a:ext cx="912" cy="654"/>
              <a:chOff x="768" y="2448"/>
              <a:chExt cx="640" cy="510"/>
            </a:xfrm>
          </p:grpSpPr>
          <p:sp>
            <p:nvSpPr>
              <p:cNvPr id="12632" name="Freeform 34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Freeform 34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4" name="Freeform 34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35" name="Freeform 347"/>
            <p:cNvSpPr>
              <a:spLocks/>
            </p:cNvSpPr>
            <p:nvPr/>
          </p:nvSpPr>
          <p:spPr bwMode="auto">
            <a:xfrm rot="3265097">
              <a:off x="3504" y="33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36" name="Group 348"/>
            <p:cNvGrpSpPr>
              <a:grpSpLocks/>
            </p:cNvGrpSpPr>
            <p:nvPr/>
          </p:nvGrpSpPr>
          <p:grpSpPr bwMode="auto">
            <a:xfrm>
              <a:off x="3024" y="1248"/>
              <a:ext cx="520" cy="304"/>
              <a:chOff x="768" y="2496"/>
              <a:chExt cx="520" cy="304"/>
            </a:xfrm>
          </p:grpSpPr>
          <p:sp>
            <p:nvSpPr>
              <p:cNvPr id="12637" name="Freeform 34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8" name="Freeform 350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39" name="Group 351"/>
            <p:cNvGrpSpPr>
              <a:grpSpLocks/>
            </p:cNvGrpSpPr>
            <p:nvPr/>
          </p:nvGrpSpPr>
          <p:grpSpPr bwMode="auto">
            <a:xfrm>
              <a:off x="2880" y="240"/>
              <a:ext cx="288" cy="208"/>
              <a:chOff x="768" y="2496"/>
              <a:chExt cx="520" cy="304"/>
            </a:xfrm>
          </p:grpSpPr>
          <p:sp>
            <p:nvSpPr>
              <p:cNvPr id="12640" name="Freeform 35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1" name="Freeform 35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42" name="Group 354"/>
            <p:cNvGrpSpPr>
              <a:grpSpLocks/>
            </p:cNvGrpSpPr>
            <p:nvPr/>
          </p:nvGrpSpPr>
          <p:grpSpPr bwMode="auto">
            <a:xfrm rot="2843822">
              <a:off x="3968" y="784"/>
              <a:ext cx="336" cy="304"/>
              <a:chOff x="768" y="2496"/>
              <a:chExt cx="520" cy="304"/>
            </a:xfrm>
          </p:grpSpPr>
          <p:sp>
            <p:nvSpPr>
              <p:cNvPr id="12643" name="Freeform 35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4" name="Freeform 35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45" name="Group 357"/>
            <p:cNvGrpSpPr>
              <a:grpSpLocks/>
            </p:cNvGrpSpPr>
            <p:nvPr/>
          </p:nvGrpSpPr>
          <p:grpSpPr bwMode="auto">
            <a:xfrm rot="3481751">
              <a:off x="4416" y="1632"/>
              <a:ext cx="280" cy="352"/>
              <a:chOff x="768" y="2496"/>
              <a:chExt cx="520" cy="304"/>
            </a:xfrm>
          </p:grpSpPr>
          <p:sp>
            <p:nvSpPr>
              <p:cNvPr id="12646" name="Freeform 35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7" name="Freeform 35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48" name="Group 360"/>
            <p:cNvGrpSpPr>
              <a:grpSpLocks/>
            </p:cNvGrpSpPr>
            <p:nvPr/>
          </p:nvGrpSpPr>
          <p:grpSpPr bwMode="auto">
            <a:xfrm>
              <a:off x="2928" y="576"/>
              <a:ext cx="576" cy="414"/>
              <a:chOff x="768" y="2448"/>
              <a:chExt cx="640" cy="510"/>
            </a:xfrm>
          </p:grpSpPr>
          <p:sp>
            <p:nvSpPr>
              <p:cNvPr id="12649" name="Freeform 36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Freeform 362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Freeform 363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52" name="Group 364"/>
            <p:cNvGrpSpPr>
              <a:grpSpLocks/>
            </p:cNvGrpSpPr>
            <p:nvPr/>
          </p:nvGrpSpPr>
          <p:grpSpPr bwMode="auto">
            <a:xfrm>
              <a:off x="1920" y="1152"/>
              <a:ext cx="640" cy="510"/>
              <a:chOff x="768" y="2448"/>
              <a:chExt cx="640" cy="510"/>
            </a:xfrm>
          </p:grpSpPr>
          <p:sp>
            <p:nvSpPr>
              <p:cNvPr id="12653" name="Freeform 36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4" name="Freeform 366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5" name="Freeform 367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56" name="Group 368"/>
            <p:cNvGrpSpPr>
              <a:grpSpLocks/>
            </p:cNvGrpSpPr>
            <p:nvPr/>
          </p:nvGrpSpPr>
          <p:grpSpPr bwMode="auto">
            <a:xfrm>
              <a:off x="3264" y="1872"/>
              <a:ext cx="784" cy="510"/>
              <a:chOff x="768" y="2448"/>
              <a:chExt cx="640" cy="510"/>
            </a:xfrm>
          </p:grpSpPr>
          <p:sp>
            <p:nvSpPr>
              <p:cNvPr id="12657" name="Freeform 36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Freeform 37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9" name="Freeform 37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60" name="Freeform 372"/>
            <p:cNvSpPr>
              <a:spLocks/>
            </p:cNvSpPr>
            <p:nvPr/>
          </p:nvSpPr>
          <p:spPr bwMode="auto">
            <a:xfrm rot="10045812">
              <a:off x="4176" y="211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Freeform 373"/>
            <p:cNvSpPr>
              <a:spLocks/>
            </p:cNvSpPr>
            <p:nvPr/>
          </p:nvSpPr>
          <p:spPr bwMode="auto">
            <a:xfrm rot="-1795891">
              <a:off x="1824" y="182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Freeform 374"/>
            <p:cNvSpPr>
              <a:spLocks/>
            </p:cNvSpPr>
            <p:nvPr/>
          </p:nvSpPr>
          <p:spPr bwMode="auto">
            <a:xfrm>
              <a:off x="2208" y="43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Freeform 375"/>
            <p:cNvSpPr>
              <a:spLocks/>
            </p:cNvSpPr>
            <p:nvPr/>
          </p:nvSpPr>
          <p:spPr bwMode="auto">
            <a:xfrm>
              <a:off x="1968" y="768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Freeform 376"/>
            <p:cNvSpPr>
              <a:spLocks/>
            </p:cNvSpPr>
            <p:nvPr/>
          </p:nvSpPr>
          <p:spPr bwMode="auto">
            <a:xfrm rot="6484567">
              <a:off x="4808" y="1720"/>
              <a:ext cx="320" cy="14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65" name="Group 377"/>
            <p:cNvGrpSpPr>
              <a:grpSpLocks/>
            </p:cNvGrpSpPr>
            <p:nvPr/>
          </p:nvGrpSpPr>
          <p:grpSpPr bwMode="auto">
            <a:xfrm>
              <a:off x="3216" y="48"/>
              <a:ext cx="240" cy="144"/>
              <a:chOff x="768" y="2496"/>
              <a:chExt cx="520" cy="304"/>
            </a:xfrm>
          </p:grpSpPr>
          <p:sp>
            <p:nvSpPr>
              <p:cNvPr id="12666" name="Freeform 37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Freeform 37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68" name="Group 380"/>
            <p:cNvGrpSpPr>
              <a:grpSpLocks/>
            </p:cNvGrpSpPr>
            <p:nvPr/>
          </p:nvGrpSpPr>
          <p:grpSpPr bwMode="auto">
            <a:xfrm>
              <a:off x="2400" y="-48"/>
              <a:ext cx="240" cy="144"/>
              <a:chOff x="768" y="2496"/>
              <a:chExt cx="520" cy="304"/>
            </a:xfrm>
          </p:grpSpPr>
          <p:sp>
            <p:nvSpPr>
              <p:cNvPr id="12669" name="Freeform 38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Freeform 382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71" name="Group 383"/>
            <p:cNvGrpSpPr>
              <a:grpSpLocks/>
            </p:cNvGrpSpPr>
            <p:nvPr/>
          </p:nvGrpSpPr>
          <p:grpSpPr bwMode="auto">
            <a:xfrm>
              <a:off x="2256" y="1344"/>
              <a:ext cx="912" cy="654"/>
              <a:chOff x="768" y="2448"/>
              <a:chExt cx="640" cy="510"/>
            </a:xfrm>
          </p:grpSpPr>
          <p:sp>
            <p:nvSpPr>
              <p:cNvPr id="12672" name="Freeform 38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Freeform 38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4" name="Freeform 38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75" name="Group 387"/>
            <p:cNvGrpSpPr>
              <a:grpSpLocks/>
            </p:cNvGrpSpPr>
            <p:nvPr/>
          </p:nvGrpSpPr>
          <p:grpSpPr bwMode="auto">
            <a:xfrm rot="1908320">
              <a:off x="3168" y="1488"/>
              <a:ext cx="520" cy="304"/>
              <a:chOff x="768" y="2496"/>
              <a:chExt cx="520" cy="304"/>
            </a:xfrm>
          </p:grpSpPr>
          <p:sp>
            <p:nvSpPr>
              <p:cNvPr id="12676" name="Freeform 38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" name="Freeform 38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78" name="Group 390"/>
            <p:cNvGrpSpPr>
              <a:grpSpLocks/>
            </p:cNvGrpSpPr>
            <p:nvPr/>
          </p:nvGrpSpPr>
          <p:grpSpPr bwMode="auto">
            <a:xfrm>
              <a:off x="3840" y="1536"/>
              <a:ext cx="520" cy="304"/>
              <a:chOff x="768" y="2496"/>
              <a:chExt cx="520" cy="304"/>
            </a:xfrm>
          </p:grpSpPr>
          <p:sp>
            <p:nvSpPr>
              <p:cNvPr id="12679" name="Freeform 39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0" name="Freeform 392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681" name="tieng gio chim r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31" name="Group 13"/>
          <p:cNvGrpSpPr>
            <a:grpSpLocks/>
          </p:cNvGrpSpPr>
          <p:nvPr/>
        </p:nvGrpSpPr>
        <p:grpSpPr bwMode="auto">
          <a:xfrm rot="1161197">
            <a:off x="7391400" y="4495800"/>
            <a:ext cx="533400" cy="231775"/>
            <a:chOff x="3815256" y="1584434"/>
            <a:chExt cx="2088930" cy="2225566"/>
          </a:xfrm>
        </p:grpSpPr>
        <p:sp>
          <p:nvSpPr>
            <p:cNvPr id="2" name="Freeform 1718"/>
            <p:cNvSpPr/>
            <p:nvPr/>
          </p:nvSpPr>
          <p:spPr>
            <a:xfrm>
              <a:off x="3803559" y="2676062"/>
              <a:ext cx="1411273" cy="1082291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2686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" name="Freeform 1720"/>
              <p:cNvSpPr/>
              <p:nvPr/>
            </p:nvSpPr>
            <p:spPr>
              <a:xfrm>
                <a:off x="3835760" y="2709386"/>
                <a:ext cx="1262063" cy="975591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" name="Freeform 1721"/>
              <p:cNvSpPr/>
              <p:nvPr/>
            </p:nvSpPr>
            <p:spPr>
              <a:xfrm>
                <a:off x="3931276" y="155412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" name="Freeform 1722"/>
              <p:cNvSpPr/>
              <p:nvPr/>
            </p:nvSpPr>
            <p:spPr>
              <a:xfrm>
                <a:off x="4074512" y="1616544"/>
                <a:ext cx="1753208" cy="2149343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2805" name="Group 517"/>
          <p:cNvGrpSpPr>
            <a:grpSpLocks/>
          </p:cNvGrpSpPr>
          <p:nvPr/>
        </p:nvGrpSpPr>
        <p:grpSpPr bwMode="auto">
          <a:xfrm rot="788448">
            <a:off x="3733800" y="5029200"/>
            <a:ext cx="1828800" cy="2389188"/>
            <a:chOff x="3264" y="1824"/>
            <a:chExt cx="1680" cy="1932"/>
          </a:xfrm>
        </p:grpSpPr>
        <p:grpSp>
          <p:nvGrpSpPr>
            <p:cNvPr id="12806" name="Group 518"/>
            <p:cNvGrpSpPr>
              <a:grpSpLocks/>
            </p:cNvGrpSpPr>
            <p:nvPr/>
          </p:nvGrpSpPr>
          <p:grpSpPr bwMode="auto">
            <a:xfrm rot="12543941" flipH="1" flipV="1">
              <a:off x="4461" y="2083"/>
              <a:ext cx="262" cy="294"/>
              <a:chOff x="2784" y="2448"/>
              <a:chExt cx="691" cy="597"/>
            </a:xfrm>
          </p:grpSpPr>
          <p:sp>
            <p:nvSpPr>
              <p:cNvPr id="12807" name="Freeform 519"/>
              <p:cNvSpPr>
                <a:spLocks/>
              </p:cNvSpPr>
              <p:nvPr/>
            </p:nvSpPr>
            <p:spPr bwMode="auto">
              <a:xfrm>
                <a:off x="2784" y="2448"/>
                <a:ext cx="691" cy="597"/>
              </a:xfrm>
              <a:custGeom>
                <a:avLst/>
                <a:gdLst>
                  <a:gd name="T0" fmla="*/ 4 w 691"/>
                  <a:gd name="T1" fmla="*/ 397 h 597"/>
                  <a:gd name="T2" fmla="*/ 28 w 691"/>
                  <a:gd name="T3" fmla="*/ 349 h 597"/>
                  <a:gd name="T4" fmla="*/ 100 w 691"/>
                  <a:gd name="T5" fmla="*/ 253 h 597"/>
                  <a:gd name="T6" fmla="*/ 196 w 691"/>
                  <a:gd name="T7" fmla="*/ 93 h 597"/>
                  <a:gd name="T8" fmla="*/ 196 w 691"/>
                  <a:gd name="T9" fmla="*/ 13 h 597"/>
                  <a:gd name="T10" fmla="*/ 244 w 691"/>
                  <a:gd name="T11" fmla="*/ 13 h 597"/>
                  <a:gd name="T12" fmla="*/ 260 w 691"/>
                  <a:gd name="T13" fmla="*/ 77 h 597"/>
                  <a:gd name="T14" fmla="*/ 260 w 691"/>
                  <a:gd name="T15" fmla="*/ 117 h 597"/>
                  <a:gd name="T16" fmla="*/ 244 w 691"/>
                  <a:gd name="T17" fmla="*/ 157 h 597"/>
                  <a:gd name="T18" fmla="*/ 404 w 691"/>
                  <a:gd name="T19" fmla="*/ 189 h 597"/>
                  <a:gd name="T20" fmla="*/ 484 w 691"/>
                  <a:gd name="T21" fmla="*/ 157 h 597"/>
                  <a:gd name="T22" fmla="*/ 604 w 691"/>
                  <a:gd name="T23" fmla="*/ 125 h 597"/>
                  <a:gd name="T24" fmla="*/ 628 w 691"/>
                  <a:gd name="T25" fmla="*/ 157 h 597"/>
                  <a:gd name="T26" fmla="*/ 676 w 691"/>
                  <a:gd name="T27" fmla="*/ 205 h 597"/>
                  <a:gd name="T28" fmla="*/ 668 w 691"/>
                  <a:gd name="T29" fmla="*/ 253 h 597"/>
                  <a:gd name="T30" fmla="*/ 668 w 691"/>
                  <a:gd name="T31" fmla="*/ 309 h 597"/>
                  <a:gd name="T32" fmla="*/ 676 w 691"/>
                  <a:gd name="T33" fmla="*/ 333 h 597"/>
                  <a:gd name="T34" fmla="*/ 580 w 691"/>
                  <a:gd name="T35" fmla="*/ 397 h 597"/>
                  <a:gd name="T36" fmla="*/ 484 w 691"/>
                  <a:gd name="T37" fmla="*/ 445 h 597"/>
                  <a:gd name="T38" fmla="*/ 628 w 691"/>
                  <a:gd name="T39" fmla="*/ 445 h 597"/>
                  <a:gd name="T40" fmla="*/ 612 w 691"/>
                  <a:gd name="T41" fmla="*/ 501 h 597"/>
                  <a:gd name="T42" fmla="*/ 436 w 691"/>
                  <a:gd name="T43" fmla="*/ 541 h 597"/>
                  <a:gd name="T44" fmla="*/ 292 w 691"/>
                  <a:gd name="T45" fmla="*/ 541 h 597"/>
                  <a:gd name="T46" fmla="*/ 148 w 691"/>
                  <a:gd name="T47" fmla="*/ 589 h 597"/>
                  <a:gd name="T48" fmla="*/ 52 w 691"/>
                  <a:gd name="T49" fmla="*/ 589 h 597"/>
                  <a:gd name="T50" fmla="*/ 52 w 691"/>
                  <a:gd name="T51" fmla="*/ 541 h 597"/>
                  <a:gd name="T52" fmla="*/ 4 w 691"/>
                  <a:gd name="T53" fmla="*/ 3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1" h="597">
                    <a:moveTo>
                      <a:pt x="4" y="397"/>
                    </a:moveTo>
                    <a:cubicBezTo>
                      <a:pt x="0" y="365"/>
                      <a:pt x="12" y="373"/>
                      <a:pt x="28" y="349"/>
                    </a:cubicBezTo>
                    <a:cubicBezTo>
                      <a:pt x="44" y="325"/>
                      <a:pt x="72" y="296"/>
                      <a:pt x="100" y="253"/>
                    </a:cubicBezTo>
                    <a:cubicBezTo>
                      <a:pt x="128" y="210"/>
                      <a:pt x="180" y="133"/>
                      <a:pt x="196" y="93"/>
                    </a:cubicBezTo>
                    <a:cubicBezTo>
                      <a:pt x="212" y="53"/>
                      <a:pt x="188" y="26"/>
                      <a:pt x="196" y="13"/>
                    </a:cubicBezTo>
                    <a:cubicBezTo>
                      <a:pt x="204" y="0"/>
                      <a:pt x="233" y="2"/>
                      <a:pt x="244" y="13"/>
                    </a:cubicBezTo>
                    <a:cubicBezTo>
                      <a:pt x="255" y="24"/>
                      <a:pt x="257" y="60"/>
                      <a:pt x="260" y="77"/>
                    </a:cubicBezTo>
                    <a:cubicBezTo>
                      <a:pt x="263" y="94"/>
                      <a:pt x="263" y="104"/>
                      <a:pt x="260" y="117"/>
                    </a:cubicBezTo>
                    <a:cubicBezTo>
                      <a:pt x="257" y="130"/>
                      <a:pt x="220" y="145"/>
                      <a:pt x="244" y="157"/>
                    </a:cubicBezTo>
                    <a:cubicBezTo>
                      <a:pt x="268" y="169"/>
                      <a:pt x="364" y="189"/>
                      <a:pt x="404" y="189"/>
                    </a:cubicBezTo>
                    <a:cubicBezTo>
                      <a:pt x="444" y="189"/>
                      <a:pt x="451" y="168"/>
                      <a:pt x="484" y="157"/>
                    </a:cubicBezTo>
                    <a:cubicBezTo>
                      <a:pt x="517" y="146"/>
                      <a:pt x="580" y="125"/>
                      <a:pt x="604" y="125"/>
                    </a:cubicBezTo>
                    <a:cubicBezTo>
                      <a:pt x="628" y="125"/>
                      <a:pt x="616" y="144"/>
                      <a:pt x="628" y="157"/>
                    </a:cubicBezTo>
                    <a:cubicBezTo>
                      <a:pt x="640" y="170"/>
                      <a:pt x="669" y="189"/>
                      <a:pt x="676" y="205"/>
                    </a:cubicBezTo>
                    <a:cubicBezTo>
                      <a:pt x="683" y="221"/>
                      <a:pt x="669" y="236"/>
                      <a:pt x="668" y="253"/>
                    </a:cubicBezTo>
                    <a:cubicBezTo>
                      <a:pt x="667" y="270"/>
                      <a:pt x="667" y="296"/>
                      <a:pt x="668" y="309"/>
                    </a:cubicBezTo>
                    <a:cubicBezTo>
                      <a:pt x="669" y="322"/>
                      <a:pt x="691" y="318"/>
                      <a:pt x="676" y="333"/>
                    </a:cubicBezTo>
                    <a:cubicBezTo>
                      <a:pt x="661" y="348"/>
                      <a:pt x="612" y="378"/>
                      <a:pt x="580" y="397"/>
                    </a:cubicBezTo>
                    <a:cubicBezTo>
                      <a:pt x="548" y="416"/>
                      <a:pt x="476" y="437"/>
                      <a:pt x="484" y="445"/>
                    </a:cubicBezTo>
                    <a:cubicBezTo>
                      <a:pt x="492" y="453"/>
                      <a:pt x="607" y="436"/>
                      <a:pt x="628" y="445"/>
                    </a:cubicBezTo>
                    <a:cubicBezTo>
                      <a:pt x="649" y="454"/>
                      <a:pt x="644" y="485"/>
                      <a:pt x="612" y="501"/>
                    </a:cubicBezTo>
                    <a:cubicBezTo>
                      <a:pt x="580" y="517"/>
                      <a:pt x="489" y="534"/>
                      <a:pt x="436" y="541"/>
                    </a:cubicBezTo>
                    <a:cubicBezTo>
                      <a:pt x="383" y="548"/>
                      <a:pt x="340" y="533"/>
                      <a:pt x="292" y="541"/>
                    </a:cubicBezTo>
                    <a:cubicBezTo>
                      <a:pt x="244" y="549"/>
                      <a:pt x="188" y="581"/>
                      <a:pt x="148" y="589"/>
                    </a:cubicBezTo>
                    <a:cubicBezTo>
                      <a:pt x="108" y="597"/>
                      <a:pt x="68" y="597"/>
                      <a:pt x="52" y="589"/>
                    </a:cubicBezTo>
                    <a:cubicBezTo>
                      <a:pt x="36" y="581"/>
                      <a:pt x="60" y="573"/>
                      <a:pt x="52" y="541"/>
                    </a:cubicBezTo>
                    <a:cubicBezTo>
                      <a:pt x="44" y="509"/>
                      <a:pt x="4" y="421"/>
                      <a:pt x="4" y="3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Freeform 520"/>
              <p:cNvSpPr>
                <a:spLocks/>
              </p:cNvSpPr>
              <p:nvPr/>
            </p:nvSpPr>
            <p:spPr bwMode="auto">
              <a:xfrm>
                <a:off x="3216" y="2592"/>
                <a:ext cx="192" cy="96"/>
              </a:xfrm>
              <a:custGeom>
                <a:avLst/>
                <a:gdLst>
                  <a:gd name="T0" fmla="*/ 192 w 192"/>
                  <a:gd name="T1" fmla="*/ 0 h 96"/>
                  <a:gd name="T2" fmla="*/ 96 w 192"/>
                  <a:gd name="T3" fmla="*/ 56 h 96"/>
                  <a:gd name="T4" fmla="*/ 0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192" y="0"/>
                    </a:moveTo>
                    <a:lnTo>
                      <a:pt x="96" y="56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Freeform 521"/>
              <p:cNvSpPr>
                <a:spLocks/>
              </p:cNvSpPr>
              <p:nvPr/>
            </p:nvSpPr>
            <p:spPr bwMode="auto">
              <a:xfrm>
                <a:off x="3264" y="2640"/>
                <a:ext cx="192" cy="96"/>
              </a:xfrm>
              <a:custGeom>
                <a:avLst/>
                <a:gdLst>
                  <a:gd name="T0" fmla="*/ 192 w 192"/>
                  <a:gd name="T1" fmla="*/ 0 h 96"/>
                  <a:gd name="T2" fmla="*/ 96 w 192"/>
                  <a:gd name="T3" fmla="*/ 56 h 96"/>
                  <a:gd name="T4" fmla="*/ 0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192" y="0"/>
                    </a:moveTo>
                    <a:lnTo>
                      <a:pt x="96" y="56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" name="Freeform 522"/>
              <p:cNvSpPr>
                <a:spLocks/>
              </p:cNvSpPr>
              <p:nvPr/>
            </p:nvSpPr>
            <p:spPr bwMode="auto">
              <a:xfrm>
                <a:off x="3264" y="2688"/>
                <a:ext cx="192" cy="96"/>
              </a:xfrm>
              <a:custGeom>
                <a:avLst/>
                <a:gdLst>
                  <a:gd name="T0" fmla="*/ 192 w 192"/>
                  <a:gd name="T1" fmla="*/ 0 h 96"/>
                  <a:gd name="T2" fmla="*/ 96 w 192"/>
                  <a:gd name="T3" fmla="*/ 56 h 96"/>
                  <a:gd name="T4" fmla="*/ 0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192" y="0"/>
                    </a:moveTo>
                    <a:lnTo>
                      <a:pt x="96" y="56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11" name="Freeform 523"/>
            <p:cNvSpPr>
              <a:spLocks/>
            </p:cNvSpPr>
            <p:nvPr/>
          </p:nvSpPr>
          <p:spPr bwMode="auto">
            <a:xfrm>
              <a:off x="3287" y="1824"/>
              <a:ext cx="1657" cy="1793"/>
            </a:xfrm>
            <a:custGeom>
              <a:avLst/>
              <a:gdLst>
                <a:gd name="T0" fmla="*/ 619 w 2779"/>
                <a:gd name="T1" fmla="*/ 112 h 2328"/>
                <a:gd name="T2" fmla="*/ 555 w 2779"/>
                <a:gd name="T3" fmla="*/ 448 h 2328"/>
                <a:gd name="T4" fmla="*/ 571 w 2779"/>
                <a:gd name="T5" fmla="*/ 784 h 2328"/>
                <a:gd name="T6" fmla="*/ 611 w 2779"/>
                <a:gd name="T7" fmla="*/ 960 h 2328"/>
                <a:gd name="T8" fmla="*/ 179 w 2779"/>
                <a:gd name="T9" fmla="*/ 1272 h 2328"/>
                <a:gd name="T10" fmla="*/ 3 w 2779"/>
                <a:gd name="T11" fmla="*/ 1616 h 2328"/>
                <a:gd name="T12" fmla="*/ 187 w 2779"/>
                <a:gd name="T13" fmla="*/ 1696 h 2328"/>
                <a:gd name="T14" fmla="*/ 219 w 2779"/>
                <a:gd name="T15" fmla="*/ 1800 h 2328"/>
                <a:gd name="T16" fmla="*/ 411 w 2779"/>
                <a:gd name="T17" fmla="*/ 1928 h 2328"/>
                <a:gd name="T18" fmla="*/ 587 w 2779"/>
                <a:gd name="T19" fmla="*/ 2048 h 2328"/>
                <a:gd name="T20" fmla="*/ 811 w 2779"/>
                <a:gd name="T21" fmla="*/ 2320 h 2328"/>
                <a:gd name="T22" fmla="*/ 1147 w 2779"/>
                <a:gd name="T23" fmla="*/ 2304 h 2328"/>
                <a:gd name="T24" fmla="*/ 1483 w 2779"/>
                <a:gd name="T25" fmla="*/ 2224 h 2328"/>
                <a:gd name="T26" fmla="*/ 1915 w 2779"/>
                <a:gd name="T27" fmla="*/ 2224 h 2328"/>
                <a:gd name="T28" fmla="*/ 2395 w 2779"/>
                <a:gd name="T29" fmla="*/ 2272 h 2328"/>
                <a:gd name="T30" fmla="*/ 2779 w 2779"/>
                <a:gd name="T31" fmla="*/ 1984 h 2328"/>
                <a:gd name="T32" fmla="*/ 2395 w 2779"/>
                <a:gd name="T33" fmla="*/ 1792 h 2328"/>
                <a:gd name="T34" fmla="*/ 2107 w 2779"/>
                <a:gd name="T35" fmla="*/ 1456 h 2328"/>
                <a:gd name="T36" fmla="*/ 1827 w 2779"/>
                <a:gd name="T37" fmla="*/ 1272 h 2328"/>
                <a:gd name="T38" fmla="*/ 1435 w 2779"/>
                <a:gd name="T39" fmla="*/ 1168 h 2328"/>
                <a:gd name="T40" fmla="*/ 1147 w 2779"/>
                <a:gd name="T41" fmla="*/ 1024 h 2328"/>
                <a:gd name="T42" fmla="*/ 1195 w 2779"/>
                <a:gd name="T43" fmla="*/ 880 h 2328"/>
                <a:gd name="T44" fmla="*/ 1051 w 2779"/>
                <a:gd name="T45" fmla="*/ 544 h 2328"/>
                <a:gd name="T46" fmla="*/ 1035 w 2779"/>
                <a:gd name="T47" fmla="*/ 488 h 2328"/>
                <a:gd name="T48" fmla="*/ 1323 w 2779"/>
                <a:gd name="T49" fmla="*/ 960 h 2328"/>
                <a:gd name="T50" fmla="*/ 1787 w 2779"/>
                <a:gd name="T51" fmla="*/ 1016 h 2328"/>
                <a:gd name="T52" fmla="*/ 1963 w 2779"/>
                <a:gd name="T53" fmla="*/ 928 h 2328"/>
                <a:gd name="T54" fmla="*/ 2011 w 2779"/>
                <a:gd name="T55" fmla="*/ 784 h 2328"/>
                <a:gd name="T56" fmla="*/ 1923 w 2779"/>
                <a:gd name="T57" fmla="*/ 720 h 2328"/>
                <a:gd name="T58" fmla="*/ 1579 w 2779"/>
                <a:gd name="T59" fmla="*/ 592 h 2328"/>
                <a:gd name="T60" fmla="*/ 1467 w 2779"/>
                <a:gd name="T61" fmla="*/ 576 h 2328"/>
                <a:gd name="T62" fmla="*/ 1323 w 2779"/>
                <a:gd name="T63" fmla="*/ 248 h 2328"/>
                <a:gd name="T64" fmla="*/ 1371 w 2779"/>
                <a:gd name="T65" fmla="*/ 360 h 2328"/>
                <a:gd name="T66" fmla="*/ 1459 w 2779"/>
                <a:gd name="T67" fmla="*/ 560 h 2328"/>
                <a:gd name="T68" fmla="*/ 1715 w 2779"/>
                <a:gd name="T69" fmla="*/ 632 h 2328"/>
                <a:gd name="T70" fmla="*/ 1963 w 2779"/>
                <a:gd name="T71" fmla="*/ 616 h 2328"/>
                <a:gd name="T72" fmla="*/ 1987 w 2779"/>
                <a:gd name="T73" fmla="*/ 464 h 2328"/>
                <a:gd name="T74" fmla="*/ 1963 w 2779"/>
                <a:gd name="T75" fmla="*/ 400 h 2328"/>
                <a:gd name="T76" fmla="*/ 1691 w 2779"/>
                <a:gd name="T77" fmla="*/ 360 h 2328"/>
                <a:gd name="T78" fmla="*/ 1603 w 2779"/>
                <a:gd name="T79" fmla="*/ 344 h 2328"/>
                <a:gd name="T80" fmla="*/ 1483 w 2779"/>
                <a:gd name="T81" fmla="*/ 256 h 2328"/>
                <a:gd name="T82" fmla="*/ 1387 w 2779"/>
                <a:gd name="T83" fmla="*/ 128 h 2328"/>
                <a:gd name="T84" fmla="*/ 1339 w 2779"/>
                <a:gd name="T85" fmla="*/ 64 h 2328"/>
                <a:gd name="T86" fmla="*/ 1195 w 2779"/>
                <a:gd name="T87" fmla="*/ 64 h 2328"/>
                <a:gd name="T88" fmla="*/ 1003 w 2779"/>
                <a:gd name="T89" fmla="*/ 112 h 2328"/>
                <a:gd name="T90" fmla="*/ 859 w 2779"/>
                <a:gd name="T91" fmla="*/ 64 h 2328"/>
                <a:gd name="T92" fmla="*/ 763 w 2779"/>
                <a:gd name="T93" fmla="*/ 16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9" h="2328">
                  <a:moveTo>
                    <a:pt x="763" y="16"/>
                  </a:moveTo>
                  <a:cubicBezTo>
                    <a:pt x="731" y="32"/>
                    <a:pt x="651" y="64"/>
                    <a:pt x="619" y="112"/>
                  </a:cubicBezTo>
                  <a:cubicBezTo>
                    <a:pt x="587" y="160"/>
                    <a:pt x="582" y="248"/>
                    <a:pt x="571" y="304"/>
                  </a:cubicBezTo>
                  <a:cubicBezTo>
                    <a:pt x="560" y="360"/>
                    <a:pt x="555" y="400"/>
                    <a:pt x="555" y="448"/>
                  </a:cubicBezTo>
                  <a:cubicBezTo>
                    <a:pt x="555" y="496"/>
                    <a:pt x="568" y="536"/>
                    <a:pt x="571" y="592"/>
                  </a:cubicBezTo>
                  <a:cubicBezTo>
                    <a:pt x="574" y="648"/>
                    <a:pt x="567" y="744"/>
                    <a:pt x="571" y="784"/>
                  </a:cubicBezTo>
                  <a:cubicBezTo>
                    <a:pt x="575" y="824"/>
                    <a:pt x="588" y="803"/>
                    <a:pt x="595" y="832"/>
                  </a:cubicBezTo>
                  <a:cubicBezTo>
                    <a:pt x="602" y="861"/>
                    <a:pt x="623" y="928"/>
                    <a:pt x="611" y="960"/>
                  </a:cubicBezTo>
                  <a:cubicBezTo>
                    <a:pt x="599" y="992"/>
                    <a:pt x="595" y="972"/>
                    <a:pt x="523" y="1024"/>
                  </a:cubicBezTo>
                  <a:cubicBezTo>
                    <a:pt x="451" y="1076"/>
                    <a:pt x="259" y="1200"/>
                    <a:pt x="179" y="1272"/>
                  </a:cubicBezTo>
                  <a:cubicBezTo>
                    <a:pt x="99" y="1344"/>
                    <a:pt x="72" y="1399"/>
                    <a:pt x="43" y="1456"/>
                  </a:cubicBezTo>
                  <a:cubicBezTo>
                    <a:pt x="14" y="1513"/>
                    <a:pt x="0" y="1579"/>
                    <a:pt x="3" y="1616"/>
                  </a:cubicBezTo>
                  <a:cubicBezTo>
                    <a:pt x="6" y="1653"/>
                    <a:pt x="28" y="1667"/>
                    <a:pt x="59" y="1680"/>
                  </a:cubicBezTo>
                  <a:cubicBezTo>
                    <a:pt x="90" y="1693"/>
                    <a:pt x="158" y="1685"/>
                    <a:pt x="187" y="1696"/>
                  </a:cubicBezTo>
                  <a:cubicBezTo>
                    <a:pt x="216" y="1707"/>
                    <a:pt x="230" y="1727"/>
                    <a:pt x="235" y="1744"/>
                  </a:cubicBezTo>
                  <a:cubicBezTo>
                    <a:pt x="240" y="1761"/>
                    <a:pt x="206" y="1776"/>
                    <a:pt x="219" y="1800"/>
                  </a:cubicBezTo>
                  <a:cubicBezTo>
                    <a:pt x="232" y="1824"/>
                    <a:pt x="283" y="1867"/>
                    <a:pt x="315" y="1888"/>
                  </a:cubicBezTo>
                  <a:cubicBezTo>
                    <a:pt x="347" y="1909"/>
                    <a:pt x="384" y="1915"/>
                    <a:pt x="411" y="1928"/>
                  </a:cubicBezTo>
                  <a:cubicBezTo>
                    <a:pt x="438" y="1941"/>
                    <a:pt x="446" y="1948"/>
                    <a:pt x="475" y="1968"/>
                  </a:cubicBezTo>
                  <a:cubicBezTo>
                    <a:pt x="504" y="1988"/>
                    <a:pt x="555" y="2005"/>
                    <a:pt x="587" y="2048"/>
                  </a:cubicBezTo>
                  <a:cubicBezTo>
                    <a:pt x="619" y="2091"/>
                    <a:pt x="630" y="2179"/>
                    <a:pt x="667" y="2224"/>
                  </a:cubicBezTo>
                  <a:cubicBezTo>
                    <a:pt x="704" y="2269"/>
                    <a:pt x="755" y="2312"/>
                    <a:pt x="811" y="2320"/>
                  </a:cubicBezTo>
                  <a:cubicBezTo>
                    <a:pt x="867" y="2328"/>
                    <a:pt x="947" y="2275"/>
                    <a:pt x="1003" y="2272"/>
                  </a:cubicBezTo>
                  <a:cubicBezTo>
                    <a:pt x="1059" y="2269"/>
                    <a:pt x="1096" y="2304"/>
                    <a:pt x="1147" y="2304"/>
                  </a:cubicBezTo>
                  <a:cubicBezTo>
                    <a:pt x="1198" y="2304"/>
                    <a:pt x="1251" y="2285"/>
                    <a:pt x="1307" y="2272"/>
                  </a:cubicBezTo>
                  <a:cubicBezTo>
                    <a:pt x="1363" y="2259"/>
                    <a:pt x="1410" y="2228"/>
                    <a:pt x="1483" y="2224"/>
                  </a:cubicBezTo>
                  <a:cubicBezTo>
                    <a:pt x="1556" y="2220"/>
                    <a:pt x="1675" y="2248"/>
                    <a:pt x="1747" y="2248"/>
                  </a:cubicBezTo>
                  <a:cubicBezTo>
                    <a:pt x="1819" y="2248"/>
                    <a:pt x="1847" y="2220"/>
                    <a:pt x="1915" y="2224"/>
                  </a:cubicBezTo>
                  <a:cubicBezTo>
                    <a:pt x="1983" y="2228"/>
                    <a:pt x="2075" y="2264"/>
                    <a:pt x="2155" y="2272"/>
                  </a:cubicBezTo>
                  <a:cubicBezTo>
                    <a:pt x="2235" y="2280"/>
                    <a:pt x="2323" y="2288"/>
                    <a:pt x="2395" y="2272"/>
                  </a:cubicBezTo>
                  <a:cubicBezTo>
                    <a:pt x="2467" y="2256"/>
                    <a:pt x="2523" y="2224"/>
                    <a:pt x="2587" y="2176"/>
                  </a:cubicBezTo>
                  <a:cubicBezTo>
                    <a:pt x="2651" y="2128"/>
                    <a:pt x="2779" y="2024"/>
                    <a:pt x="2779" y="1984"/>
                  </a:cubicBezTo>
                  <a:cubicBezTo>
                    <a:pt x="2779" y="1944"/>
                    <a:pt x="2651" y="1968"/>
                    <a:pt x="2587" y="1936"/>
                  </a:cubicBezTo>
                  <a:cubicBezTo>
                    <a:pt x="2523" y="1904"/>
                    <a:pt x="2451" y="1848"/>
                    <a:pt x="2395" y="1792"/>
                  </a:cubicBezTo>
                  <a:cubicBezTo>
                    <a:pt x="2339" y="1736"/>
                    <a:pt x="2299" y="1656"/>
                    <a:pt x="2251" y="1600"/>
                  </a:cubicBezTo>
                  <a:cubicBezTo>
                    <a:pt x="2203" y="1544"/>
                    <a:pt x="2160" y="1499"/>
                    <a:pt x="2107" y="1456"/>
                  </a:cubicBezTo>
                  <a:cubicBezTo>
                    <a:pt x="2054" y="1413"/>
                    <a:pt x="1978" y="1375"/>
                    <a:pt x="1931" y="1344"/>
                  </a:cubicBezTo>
                  <a:cubicBezTo>
                    <a:pt x="1884" y="1313"/>
                    <a:pt x="1877" y="1293"/>
                    <a:pt x="1827" y="1272"/>
                  </a:cubicBezTo>
                  <a:cubicBezTo>
                    <a:pt x="1777" y="1251"/>
                    <a:pt x="1692" y="1233"/>
                    <a:pt x="1627" y="1216"/>
                  </a:cubicBezTo>
                  <a:cubicBezTo>
                    <a:pt x="1562" y="1199"/>
                    <a:pt x="1499" y="1192"/>
                    <a:pt x="1435" y="1168"/>
                  </a:cubicBezTo>
                  <a:cubicBezTo>
                    <a:pt x="1371" y="1144"/>
                    <a:pt x="1291" y="1096"/>
                    <a:pt x="1243" y="1072"/>
                  </a:cubicBezTo>
                  <a:cubicBezTo>
                    <a:pt x="1195" y="1048"/>
                    <a:pt x="1163" y="1040"/>
                    <a:pt x="1147" y="1024"/>
                  </a:cubicBezTo>
                  <a:cubicBezTo>
                    <a:pt x="1131" y="1008"/>
                    <a:pt x="1139" y="1000"/>
                    <a:pt x="1147" y="976"/>
                  </a:cubicBezTo>
                  <a:cubicBezTo>
                    <a:pt x="1155" y="952"/>
                    <a:pt x="1195" y="904"/>
                    <a:pt x="1195" y="880"/>
                  </a:cubicBezTo>
                  <a:cubicBezTo>
                    <a:pt x="1195" y="856"/>
                    <a:pt x="1171" y="888"/>
                    <a:pt x="1147" y="832"/>
                  </a:cubicBezTo>
                  <a:cubicBezTo>
                    <a:pt x="1123" y="776"/>
                    <a:pt x="1072" y="608"/>
                    <a:pt x="1051" y="544"/>
                  </a:cubicBezTo>
                  <a:cubicBezTo>
                    <a:pt x="1030" y="480"/>
                    <a:pt x="1022" y="457"/>
                    <a:pt x="1019" y="448"/>
                  </a:cubicBezTo>
                  <a:cubicBezTo>
                    <a:pt x="1016" y="439"/>
                    <a:pt x="1008" y="424"/>
                    <a:pt x="1035" y="488"/>
                  </a:cubicBezTo>
                  <a:cubicBezTo>
                    <a:pt x="1062" y="552"/>
                    <a:pt x="1131" y="753"/>
                    <a:pt x="1179" y="832"/>
                  </a:cubicBezTo>
                  <a:cubicBezTo>
                    <a:pt x="1227" y="911"/>
                    <a:pt x="1248" y="928"/>
                    <a:pt x="1323" y="960"/>
                  </a:cubicBezTo>
                  <a:cubicBezTo>
                    <a:pt x="1398" y="992"/>
                    <a:pt x="1550" y="1015"/>
                    <a:pt x="1627" y="1024"/>
                  </a:cubicBezTo>
                  <a:cubicBezTo>
                    <a:pt x="1704" y="1033"/>
                    <a:pt x="1730" y="1028"/>
                    <a:pt x="1787" y="1016"/>
                  </a:cubicBezTo>
                  <a:cubicBezTo>
                    <a:pt x="1844" y="1004"/>
                    <a:pt x="1942" y="967"/>
                    <a:pt x="1971" y="952"/>
                  </a:cubicBezTo>
                  <a:cubicBezTo>
                    <a:pt x="2000" y="937"/>
                    <a:pt x="1958" y="941"/>
                    <a:pt x="1963" y="928"/>
                  </a:cubicBezTo>
                  <a:cubicBezTo>
                    <a:pt x="1968" y="915"/>
                    <a:pt x="1995" y="896"/>
                    <a:pt x="2003" y="872"/>
                  </a:cubicBezTo>
                  <a:cubicBezTo>
                    <a:pt x="2011" y="848"/>
                    <a:pt x="2010" y="815"/>
                    <a:pt x="2011" y="784"/>
                  </a:cubicBezTo>
                  <a:cubicBezTo>
                    <a:pt x="2012" y="753"/>
                    <a:pt x="2026" y="699"/>
                    <a:pt x="2011" y="688"/>
                  </a:cubicBezTo>
                  <a:cubicBezTo>
                    <a:pt x="1996" y="677"/>
                    <a:pt x="1971" y="728"/>
                    <a:pt x="1923" y="720"/>
                  </a:cubicBezTo>
                  <a:cubicBezTo>
                    <a:pt x="1875" y="712"/>
                    <a:pt x="1780" y="661"/>
                    <a:pt x="1723" y="640"/>
                  </a:cubicBezTo>
                  <a:cubicBezTo>
                    <a:pt x="1666" y="619"/>
                    <a:pt x="1611" y="601"/>
                    <a:pt x="1579" y="592"/>
                  </a:cubicBezTo>
                  <a:cubicBezTo>
                    <a:pt x="1547" y="583"/>
                    <a:pt x="1550" y="587"/>
                    <a:pt x="1531" y="584"/>
                  </a:cubicBezTo>
                  <a:cubicBezTo>
                    <a:pt x="1512" y="581"/>
                    <a:pt x="1487" y="593"/>
                    <a:pt x="1467" y="576"/>
                  </a:cubicBezTo>
                  <a:cubicBezTo>
                    <a:pt x="1447" y="559"/>
                    <a:pt x="1435" y="535"/>
                    <a:pt x="1411" y="480"/>
                  </a:cubicBezTo>
                  <a:cubicBezTo>
                    <a:pt x="1387" y="425"/>
                    <a:pt x="1343" y="301"/>
                    <a:pt x="1323" y="248"/>
                  </a:cubicBezTo>
                  <a:cubicBezTo>
                    <a:pt x="1303" y="195"/>
                    <a:pt x="1283" y="141"/>
                    <a:pt x="1291" y="160"/>
                  </a:cubicBezTo>
                  <a:cubicBezTo>
                    <a:pt x="1299" y="179"/>
                    <a:pt x="1347" y="303"/>
                    <a:pt x="1371" y="360"/>
                  </a:cubicBezTo>
                  <a:cubicBezTo>
                    <a:pt x="1395" y="417"/>
                    <a:pt x="1420" y="471"/>
                    <a:pt x="1435" y="504"/>
                  </a:cubicBezTo>
                  <a:cubicBezTo>
                    <a:pt x="1450" y="537"/>
                    <a:pt x="1442" y="547"/>
                    <a:pt x="1459" y="560"/>
                  </a:cubicBezTo>
                  <a:cubicBezTo>
                    <a:pt x="1476" y="573"/>
                    <a:pt x="1496" y="572"/>
                    <a:pt x="1539" y="584"/>
                  </a:cubicBezTo>
                  <a:cubicBezTo>
                    <a:pt x="1582" y="596"/>
                    <a:pt x="1658" y="624"/>
                    <a:pt x="1715" y="632"/>
                  </a:cubicBezTo>
                  <a:cubicBezTo>
                    <a:pt x="1772" y="640"/>
                    <a:pt x="1842" y="635"/>
                    <a:pt x="1883" y="632"/>
                  </a:cubicBezTo>
                  <a:cubicBezTo>
                    <a:pt x="1924" y="629"/>
                    <a:pt x="1950" y="632"/>
                    <a:pt x="1963" y="616"/>
                  </a:cubicBezTo>
                  <a:cubicBezTo>
                    <a:pt x="1976" y="600"/>
                    <a:pt x="1959" y="561"/>
                    <a:pt x="1963" y="536"/>
                  </a:cubicBezTo>
                  <a:cubicBezTo>
                    <a:pt x="1967" y="511"/>
                    <a:pt x="1980" y="484"/>
                    <a:pt x="1987" y="464"/>
                  </a:cubicBezTo>
                  <a:cubicBezTo>
                    <a:pt x="1994" y="444"/>
                    <a:pt x="2007" y="427"/>
                    <a:pt x="2003" y="416"/>
                  </a:cubicBezTo>
                  <a:cubicBezTo>
                    <a:pt x="1999" y="405"/>
                    <a:pt x="1986" y="403"/>
                    <a:pt x="1963" y="400"/>
                  </a:cubicBezTo>
                  <a:cubicBezTo>
                    <a:pt x="1940" y="397"/>
                    <a:pt x="1912" y="407"/>
                    <a:pt x="1867" y="400"/>
                  </a:cubicBezTo>
                  <a:cubicBezTo>
                    <a:pt x="1822" y="393"/>
                    <a:pt x="1731" y="368"/>
                    <a:pt x="1691" y="360"/>
                  </a:cubicBezTo>
                  <a:cubicBezTo>
                    <a:pt x="1651" y="352"/>
                    <a:pt x="1642" y="355"/>
                    <a:pt x="1627" y="352"/>
                  </a:cubicBezTo>
                  <a:cubicBezTo>
                    <a:pt x="1612" y="349"/>
                    <a:pt x="1614" y="348"/>
                    <a:pt x="1603" y="344"/>
                  </a:cubicBezTo>
                  <a:cubicBezTo>
                    <a:pt x="1592" y="340"/>
                    <a:pt x="1583" y="343"/>
                    <a:pt x="1563" y="328"/>
                  </a:cubicBezTo>
                  <a:cubicBezTo>
                    <a:pt x="1543" y="313"/>
                    <a:pt x="1504" y="281"/>
                    <a:pt x="1483" y="256"/>
                  </a:cubicBezTo>
                  <a:cubicBezTo>
                    <a:pt x="1462" y="231"/>
                    <a:pt x="1451" y="197"/>
                    <a:pt x="1435" y="176"/>
                  </a:cubicBezTo>
                  <a:cubicBezTo>
                    <a:pt x="1419" y="155"/>
                    <a:pt x="1399" y="143"/>
                    <a:pt x="1387" y="128"/>
                  </a:cubicBezTo>
                  <a:cubicBezTo>
                    <a:pt x="1375" y="113"/>
                    <a:pt x="1371" y="99"/>
                    <a:pt x="1363" y="88"/>
                  </a:cubicBezTo>
                  <a:cubicBezTo>
                    <a:pt x="1355" y="77"/>
                    <a:pt x="1359" y="68"/>
                    <a:pt x="1339" y="64"/>
                  </a:cubicBezTo>
                  <a:cubicBezTo>
                    <a:pt x="1319" y="60"/>
                    <a:pt x="1267" y="64"/>
                    <a:pt x="1243" y="64"/>
                  </a:cubicBezTo>
                  <a:cubicBezTo>
                    <a:pt x="1219" y="64"/>
                    <a:pt x="1219" y="56"/>
                    <a:pt x="1195" y="64"/>
                  </a:cubicBezTo>
                  <a:cubicBezTo>
                    <a:pt x="1171" y="72"/>
                    <a:pt x="1131" y="104"/>
                    <a:pt x="1099" y="112"/>
                  </a:cubicBezTo>
                  <a:cubicBezTo>
                    <a:pt x="1067" y="120"/>
                    <a:pt x="1035" y="120"/>
                    <a:pt x="1003" y="112"/>
                  </a:cubicBezTo>
                  <a:cubicBezTo>
                    <a:pt x="971" y="104"/>
                    <a:pt x="931" y="72"/>
                    <a:pt x="907" y="64"/>
                  </a:cubicBezTo>
                  <a:cubicBezTo>
                    <a:pt x="883" y="56"/>
                    <a:pt x="875" y="72"/>
                    <a:pt x="859" y="64"/>
                  </a:cubicBezTo>
                  <a:cubicBezTo>
                    <a:pt x="843" y="56"/>
                    <a:pt x="827" y="24"/>
                    <a:pt x="811" y="16"/>
                  </a:cubicBezTo>
                  <a:cubicBezTo>
                    <a:pt x="795" y="8"/>
                    <a:pt x="795" y="0"/>
                    <a:pt x="763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2" name="Group 524"/>
            <p:cNvGrpSpPr>
              <a:grpSpLocks/>
            </p:cNvGrpSpPr>
            <p:nvPr/>
          </p:nvGrpSpPr>
          <p:grpSpPr bwMode="auto">
            <a:xfrm>
              <a:off x="4400" y="2342"/>
              <a:ext cx="282" cy="319"/>
              <a:chOff x="1488" y="2736"/>
              <a:chExt cx="473" cy="414"/>
            </a:xfrm>
          </p:grpSpPr>
          <p:sp>
            <p:nvSpPr>
              <p:cNvPr id="12813" name="Freeform 525"/>
              <p:cNvSpPr>
                <a:spLocks/>
              </p:cNvSpPr>
              <p:nvPr/>
            </p:nvSpPr>
            <p:spPr bwMode="auto">
              <a:xfrm>
                <a:off x="1488" y="2736"/>
                <a:ext cx="473" cy="414"/>
              </a:xfrm>
              <a:custGeom>
                <a:avLst/>
                <a:gdLst>
                  <a:gd name="T0" fmla="*/ 24 w 473"/>
                  <a:gd name="T1" fmla="*/ 251 h 414"/>
                  <a:gd name="T2" fmla="*/ 157 w 473"/>
                  <a:gd name="T3" fmla="*/ 392 h 414"/>
                  <a:gd name="T4" fmla="*/ 215 w 473"/>
                  <a:gd name="T5" fmla="*/ 383 h 414"/>
                  <a:gd name="T6" fmla="*/ 253 w 473"/>
                  <a:gd name="T7" fmla="*/ 344 h 414"/>
                  <a:gd name="T8" fmla="*/ 314 w 473"/>
                  <a:gd name="T9" fmla="*/ 333 h 414"/>
                  <a:gd name="T10" fmla="*/ 349 w 473"/>
                  <a:gd name="T11" fmla="*/ 296 h 414"/>
                  <a:gd name="T12" fmla="*/ 429 w 473"/>
                  <a:gd name="T13" fmla="*/ 276 h 414"/>
                  <a:gd name="T14" fmla="*/ 470 w 473"/>
                  <a:gd name="T15" fmla="*/ 202 h 414"/>
                  <a:gd name="T16" fmla="*/ 445 w 473"/>
                  <a:gd name="T17" fmla="*/ 200 h 414"/>
                  <a:gd name="T18" fmla="*/ 355 w 473"/>
                  <a:gd name="T19" fmla="*/ 169 h 414"/>
                  <a:gd name="T20" fmla="*/ 279 w 473"/>
                  <a:gd name="T21" fmla="*/ 144 h 414"/>
                  <a:gd name="T22" fmla="*/ 246 w 473"/>
                  <a:gd name="T23" fmla="*/ 94 h 414"/>
                  <a:gd name="T24" fmla="*/ 349 w 473"/>
                  <a:gd name="T25" fmla="*/ 56 h 414"/>
                  <a:gd name="T26" fmla="*/ 349 w 473"/>
                  <a:gd name="T27" fmla="*/ 8 h 414"/>
                  <a:gd name="T28" fmla="*/ 301 w 473"/>
                  <a:gd name="T29" fmla="*/ 8 h 414"/>
                  <a:gd name="T30" fmla="*/ 157 w 473"/>
                  <a:gd name="T31" fmla="*/ 8 h 414"/>
                  <a:gd name="T32" fmla="*/ 61 w 473"/>
                  <a:gd name="T33" fmla="*/ 56 h 414"/>
                  <a:gd name="T34" fmla="*/ 109 w 473"/>
                  <a:gd name="T35" fmla="*/ 104 h 414"/>
                  <a:gd name="T36" fmla="*/ 98 w 473"/>
                  <a:gd name="T37" fmla="*/ 210 h 414"/>
                  <a:gd name="T38" fmla="*/ 61 w 473"/>
                  <a:gd name="T39" fmla="*/ 248 h 414"/>
                  <a:gd name="T40" fmla="*/ 13 w 473"/>
                  <a:gd name="T41" fmla="*/ 296 h 414"/>
                  <a:gd name="T42" fmla="*/ 24 w 473"/>
                  <a:gd name="T43" fmla="*/ 251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3" h="414">
                    <a:moveTo>
                      <a:pt x="24" y="251"/>
                    </a:moveTo>
                    <a:cubicBezTo>
                      <a:pt x="48" y="267"/>
                      <a:pt x="125" y="370"/>
                      <a:pt x="157" y="392"/>
                    </a:cubicBezTo>
                    <a:cubicBezTo>
                      <a:pt x="189" y="414"/>
                      <a:pt x="199" y="391"/>
                      <a:pt x="215" y="383"/>
                    </a:cubicBezTo>
                    <a:cubicBezTo>
                      <a:pt x="231" y="375"/>
                      <a:pt x="237" y="352"/>
                      <a:pt x="253" y="344"/>
                    </a:cubicBezTo>
                    <a:cubicBezTo>
                      <a:pt x="269" y="336"/>
                      <a:pt x="298" y="341"/>
                      <a:pt x="314" y="333"/>
                    </a:cubicBezTo>
                    <a:cubicBezTo>
                      <a:pt x="330" y="325"/>
                      <a:pt x="330" y="305"/>
                      <a:pt x="349" y="296"/>
                    </a:cubicBezTo>
                    <a:cubicBezTo>
                      <a:pt x="368" y="287"/>
                      <a:pt x="409" y="292"/>
                      <a:pt x="429" y="276"/>
                    </a:cubicBezTo>
                    <a:cubicBezTo>
                      <a:pt x="449" y="260"/>
                      <a:pt x="467" y="215"/>
                      <a:pt x="470" y="202"/>
                    </a:cubicBezTo>
                    <a:cubicBezTo>
                      <a:pt x="473" y="189"/>
                      <a:pt x="464" y="205"/>
                      <a:pt x="445" y="200"/>
                    </a:cubicBezTo>
                    <a:cubicBezTo>
                      <a:pt x="426" y="195"/>
                      <a:pt x="383" y="178"/>
                      <a:pt x="355" y="169"/>
                    </a:cubicBezTo>
                    <a:cubicBezTo>
                      <a:pt x="327" y="160"/>
                      <a:pt x="297" y="156"/>
                      <a:pt x="279" y="144"/>
                    </a:cubicBezTo>
                    <a:cubicBezTo>
                      <a:pt x="261" y="132"/>
                      <a:pt x="234" y="109"/>
                      <a:pt x="246" y="94"/>
                    </a:cubicBezTo>
                    <a:cubicBezTo>
                      <a:pt x="258" y="79"/>
                      <a:pt x="332" y="70"/>
                      <a:pt x="349" y="56"/>
                    </a:cubicBezTo>
                    <a:cubicBezTo>
                      <a:pt x="366" y="42"/>
                      <a:pt x="357" y="16"/>
                      <a:pt x="349" y="8"/>
                    </a:cubicBezTo>
                    <a:cubicBezTo>
                      <a:pt x="341" y="0"/>
                      <a:pt x="333" y="8"/>
                      <a:pt x="301" y="8"/>
                    </a:cubicBezTo>
                    <a:cubicBezTo>
                      <a:pt x="269" y="8"/>
                      <a:pt x="197" y="0"/>
                      <a:pt x="157" y="8"/>
                    </a:cubicBezTo>
                    <a:cubicBezTo>
                      <a:pt x="117" y="16"/>
                      <a:pt x="69" y="40"/>
                      <a:pt x="61" y="56"/>
                    </a:cubicBezTo>
                    <a:cubicBezTo>
                      <a:pt x="53" y="72"/>
                      <a:pt x="103" y="78"/>
                      <a:pt x="109" y="104"/>
                    </a:cubicBezTo>
                    <a:cubicBezTo>
                      <a:pt x="115" y="130"/>
                      <a:pt x="106" y="186"/>
                      <a:pt x="98" y="210"/>
                    </a:cubicBezTo>
                    <a:cubicBezTo>
                      <a:pt x="90" y="234"/>
                      <a:pt x="75" y="234"/>
                      <a:pt x="61" y="248"/>
                    </a:cubicBezTo>
                    <a:cubicBezTo>
                      <a:pt x="47" y="262"/>
                      <a:pt x="19" y="296"/>
                      <a:pt x="13" y="296"/>
                    </a:cubicBezTo>
                    <a:cubicBezTo>
                      <a:pt x="7" y="296"/>
                      <a:pt x="0" y="235"/>
                      <a:pt x="24" y="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CC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Freeform 526"/>
              <p:cNvSpPr>
                <a:spLocks/>
              </p:cNvSpPr>
              <p:nvPr/>
            </p:nvSpPr>
            <p:spPr bwMode="auto">
              <a:xfrm>
                <a:off x="1728" y="2928"/>
                <a:ext cx="181" cy="75"/>
              </a:xfrm>
              <a:custGeom>
                <a:avLst/>
                <a:gdLst>
                  <a:gd name="T0" fmla="*/ 0 w 181"/>
                  <a:gd name="T1" fmla="*/ 0 h 75"/>
                  <a:gd name="T2" fmla="*/ 123 w 181"/>
                  <a:gd name="T3" fmla="*/ 59 h 75"/>
                  <a:gd name="T4" fmla="*/ 181 w 181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75">
                    <a:moveTo>
                      <a:pt x="0" y="0"/>
                    </a:moveTo>
                    <a:cubicBezTo>
                      <a:pt x="20" y="10"/>
                      <a:pt x="93" y="46"/>
                      <a:pt x="123" y="59"/>
                    </a:cubicBezTo>
                    <a:cubicBezTo>
                      <a:pt x="153" y="72"/>
                      <a:pt x="169" y="72"/>
                      <a:pt x="181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5" name="Freeform 527"/>
              <p:cNvSpPr>
                <a:spLocks/>
              </p:cNvSpPr>
              <p:nvPr/>
            </p:nvSpPr>
            <p:spPr bwMode="auto">
              <a:xfrm>
                <a:off x="1680" y="2976"/>
                <a:ext cx="133" cy="47"/>
              </a:xfrm>
              <a:custGeom>
                <a:avLst/>
                <a:gdLst>
                  <a:gd name="T0" fmla="*/ 0 w 181"/>
                  <a:gd name="T1" fmla="*/ 0 h 75"/>
                  <a:gd name="T2" fmla="*/ 123 w 181"/>
                  <a:gd name="T3" fmla="*/ 59 h 75"/>
                  <a:gd name="T4" fmla="*/ 181 w 181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75">
                    <a:moveTo>
                      <a:pt x="0" y="0"/>
                    </a:moveTo>
                    <a:cubicBezTo>
                      <a:pt x="20" y="10"/>
                      <a:pt x="93" y="46"/>
                      <a:pt x="123" y="59"/>
                    </a:cubicBezTo>
                    <a:cubicBezTo>
                      <a:pt x="153" y="72"/>
                      <a:pt x="169" y="72"/>
                      <a:pt x="181" y="7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6" name="Freeform 528"/>
              <p:cNvSpPr>
                <a:spLocks/>
              </p:cNvSpPr>
              <p:nvPr/>
            </p:nvSpPr>
            <p:spPr bwMode="auto">
              <a:xfrm>
                <a:off x="1632" y="3024"/>
                <a:ext cx="133" cy="48"/>
              </a:xfrm>
              <a:custGeom>
                <a:avLst/>
                <a:gdLst>
                  <a:gd name="T0" fmla="*/ 0 w 181"/>
                  <a:gd name="T1" fmla="*/ 0 h 75"/>
                  <a:gd name="T2" fmla="*/ 123 w 181"/>
                  <a:gd name="T3" fmla="*/ 59 h 75"/>
                  <a:gd name="T4" fmla="*/ 181 w 181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75">
                    <a:moveTo>
                      <a:pt x="0" y="0"/>
                    </a:moveTo>
                    <a:cubicBezTo>
                      <a:pt x="20" y="10"/>
                      <a:pt x="93" y="46"/>
                      <a:pt x="123" y="59"/>
                    </a:cubicBezTo>
                    <a:cubicBezTo>
                      <a:pt x="153" y="72"/>
                      <a:pt x="169" y="72"/>
                      <a:pt x="181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17" name="Freeform 529"/>
            <p:cNvSpPr>
              <a:spLocks/>
            </p:cNvSpPr>
            <p:nvPr/>
          </p:nvSpPr>
          <p:spPr bwMode="auto">
            <a:xfrm>
              <a:off x="3604" y="1824"/>
              <a:ext cx="1100" cy="1480"/>
            </a:xfrm>
            <a:custGeom>
              <a:avLst/>
              <a:gdLst>
                <a:gd name="T0" fmla="*/ 772 w 1844"/>
                <a:gd name="T1" fmla="*/ 144 h 1921"/>
                <a:gd name="T2" fmla="*/ 676 w 1844"/>
                <a:gd name="T3" fmla="*/ 144 h 1921"/>
                <a:gd name="T4" fmla="*/ 536 w 1844"/>
                <a:gd name="T5" fmla="*/ 191 h 1921"/>
                <a:gd name="T6" fmla="*/ 413 w 1844"/>
                <a:gd name="T7" fmla="*/ 347 h 1921"/>
                <a:gd name="T8" fmla="*/ 388 w 1844"/>
                <a:gd name="T9" fmla="*/ 528 h 1921"/>
                <a:gd name="T10" fmla="*/ 436 w 1844"/>
                <a:gd name="T11" fmla="*/ 624 h 1921"/>
                <a:gd name="T12" fmla="*/ 497 w 1844"/>
                <a:gd name="T13" fmla="*/ 629 h 1921"/>
                <a:gd name="T14" fmla="*/ 529 w 1844"/>
                <a:gd name="T15" fmla="*/ 572 h 1921"/>
                <a:gd name="T16" fmla="*/ 595 w 1844"/>
                <a:gd name="T17" fmla="*/ 704 h 1921"/>
                <a:gd name="T18" fmla="*/ 645 w 1844"/>
                <a:gd name="T19" fmla="*/ 843 h 1921"/>
                <a:gd name="T20" fmla="*/ 676 w 1844"/>
                <a:gd name="T21" fmla="*/ 912 h 1921"/>
                <a:gd name="T22" fmla="*/ 628 w 1844"/>
                <a:gd name="T23" fmla="*/ 960 h 1921"/>
                <a:gd name="T24" fmla="*/ 628 w 1844"/>
                <a:gd name="T25" fmla="*/ 1008 h 1921"/>
                <a:gd name="T26" fmla="*/ 719 w 1844"/>
                <a:gd name="T27" fmla="*/ 1066 h 1921"/>
                <a:gd name="T28" fmla="*/ 868 w 1844"/>
                <a:gd name="T29" fmla="*/ 1152 h 1921"/>
                <a:gd name="T30" fmla="*/ 1252 w 1844"/>
                <a:gd name="T31" fmla="*/ 1248 h 1921"/>
                <a:gd name="T32" fmla="*/ 1492 w 1844"/>
                <a:gd name="T33" fmla="*/ 1392 h 1921"/>
                <a:gd name="T34" fmla="*/ 1780 w 1844"/>
                <a:gd name="T35" fmla="*/ 1680 h 1921"/>
                <a:gd name="T36" fmla="*/ 1828 w 1844"/>
                <a:gd name="T37" fmla="*/ 1776 h 1921"/>
                <a:gd name="T38" fmla="*/ 1684 w 1844"/>
                <a:gd name="T39" fmla="*/ 1776 h 1921"/>
                <a:gd name="T40" fmla="*/ 1444 w 1844"/>
                <a:gd name="T41" fmla="*/ 1872 h 1921"/>
                <a:gd name="T42" fmla="*/ 1396 w 1844"/>
                <a:gd name="T43" fmla="*/ 1920 h 1921"/>
                <a:gd name="T44" fmla="*/ 1361 w 1844"/>
                <a:gd name="T45" fmla="*/ 1864 h 1921"/>
                <a:gd name="T46" fmla="*/ 1311 w 1844"/>
                <a:gd name="T47" fmla="*/ 1806 h 1921"/>
                <a:gd name="T48" fmla="*/ 1114 w 1844"/>
                <a:gd name="T49" fmla="*/ 1781 h 1921"/>
                <a:gd name="T50" fmla="*/ 1038 w 1844"/>
                <a:gd name="T51" fmla="*/ 1754 h 1921"/>
                <a:gd name="T52" fmla="*/ 924 w 1844"/>
                <a:gd name="T53" fmla="*/ 1773 h 1921"/>
                <a:gd name="T54" fmla="*/ 772 w 1844"/>
                <a:gd name="T55" fmla="*/ 1728 h 1921"/>
                <a:gd name="T56" fmla="*/ 668 w 1844"/>
                <a:gd name="T57" fmla="*/ 1688 h 1921"/>
                <a:gd name="T58" fmla="*/ 546 w 1844"/>
                <a:gd name="T59" fmla="*/ 1650 h 1921"/>
                <a:gd name="T60" fmla="*/ 447 w 1844"/>
                <a:gd name="T61" fmla="*/ 1584 h 1921"/>
                <a:gd name="T62" fmla="*/ 340 w 1844"/>
                <a:gd name="T63" fmla="*/ 1440 h 1921"/>
                <a:gd name="T64" fmla="*/ 244 w 1844"/>
                <a:gd name="T65" fmla="*/ 1344 h 1921"/>
                <a:gd name="T66" fmla="*/ 158 w 1844"/>
                <a:gd name="T67" fmla="*/ 1162 h 1921"/>
                <a:gd name="T68" fmla="*/ 125 w 1844"/>
                <a:gd name="T69" fmla="*/ 989 h 1921"/>
                <a:gd name="T70" fmla="*/ 52 w 1844"/>
                <a:gd name="T71" fmla="*/ 912 h 1921"/>
                <a:gd name="T72" fmla="*/ 244 w 1844"/>
                <a:gd name="T73" fmla="*/ 864 h 1921"/>
                <a:gd name="T74" fmla="*/ 244 w 1844"/>
                <a:gd name="T75" fmla="*/ 720 h 1921"/>
                <a:gd name="T76" fmla="*/ 196 w 1844"/>
                <a:gd name="T77" fmla="*/ 672 h 1921"/>
                <a:gd name="T78" fmla="*/ 196 w 1844"/>
                <a:gd name="T79" fmla="*/ 624 h 1921"/>
                <a:gd name="T80" fmla="*/ 148 w 1844"/>
                <a:gd name="T81" fmla="*/ 624 h 1921"/>
                <a:gd name="T82" fmla="*/ 75 w 1844"/>
                <a:gd name="T83" fmla="*/ 693 h 1921"/>
                <a:gd name="T84" fmla="*/ 52 w 1844"/>
                <a:gd name="T85" fmla="*/ 768 h 1921"/>
                <a:gd name="T86" fmla="*/ 4 w 1844"/>
                <a:gd name="T87" fmla="*/ 816 h 1921"/>
                <a:gd name="T88" fmla="*/ 28 w 1844"/>
                <a:gd name="T89" fmla="*/ 704 h 1921"/>
                <a:gd name="T90" fmla="*/ 4 w 1844"/>
                <a:gd name="T91" fmla="*/ 480 h 1921"/>
                <a:gd name="T92" fmla="*/ 34 w 1844"/>
                <a:gd name="T93" fmla="*/ 248 h 1921"/>
                <a:gd name="T94" fmla="*/ 125 w 1844"/>
                <a:gd name="T95" fmla="*/ 322 h 1921"/>
                <a:gd name="T96" fmla="*/ 273 w 1844"/>
                <a:gd name="T97" fmla="*/ 339 h 1921"/>
                <a:gd name="T98" fmla="*/ 340 w 1844"/>
                <a:gd name="T99" fmla="*/ 336 h 1921"/>
                <a:gd name="T100" fmla="*/ 340 w 1844"/>
                <a:gd name="T101" fmla="*/ 288 h 1921"/>
                <a:gd name="T102" fmla="*/ 436 w 1844"/>
                <a:gd name="T103" fmla="*/ 144 h 1921"/>
                <a:gd name="T104" fmla="*/ 580 w 1844"/>
                <a:gd name="T105" fmla="*/ 48 h 1921"/>
                <a:gd name="T106" fmla="*/ 676 w 1844"/>
                <a:gd name="T107" fmla="*/ 0 h 1921"/>
                <a:gd name="T108" fmla="*/ 743 w 1844"/>
                <a:gd name="T109" fmla="*/ 45 h 1921"/>
                <a:gd name="T110" fmla="*/ 772 w 1844"/>
                <a:gd name="T111" fmla="*/ 144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4" h="1921">
                  <a:moveTo>
                    <a:pt x="772" y="144"/>
                  </a:moveTo>
                  <a:cubicBezTo>
                    <a:pt x="764" y="160"/>
                    <a:pt x="715" y="136"/>
                    <a:pt x="676" y="144"/>
                  </a:cubicBezTo>
                  <a:cubicBezTo>
                    <a:pt x="637" y="152"/>
                    <a:pt x="580" y="157"/>
                    <a:pt x="536" y="191"/>
                  </a:cubicBezTo>
                  <a:cubicBezTo>
                    <a:pt x="492" y="225"/>
                    <a:pt x="438" y="291"/>
                    <a:pt x="413" y="347"/>
                  </a:cubicBezTo>
                  <a:cubicBezTo>
                    <a:pt x="388" y="403"/>
                    <a:pt x="384" y="482"/>
                    <a:pt x="388" y="528"/>
                  </a:cubicBezTo>
                  <a:cubicBezTo>
                    <a:pt x="392" y="574"/>
                    <a:pt x="418" y="607"/>
                    <a:pt x="436" y="624"/>
                  </a:cubicBezTo>
                  <a:cubicBezTo>
                    <a:pt x="454" y="641"/>
                    <a:pt x="482" y="638"/>
                    <a:pt x="497" y="629"/>
                  </a:cubicBezTo>
                  <a:cubicBezTo>
                    <a:pt x="512" y="620"/>
                    <a:pt x="513" y="560"/>
                    <a:pt x="529" y="572"/>
                  </a:cubicBezTo>
                  <a:cubicBezTo>
                    <a:pt x="545" y="584"/>
                    <a:pt x="576" y="659"/>
                    <a:pt x="595" y="704"/>
                  </a:cubicBezTo>
                  <a:cubicBezTo>
                    <a:pt x="614" y="749"/>
                    <a:pt x="632" y="808"/>
                    <a:pt x="645" y="843"/>
                  </a:cubicBezTo>
                  <a:cubicBezTo>
                    <a:pt x="658" y="878"/>
                    <a:pt x="679" y="893"/>
                    <a:pt x="676" y="912"/>
                  </a:cubicBezTo>
                  <a:cubicBezTo>
                    <a:pt x="673" y="931"/>
                    <a:pt x="636" y="944"/>
                    <a:pt x="628" y="960"/>
                  </a:cubicBezTo>
                  <a:cubicBezTo>
                    <a:pt x="620" y="976"/>
                    <a:pt x="613" y="991"/>
                    <a:pt x="628" y="1008"/>
                  </a:cubicBezTo>
                  <a:cubicBezTo>
                    <a:pt x="643" y="1025"/>
                    <a:pt x="679" y="1042"/>
                    <a:pt x="719" y="1066"/>
                  </a:cubicBezTo>
                  <a:cubicBezTo>
                    <a:pt x="759" y="1090"/>
                    <a:pt x="779" y="1122"/>
                    <a:pt x="868" y="1152"/>
                  </a:cubicBezTo>
                  <a:cubicBezTo>
                    <a:pt x="957" y="1182"/>
                    <a:pt x="1148" y="1208"/>
                    <a:pt x="1252" y="1248"/>
                  </a:cubicBezTo>
                  <a:cubicBezTo>
                    <a:pt x="1356" y="1288"/>
                    <a:pt x="1404" y="1320"/>
                    <a:pt x="1492" y="1392"/>
                  </a:cubicBezTo>
                  <a:cubicBezTo>
                    <a:pt x="1580" y="1464"/>
                    <a:pt x="1724" y="1616"/>
                    <a:pt x="1780" y="1680"/>
                  </a:cubicBezTo>
                  <a:cubicBezTo>
                    <a:pt x="1836" y="1744"/>
                    <a:pt x="1844" y="1760"/>
                    <a:pt x="1828" y="1776"/>
                  </a:cubicBezTo>
                  <a:cubicBezTo>
                    <a:pt x="1812" y="1792"/>
                    <a:pt x="1748" y="1760"/>
                    <a:pt x="1684" y="1776"/>
                  </a:cubicBezTo>
                  <a:cubicBezTo>
                    <a:pt x="1620" y="1792"/>
                    <a:pt x="1492" y="1848"/>
                    <a:pt x="1444" y="1872"/>
                  </a:cubicBezTo>
                  <a:cubicBezTo>
                    <a:pt x="1396" y="1896"/>
                    <a:pt x="1410" y="1921"/>
                    <a:pt x="1396" y="1920"/>
                  </a:cubicBezTo>
                  <a:cubicBezTo>
                    <a:pt x="1382" y="1919"/>
                    <a:pt x="1375" y="1883"/>
                    <a:pt x="1361" y="1864"/>
                  </a:cubicBezTo>
                  <a:cubicBezTo>
                    <a:pt x="1347" y="1845"/>
                    <a:pt x="1352" y="1820"/>
                    <a:pt x="1311" y="1806"/>
                  </a:cubicBezTo>
                  <a:cubicBezTo>
                    <a:pt x="1270" y="1792"/>
                    <a:pt x="1159" y="1790"/>
                    <a:pt x="1114" y="1781"/>
                  </a:cubicBezTo>
                  <a:cubicBezTo>
                    <a:pt x="1069" y="1772"/>
                    <a:pt x="1070" y="1755"/>
                    <a:pt x="1038" y="1754"/>
                  </a:cubicBezTo>
                  <a:cubicBezTo>
                    <a:pt x="1006" y="1753"/>
                    <a:pt x="968" y="1777"/>
                    <a:pt x="924" y="1773"/>
                  </a:cubicBezTo>
                  <a:cubicBezTo>
                    <a:pt x="880" y="1769"/>
                    <a:pt x="815" y="1742"/>
                    <a:pt x="772" y="1728"/>
                  </a:cubicBezTo>
                  <a:cubicBezTo>
                    <a:pt x="729" y="1714"/>
                    <a:pt x="706" y="1701"/>
                    <a:pt x="668" y="1688"/>
                  </a:cubicBezTo>
                  <a:cubicBezTo>
                    <a:pt x="630" y="1675"/>
                    <a:pt x="583" y="1667"/>
                    <a:pt x="546" y="1650"/>
                  </a:cubicBezTo>
                  <a:cubicBezTo>
                    <a:pt x="509" y="1633"/>
                    <a:pt x="481" y="1619"/>
                    <a:pt x="447" y="1584"/>
                  </a:cubicBezTo>
                  <a:cubicBezTo>
                    <a:pt x="413" y="1549"/>
                    <a:pt x="374" y="1480"/>
                    <a:pt x="340" y="1440"/>
                  </a:cubicBezTo>
                  <a:cubicBezTo>
                    <a:pt x="306" y="1400"/>
                    <a:pt x="274" y="1390"/>
                    <a:pt x="244" y="1344"/>
                  </a:cubicBezTo>
                  <a:cubicBezTo>
                    <a:pt x="214" y="1298"/>
                    <a:pt x="178" y="1221"/>
                    <a:pt x="158" y="1162"/>
                  </a:cubicBezTo>
                  <a:cubicBezTo>
                    <a:pt x="138" y="1103"/>
                    <a:pt x="143" y="1031"/>
                    <a:pt x="125" y="989"/>
                  </a:cubicBezTo>
                  <a:cubicBezTo>
                    <a:pt x="107" y="947"/>
                    <a:pt x="32" y="933"/>
                    <a:pt x="52" y="912"/>
                  </a:cubicBezTo>
                  <a:cubicBezTo>
                    <a:pt x="72" y="891"/>
                    <a:pt x="212" y="896"/>
                    <a:pt x="244" y="864"/>
                  </a:cubicBezTo>
                  <a:cubicBezTo>
                    <a:pt x="276" y="832"/>
                    <a:pt x="252" y="752"/>
                    <a:pt x="244" y="720"/>
                  </a:cubicBezTo>
                  <a:cubicBezTo>
                    <a:pt x="236" y="688"/>
                    <a:pt x="204" y="688"/>
                    <a:pt x="196" y="672"/>
                  </a:cubicBezTo>
                  <a:cubicBezTo>
                    <a:pt x="188" y="656"/>
                    <a:pt x="204" y="632"/>
                    <a:pt x="196" y="624"/>
                  </a:cubicBezTo>
                  <a:cubicBezTo>
                    <a:pt x="188" y="616"/>
                    <a:pt x="168" y="613"/>
                    <a:pt x="148" y="624"/>
                  </a:cubicBezTo>
                  <a:cubicBezTo>
                    <a:pt x="128" y="635"/>
                    <a:pt x="91" y="669"/>
                    <a:pt x="75" y="693"/>
                  </a:cubicBezTo>
                  <a:cubicBezTo>
                    <a:pt x="59" y="717"/>
                    <a:pt x="64" y="747"/>
                    <a:pt x="52" y="768"/>
                  </a:cubicBezTo>
                  <a:cubicBezTo>
                    <a:pt x="40" y="789"/>
                    <a:pt x="8" y="827"/>
                    <a:pt x="4" y="816"/>
                  </a:cubicBezTo>
                  <a:cubicBezTo>
                    <a:pt x="0" y="805"/>
                    <a:pt x="28" y="760"/>
                    <a:pt x="28" y="704"/>
                  </a:cubicBezTo>
                  <a:cubicBezTo>
                    <a:pt x="28" y="648"/>
                    <a:pt x="3" y="556"/>
                    <a:pt x="4" y="480"/>
                  </a:cubicBezTo>
                  <a:cubicBezTo>
                    <a:pt x="5" y="404"/>
                    <a:pt x="14" y="274"/>
                    <a:pt x="34" y="248"/>
                  </a:cubicBezTo>
                  <a:cubicBezTo>
                    <a:pt x="54" y="222"/>
                    <a:pt x="85" y="307"/>
                    <a:pt x="125" y="322"/>
                  </a:cubicBezTo>
                  <a:cubicBezTo>
                    <a:pt x="165" y="337"/>
                    <a:pt x="237" y="337"/>
                    <a:pt x="273" y="339"/>
                  </a:cubicBezTo>
                  <a:cubicBezTo>
                    <a:pt x="309" y="341"/>
                    <a:pt x="329" y="344"/>
                    <a:pt x="340" y="336"/>
                  </a:cubicBezTo>
                  <a:cubicBezTo>
                    <a:pt x="351" y="328"/>
                    <a:pt x="324" y="320"/>
                    <a:pt x="340" y="288"/>
                  </a:cubicBezTo>
                  <a:cubicBezTo>
                    <a:pt x="356" y="256"/>
                    <a:pt x="396" y="184"/>
                    <a:pt x="436" y="144"/>
                  </a:cubicBezTo>
                  <a:cubicBezTo>
                    <a:pt x="476" y="104"/>
                    <a:pt x="540" y="72"/>
                    <a:pt x="580" y="48"/>
                  </a:cubicBezTo>
                  <a:cubicBezTo>
                    <a:pt x="620" y="24"/>
                    <a:pt x="649" y="0"/>
                    <a:pt x="676" y="0"/>
                  </a:cubicBezTo>
                  <a:cubicBezTo>
                    <a:pt x="703" y="0"/>
                    <a:pt x="727" y="21"/>
                    <a:pt x="743" y="45"/>
                  </a:cubicBezTo>
                  <a:cubicBezTo>
                    <a:pt x="759" y="69"/>
                    <a:pt x="766" y="124"/>
                    <a:pt x="772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8" name="Freeform 530"/>
            <p:cNvSpPr>
              <a:spLocks/>
            </p:cNvSpPr>
            <p:nvPr/>
          </p:nvSpPr>
          <p:spPr bwMode="auto">
            <a:xfrm rot="-913976">
              <a:off x="3402" y="2268"/>
              <a:ext cx="429" cy="696"/>
            </a:xfrm>
            <a:custGeom>
              <a:avLst/>
              <a:gdLst>
                <a:gd name="T0" fmla="*/ 432 w 720"/>
                <a:gd name="T1" fmla="*/ 216 h 904"/>
                <a:gd name="T2" fmla="*/ 576 w 720"/>
                <a:gd name="T3" fmla="*/ 72 h 904"/>
                <a:gd name="T4" fmla="*/ 624 w 720"/>
                <a:gd name="T5" fmla="*/ 72 h 904"/>
                <a:gd name="T6" fmla="*/ 672 w 720"/>
                <a:gd name="T7" fmla="*/ 168 h 904"/>
                <a:gd name="T8" fmla="*/ 720 w 720"/>
                <a:gd name="T9" fmla="*/ 264 h 904"/>
                <a:gd name="T10" fmla="*/ 672 w 720"/>
                <a:gd name="T11" fmla="*/ 312 h 904"/>
                <a:gd name="T12" fmla="*/ 624 w 720"/>
                <a:gd name="T13" fmla="*/ 360 h 904"/>
                <a:gd name="T14" fmla="*/ 480 w 720"/>
                <a:gd name="T15" fmla="*/ 360 h 904"/>
                <a:gd name="T16" fmla="*/ 432 w 720"/>
                <a:gd name="T17" fmla="*/ 312 h 904"/>
                <a:gd name="T18" fmla="*/ 432 w 720"/>
                <a:gd name="T19" fmla="*/ 408 h 904"/>
                <a:gd name="T20" fmla="*/ 432 w 720"/>
                <a:gd name="T21" fmla="*/ 552 h 904"/>
                <a:gd name="T22" fmla="*/ 336 w 720"/>
                <a:gd name="T23" fmla="*/ 696 h 904"/>
                <a:gd name="T24" fmla="*/ 288 w 720"/>
                <a:gd name="T25" fmla="*/ 792 h 904"/>
                <a:gd name="T26" fmla="*/ 192 w 720"/>
                <a:gd name="T27" fmla="*/ 888 h 904"/>
                <a:gd name="T28" fmla="*/ 240 w 720"/>
                <a:gd name="T29" fmla="*/ 696 h 904"/>
                <a:gd name="T30" fmla="*/ 240 w 720"/>
                <a:gd name="T31" fmla="*/ 600 h 904"/>
                <a:gd name="T32" fmla="*/ 336 w 720"/>
                <a:gd name="T33" fmla="*/ 360 h 904"/>
                <a:gd name="T34" fmla="*/ 288 w 720"/>
                <a:gd name="T35" fmla="*/ 360 h 904"/>
                <a:gd name="T36" fmla="*/ 144 w 720"/>
                <a:gd name="T37" fmla="*/ 456 h 904"/>
                <a:gd name="T38" fmla="*/ 48 w 720"/>
                <a:gd name="T39" fmla="*/ 600 h 904"/>
                <a:gd name="T40" fmla="*/ 0 w 720"/>
                <a:gd name="T41" fmla="*/ 696 h 904"/>
                <a:gd name="T42" fmla="*/ 48 w 720"/>
                <a:gd name="T43" fmla="*/ 504 h 904"/>
                <a:gd name="T44" fmla="*/ 96 w 720"/>
                <a:gd name="T45" fmla="*/ 360 h 904"/>
                <a:gd name="T46" fmla="*/ 192 w 720"/>
                <a:gd name="T47" fmla="*/ 312 h 904"/>
                <a:gd name="T48" fmla="*/ 336 w 720"/>
                <a:gd name="T49" fmla="*/ 312 h 904"/>
                <a:gd name="T50" fmla="*/ 288 w 720"/>
                <a:gd name="T51" fmla="*/ 264 h 904"/>
                <a:gd name="T52" fmla="*/ 192 w 720"/>
                <a:gd name="T53" fmla="*/ 216 h 904"/>
                <a:gd name="T54" fmla="*/ 144 w 720"/>
                <a:gd name="T55" fmla="*/ 168 h 904"/>
                <a:gd name="T56" fmla="*/ 192 w 720"/>
                <a:gd name="T57" fmla="*/ 24 h 904"/>
                <a:gd name="T58" fmla="*/ 288 w 720"/>
                <a:gd name="T59" fmla="*/ 24 h 904"/>
                <a:gd name="T60" fmla="*/ 288 w 720"/>
                <a:gd name="T61" fmla="*/ 120 h 904"/>
                <a:gd name="T62" fmla="*/ 384 w 720"/>
                <a:gd name="T63" fmla="*/ 24 h 904"/>
                <a:gd name="T64" fmla="*/ 384 w 720"/>
                <a:gd name="T65" fmla="*/ 72 h 904"/>
                <a:gd name="T66" fmla="*/ 384 w 720"/>
                <a:gd name="T67" fmla="*/ 168 h 904"/>
                <a:gd name="T68" fmla="*/ 432 w 720"/>
                <a:gd name="T69" fmla="*/ 21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0" h="904">
                  <a:moveTo>
                    <a:pt x="432" y="216"/>
                  </a:moveTo>
                  <a:cubicBezTo>
                    <a:pt x="464" y="200"/>
                    <a:pt x="544" y="96"/>
                    <a:pt x="576" y="72"/>
                  </a:cubicBezTo>
                  <a:cubicBezTo>
                    <a:pt x="608" y="48"/>
                    <a:pt x="608" y="56"/>
                    <a:pt x="624" y="72"/>
                  </a:cubicBezTo>
                  <a:cubicBezTo>
                    <a:pt x="640" y="88"/>
                    <a:pt x="656" y="136"/>
                    <a:pt x="672" y="168"/>
                  </a:cubicBezTo>
                  <a:cubicBezTo>
                    <a:pt x="688" y="200"/>
                    <a:pt x="720" y="240"/>
                    <a:pt x="720" y="264"/>
                  </a:cubicBezTo>
                  <a:cubicBezTo>
                    <a:pt x="720" y="288"/>
                    <a:pt x="688" y="296"/>
                    <a:pt x="672" y="312"/>
                  </a:cubicBezTo>
                  <a:cubicBezTo>
                    <a:pt x="656" y="328"/>
                    <a:pt x="656" y="352"/>
                    <a:pt x="624" y="360"/>
                  </a:cubicBezTo>
                  <a:cubicBezTo>
                    <a:pt x="592" y="368"/>
                    <a:pt x="512" y="368"/>
                    <a:pt x="480" y="360"/>
                  </a:cubicBezTo>
                  <a:cubicBezTo>
                    <a:pt x="448" y="352"/>
                    <a:pt x="440" y="304"/>
                    <a:pt x="432" y="312"/>
                  </a:cubicBezTo>
                  <a:cubicBezTo>
                    <a:pt x="424" y="320"/>
                    <a:pt x="432" y="368"/>
                    <a:pt x="432" y="408"/>
                  </a:cubicBezTo>
                  <a:cubicBezTo>
                    <a:pt x="432" y="448"/>
                    <a:pt x="448" y="504"/>
                    <a:pt x="432" y="552"/>
                  </a:cubicBezTo>
                  <a:cubicBezTo>
                    <a:pt x="416" y="600"/>
                    <a:pt x="360" y="656"/>
                    <a:pt x="336" y="696"/>
                  </a:cubicBezTo>
                  <a:cubicBezTo>
                    <a:pt x="312" y="736"/>
                    <a:pt x="312" y="760"/>
                    <a:pt x="288" y="792"/>
                  </a:cubicBezTo>
                  <a:cubicBezTo>
                    <a:pt x="264" y="824"/>
                    <a:pt x="200" y="904"/>
                    <a:pt x="192" y="888"/>
                  </a:cubicBezTo>
                  <a:cubicBezTo>
                    <a:pt x="184" y="872"/>
                    <a:pt x="232" y="744"/>
                    <a:pt x="240" y="696"/>
                  </a:cubicBezTo>
                  <a:cubicBezTo>
                    <a:pt x="248" y="648"/>
                    <a:pt x="224" y="656"/>
                    <a:pt x="240" y="600"/>
                  </a:cubicBezTo>
                  <a:cubicBezTo>
                    <a:pt x="256" y="544"/>
                    <a:pt x="328" y="400"/>
                    <a:pt x="336" y="360"/>
                  </a:cubicBezTo>
                  <a:cubicBezTo>
                    <a:pt x="344" y="320"/>
                    <a:pt x="320" y="344"/>
                    <a:pt x="288" y="360"/>
                  </a:cubicBezTo>
                  <a:cubicBezTo>
                    <a:pt x="256" y="376"/>
                    <a:pt x="184" y="416"/>
                    <a:pt x="144" y="456"/>
                  </a:cubicBezTo>
                  <a:cubicBezTo>
                    <a:pt x="104" y="496"/>
                    <a:pt x="72" y="560"/>
                    <a:pt x="48" y="600"/>
                  </a:cubicBezTo>
                  <a:cubicBezTo>
                    <a:pt x="24" y="640"/>
                    <a:pt x="0" y="712"/>
                    <a:pt x="0" y="696"/>
                  </a:cubicBezTo>
                  <a:cubicBezTo>
                    <a:pt x="0" y="680"/>
                    <a:pt x="32" y="560"/>
                    <a:pt x="48" y="504"/>
                  </a:cubicBezTo>
                  <a:cubicBezTo>
                    <a:pt x="64" y="448"/>
                    <a:pt x="72" y="392"/>
                    <a:pt x="96" y="360"/>
                  </a:cubicBezTo>
                  <a:cubicBezTo>
                    <a:pt x="120" y="328"/>
                    <a:pt x="152" y="320"/>
                    <a:pt x="192" y="312"/>
                  </a:cubicBezTo>
                  <a:cubicBezTo>
                    <a:pt x="232" y="304"/>
                    <a:pt x="320" y="320"/>
                    <a:pt x="336" y="312"/>
                  </a:cubicBezTo>
                  <a:cubicBezTo>
                    <a:pt x="352" y="304"/>
                    <a:pt x="312" y="280"/>
                    <a:pt x="288" y="264"/>
                  </a:cubicBezTo>
                  <a:cubicBezTo>
                    <a:pt x="264" y="248"/>
                    <a:pt x="216" y="232"/>
                    <a:pt x="192" y="216"/>
                  </a:cubicBezTo>
                  <a:cubicBezTo>
                    <a:pt x="168" y="200"/>
                    <a:pt x="144" y="200"/>
                    <a:pt x="144" y="168"/>
                  </a:cubicBezTo>
                  <a:cubicBezTo>
                    <a:pt x="144" y="136"/>
                    <a:pt x="168" y="48"/>
                    <a:pt x="192" y="24"/>
                  </a:cubicBezTo>
                  <a:cubicBezTo>
                    <a:pt x="216" y="0"/>
                    <a:pt x="272" y="8"/>
                    <a:pt x="288" y="24"/>
                  </a:cubicBezTo>
                  <a:cubicBezTo>
                    <a:pt x="304" y="40"/>
                    <a:pt x="272" y="120"/>
                    <a:pt x="288" y="120"/>
                  </a:cubicBezTo>
                  <a:cubicBezTo>
                    <a:pt x="304" y="120"/>
                    <a:pt x="368" y="32"/>
                    <a:pt x="384" y="24"/>
                  </a:cubicBezTo>
                  <a:cubicBezTo>
                    <a:pt x="400" y="16"/>
                    <a:pt x="384" y="48"/>
                    <a:pt x="384" y="72"/>
                  </a:cubicBezTo>
                  <a:cubicBezTo>
                    <a:pt x="384" y="96"/>
                    <a:pt x="376" y="144"/>
                    <a:pt x="384" y="168"/>
                  </a:cubicBezTo>
                  <a:cubicBezTo>
                    <a:pt x="392" y="192"/>
                    <a:pt x="400" y="232"/>
                    <a:pt x="432" y="2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9" name="Group 531"/>
            <p:cNvGrpSpPr>
              <a:grpSpLocks/>
            </p:cNvGrpSpPr>
            <p:nvPr/>
          </p:nvGrpSpPr>
          <p:grpSpPr bwMode="auto">
            <a:xfrm rot="3444324">
              <a:off x="3399" y="3314"/>
              <a:ext cx="416" cy="467"/>
              <a:chOff x="2832" y="3120"/>
              <a:chExt cx="540" cy="784"/>
            </a:xfrm>
          </p:grpSpPr>
          <p:sp>
            <p:nvSpPr>
              <p:cNvPr id="12820" name="Freeform 532"/>
              <p:cNvSpPr>
                <a:spLocks/>
              </p:cNvSpPr>
              <p:nvPr/>
            </p:nvSpPr>
            <p:spPr bwMode="auto">
              <a:xfrm>
                <a:off x="2976" y="3120"/>
                <a:ext cx="396" cy="612"/>
              </a:xfrm>
              <a:custGeom>
                <a:avLst/>
                <a:gdLst>
                  <a:gd name="T0" fmla="*/ 128 w 396"/>
                  <a:gd name="T1" fmla="*/ 25 h 612"/>
                  <a:gd name="T2" fmla="*/ 64 w 396"/>
                  <a:gd name="T3" fmla="*/ 177 h 612"/>
                  <a:gd name="T4" fmla="*/ 16 w 396"/>
                  <a:gd name="T5" fmla="*/ 257 h 612"/>
                  <a:gd name="T6" fmla="*/ 0 w 396"/>
                  <a:gd name="T7" fmla="*/ 345 h 612"/>
                  <a:gd name="T8" fmla="*/ 16 w 396"/>
                  <a:gd name="T9" fmla="*/ 521 h 612"/>
                  <a:gd name="T10" fmla="*/ 88 w 396"/>
                  <a:gd name="T11" fmla="*/ 593 h 612"/>
                  <a:gd name="T12" fmla="*/ 136 w 396"/>
                  <a:gd name="T13" fmla="*/ 585 h 612"/>
                  <a:gd name="T14" fmla="*/ 128 w 396"/>
                  <a:gd name="T15" fmla="*/ 433 h 612"/>
                  <a:gd name="T16" fmla="*/ 176 w 396"/>
                  <a:gd name="T17" fmla="*/ 329 h 612"/>
                  <a:gd name="T18" fmla="*/ 264 w 396"/>
                  <a:gd name="T19" fmla="*/ 201 h 612"/>
                  <a:gd name="T20" fmla="*/ 352 w 396"/>
                  <a:gd name="T21" fmla="*/ 113 h 612"/>
                  <a:gd name="T22" fmla="*/ 376 w 396"/>
                  <a:gd name="T23" fmla="*/ 33 h 612"/>
                  <a:gd name="T24" fmla="*/ 232 w 396"/>
                  <a:gd name="T25" fmla="*/ 1 h 612"/>
                  <a:gd name="T26" fmla="*/ 128 w 396"/>
                  <a:gd name="T27" fmla="*/ 2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6" h="612">
                    <a:moveTo>
                      <a:pt x="128" y="25"/>
                    </a:moveTo>
                    <a:cubicBezTo>
                      <a:pt x="100" y="54"/>
                      <a:pt x="83" y="138"/>
                      <a:pt x="64" y="177"/>
                    </a:cubicBezTo>
                    <a:cubicBezTo>
                      <a:pt x="45" y="216"/>
                      <a:pt x="27" y="229"/>
                      <a:pt x="16" y="257"/>
                    </a:cubicBezTo>
                    <a:cubicBezTo>
                      <a:pt x="5" y="285"/>
                      <a:pt x="0" y="301"/>
                      <a:pt x="0" y="345"/>
                    </a:cubicBezTo>
                    <a:cubicBezTo>
                      <a:pt x="0" y="389"/>
                      <a:pt x="1" y="480"/>
                      <a:pt x="16" y="521"/>
                    </a:cubicBezTo>
                    <a:cubicBezTo>
                      <a:pt x="31" y="562"/>
                      <a:pt x="68" y="582"/>
                      <a:pt x="88" y="593"/>
                    </a:cubicBezTo>
                    <a:cubicBezTo>
                      <a:pt x="108" y="604"/>
                      <a:pt x="129" y="612"/>
                      <a:pt x="136" y="585"/>
                    </a:cubicBezTo>
                    <a:cubicBezTo>
                      <a:pt x="143" y="558"/>
                      <a:pt x="121" y="476"/>
                      <a:pt x="128" y="433"/>
                    </a:cubicBezTo>
                    <a:cubicBezTo>
                      <a:pt x="135" y="390"/>
                      <a:pt x="153" y="368"/>
                      <a:pt x="176" y="329"/>
                    </a:cubicBezTo>
                    <a:cubicBezTo>
                      <a:pt x="199" y="290"/>
                      <a:pt x="235" y="237"/>
                      <a:pt x="264" y="201"/>
                    </a:cubicBezTo>
                    <a:cubicBezTo>
                      <a:pt x="293" y="165"/>
                      <a:pt x="333" y="141"/>
                      <a:pt x="352" y="113"/>
                    </a:cubicBezTo>
                    <a:cubicBezTo>
                      <a:pt x="371" y="85"/>
                      <a:pt x="396" y="52"/>
                      <a:pt x="376" y="33"/>
                    </a:cubicBezTo>
                    <a:cubicBezTo>
                      <a:pt x="356" y="14"/>
                      <a:pt x="273" y="2"/>
                      <a:pt x="232" y="1"/>
                    </a:cubicBezTo>
                    <a:cubicBezTo>
                      <a:pt x="191" y="0"/>
                      <a:pt x="150" y="20"/>
                      <a:pt x="128" y="25"/>
                    </a:cubicBez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  <a:effectLst>
                <a:prstShdw prst="shdw18" dist="17961" dir="13500000">
                  <a:srgbClr val="FFCCFF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Freeform 533"/>
              <p:cNvSpPr>
                <a:spLocks/>
              </p:cNvSpPr>
              <p:nvPr/>
            </p:nvSpPr>
            <p:spPr bwMode="auto">
              <a:xfrm rot="609458">
                <a:off x="2832" y="3360"/>
                <a:ext cx="337" cy="544"/>
              </a:xfrm>
              <a:custGeom>
                <a:avLst/>
                <a:gdLst>
                  <a:gd name="T0" fmla="*/ 112 w 337"/>
                  <a:gd name="T1" fmla="*/ 15 h 544"/>
                  <a:gd name="T2" fmla="*/ 64 w 337"/>
                  <a:gd name="T3" fmla="*/ 7 h 544"/>
                  <a:gd name="T4" fmla="*/ 8 w 337"/>
                  <a:gd name="T5" fmla="*/ 47 h 544"/>
                  <a:gd name="T6" fmla="*/ 16 w 337"/>
                  <a:gd name="T7" fmla="*/ 135 h 544"/>
                  <a:gd name="T8" fmla="*/ 56 w 337"/>
                  <a:gd name="T9" fmla="*/ 191 h 544"/>
                  <a:gd name="T10" fmla="*/ 80 w 337"/>
                  <a:gd name="T11" fmla="*/ 263 h 544"/>
                  <a:gd name="T12" fmla="*/ 104 w 337"/>
                  <a:gd name="T13" fmla="*/ 383 h 544"/>
                  <a:gd name="T14" fmla="*/ 136 w 337"/>
                  <a:gd name="T15" fmla="*/ 487 h 544"/>
                  <a:gd name="T16" fmla="*/ 200 w 337"/>
                  <a:gd name="T17" fmla="*/ 527 h 544"/>
                  <a:gd name="T18" fmla="*/ 272 w 337"/>
                  <a:gd name="T19" fmla="*/ 543 h 544"/>
                  <a:gd name="T20" fmla="*/ 328 w 337"/>
                  <a:gd name="T21" fmla="*/ 519 h 544"/>
                  <a:gd name="T22" fmla="*/ 328 w 337"/>
                  <a:gd name="T23" fmla="*/ 423 h 544"/>
                  <a:gd name="T24" fmla="*/ 320 w 337"/>
                  <a:gd name="T25" fmla="*/ 351 h 544"/>
                  <a:gd name="T26" fmla="*/ 280 w 337"/>
                  <a:gd name="T27" fmla="*/ 287 h 544"/>
                  <a:gd name="T28" fmla="*/ 200 w 337"/>
                  <a:gd name="T29" fmla="*/ 287 h 544"/>
                  <a:gd name="T30" fmla="*/ 152 w 337"/>
                  <a:gd name="T31" fmla="*/ 247 h 544"/>
                  <a:gd name="T32" fmla="*/ 152 w 337"/>
                  <a:gd name="T33" fmla="*/ 143 h 544"/>
                  <a:gd name="T34" fmla="*/ 136 w 337"/>
                  <a:gd name="T35" fmla="*/ 79 h 544"/>
                  <a:gd name="T36" fmla="*/ 112 w 337"/>
                  <a:gd name="T37" fmla="*/ 15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7" h="544">
                    <a:moveTo>
                      <a:pt x="112" y="15"/>
                    </a:moveTo>
                    <a:cubicBezTo>
                      <a:pt x="105" y="0"/>
                      <a:pt x="81" y="2"/>
                      <a:pt x="64" y="7"/>
                    </a:cubicBezTo>
                    <a:cubicBezTo>
                      <a:pt x="47" y="12"/>
                      <a:pt x="16" y="26"/>
                      <a:pt x="8" y="47"/>
                    </a:cubicBezTo>
                    <a:cubicBezTo>
                      <a:pt x="0" y="68"/>
                      <a:pt x="8" y="111"/>
                      <a:pt x="16" y="135"/>
                    </a:cubicBezTo>
                    <a:cubicBezTo>
                      <a:pt x="24" y="159"/>
                      <a:pt x="45" y="170"/>
                      <a:pt x="56" y="191"/>
                    </a:cubicBezTo>
                    <a:cubicBezTo>
                      <a:pt x="67" y="212"/>
                      <a:pt x="72" y="231"/>
                      <a:pt x="80" y="263"/>
                    </a:cubicBezTo>
                    <a:cubicBezTo>
                      <a:pt x="88" y="295"/>
                      <a:pt x="95" y="346"/>
                      <a:pt x="104" y="383"/>
                    </a:cubicBezTo>
                    <a:cubicBezTo>
                      <a:pt x="113" y="420"/>
                      <a:pt x="120" y="463"/>
                      <a:pt x="136" y="487"/>
                    </a:cubicBezTo>
                    <a:cubicBezTo>
                      <a:pt x="152" y="511"/>
                      <a:pt x="177" y="518"/>
                      <a:pt x="200" y="527"/>
                    </a:cubicBezTo>
                    <a:cubicBezTo>
                      <a:pt x="223" y="536"/>
                      <a:pt x="251" y="544"/>
                      <a:pt x="272" y="543"/>
                    </a:cubicBezTo>
                    <a:cubicBezTo>
                      <a:pt x="293" y="542"/>
                      <a:pt x="319" y="539"/>
                      <a:pt x="328" y="519"/>
                    </a:cubicBezTo>
                    <a:cubicBezTo>
                      <a:pt x="337" y="499"/>
                      <a:pt x="329" y="451"/>
                      <a:pt x="328" y="423"/>
                    </a:cubicBezTo>
                    <a:cubicBezTo>
                      <a:pt x="327" y="395"/>
                      <a:pt x="328" y="374"/>
                      <a:pt x="320" y="351"/>
                    </a:cubicBezTo>
                    <a:cubicBezTo>
                      <a:pt x="312" y="328"/>
                      <a:pt x="300" y="298"/>
                      <a:pt x="280" y="287"/>
                    </a:cubicBezTo>
                    <a:cubicBezTo>
                      <a:pt x="260" y="276"/>
                      <a:pt x="221" y="294"/>
                      <a:pt x="200" y="287"/>
                    </a:cubicBezTo>
                    <a:cubicBezTo>
                      <a:pt x="179" y="280"/>
                      <a:pt x="160" y="271"/>
                      <a:pt x="152" y="247"/>
                    </a:cubicBezTo>
                    <a:cubicBezTo>
                      <a:pt x="144" y="223"/>
                      <a:pt x="155" y="171"/>
                      <a:pt x="152" y="143"/>
                    </a:cubicBezTo>
                    <a:cubicBezTo>
                      <a:pt x="149" y="115"/>
                      <a:pt x="143" y="100"/>
                      <a:pt x="136" y="79"/>
                    </a:cubicBezTo>
                    <a:cubicBezTo>
                      <a:pt x="129" y="58"/>
                      <a:pt x="117" y="28"/>
                      <a:pt x="112" y="1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00CC"/>
                  </a:gs>
                  <a:gs pos="100000">
                    <a:srgbClr val="66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6600CC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22" name="Freeform 534"/>
            <p:cNvSpPr>
              <a:spLocks/>
            </p:cNvSpPr>
            <p:nvPr/>
          </p:nvSpPr>
          <p:spPr bwMode="auto">
            <a:xfrm>
              <a:off x="3264" y="3064"/>
              <a:ext cx="680" cy="563"/>
            </a:xfrm>
            <a:custGeom>
              <a:avLst/>
              <a:gdLst>
                <a:gd name="T0" fmla="*/ 1125 w 1141"/>
                <a:gd name="T1" fmla="*/ 682 h 730"/>
                <a:gd name="T2" fmla="*/ 951 w 1141"/>
                <a:gd name="T3" fmla="*/ 406 h 730"/>
                <a:gd name="T4" fmla="*/ 759 w 1141"/>
                <a:gd name="T5" fmla="*/ 310 h 730"/>
                <a:gd name="T6" fmla="*/ 663 w 1141"/>
                <a:gd name="T7" fmla="*/ 262 h 730"/>
                <a:gd name="T8" fmla="*/ 459 w 1141"/>
                <a:gd name="T9" fmla="*/ 213 h 730"/>
                <a:gd name="T10" fmla="*/ 368 w 1141"/>
                <a:gd name="T11" fmla="*/ 97 h 730"/>
                <a:gd name="T12" fmla="*/ 278 w 1141"/>
                <a:gd name="T13" fmla="*/ 40 h 730"/>
                <a:gd name="T14" fmla="*/ 162 w 1141"/>
                <a:gd name="T15" fmla="*/ 15 h 730"/>
                <a:gd name="T16" fmla="*/ 23 w 1141"/>
                <a:gd name="T17" fmla="*/ 7 h 730"/>
                <a:gd name="T18" fmla="*/ 23 w 1141"/>
                <a:gd name="T19" fmla="*/ 56 h 730"/>
                <a:gd name="T20" fmla="*/ 87 w 1141"/>
                <a:gd name="T21" fmla="*/ 118 h 730"/>
                <a:gd name="T22" fmla="*/ 231 w 1141"/>
                <a:gd name="T23" fmla="*/ 214 h 730"/>
                <a:gd name="T24" fmla="*/ 327 w 1141"/>
                <a:gd name="T25" fmla="*/ 310 h 730"/>
                <a:gd name="T26" fmla="*/ 467 w 1141"/>
                <a:gd name="T27" fmla="*/ 361 h 730"/>
                <a:gd name="T28" fmla="*/ 567 w 1141"/>
                <a:gd name="T29" fmla="*/ 358 h 730"/>
                <a:gd name="T30" fmla="*/ 673 w 1141"/>
                <a:gd name="T31" fmla="*/ 435 h 730"/>
                <a:gd name="T32" fmla="*/ 711 w 1141"/>
                <a:gd name="T33" fmla="*/ 502 h 730"/>
                <a:gd name="T34" fmla="*/ 855 w 1141"/>
                <a:gd name="T35" fmla="*/ 550 h 730"/>
                <a:gd name="T36" fmla="*/ 928 w 1141"/>
                <a:gd name="T37" fmla="*/ 665 h 730"/>
                <a:gd name="T38" fmla="*/ 1047 w 1141"/>
                <a:gd name="T39" fmla="*/ 694 h 730"/>
                <a:gd name="T40" fmla="*/ 1125 w 1141"/>
                <a:gd name="T41" fmla="*/ 6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1" h="730">
                  <a:moveTo>
                    <a:pt x="1125" y="682"/>
                  </a:moveTo>
                  <a:cubicBezTo>
                    <a:pt x="1109" y="634"/>
                    <a:pt x="1012" y="468"/>
                    <a:pt x="951" y="406"/>
                  </a:cubicBezTo>
                  <a:cubicBezTo>
                    <a:pt x="890" y="344"/>
                    <a:pt x="807" y="334"/>
                    <a:pt x="759" y="310"/>
                  </a:cubicBezTo>
                  <a:cubicBezTo>
                    <a:pt x="711" y="286"/>
                    <a:pt x="713" y="278"/>
                    <a:pt x="663" y="262"/>
                  </a:cubicBezTo>
                  <a:cubicBezTo>
                    <a:pt x="613" y="246"/>
                    <a:pt x="508" y="240"/>
                    <a:pt x="459" y="213"/>
                  </a:cubicBezTo>
                  <a:cubicBezTo>
                    <a:pt x="410" y="186"/>
                    <a:pt x="398" y="126"/>
                    <a:pt x="368" y="97"/>
                  </a:cubicBezTo>
                  <a:cubicBezTo>
                    <a:pt x="338" y="68"/>
                    <a:pt x="312" y="54"/>
                    <a:pt x="278" y="40"/>
                  </a:cubicBezTo>
                  <a:cubicBezTo>
                    <a:pt x="244" y="26"/>
                    <a:pt x="204" y="20"/>
                    <a:pt x="162" y="15"/>
                  </a:cubicBezTo>
                  <a:cubicBezTo>
                    <a:pt x="120" y="10"/>
                    <a:pt x="46" y="0"/>
                    <a:pt x="23" y="7"/>
                  </a:cubicBezTo>
                  <a:cubicBezTo>
                    <a:pt x="0" y="14"/>
                    <a:pt x="12" y="37"/>
                    <a:pt x="23" y="56"/>
                  </a:cubicBezTo>
                  <a:cubicBezTo>
                    <a:pt x="34" y="75"/>
                    <a:pt x="52" y="92"/>
                    <a:pt x="87" y="118"/>
                  </a:cubicBezTo>
                  <a:cubicBezTo>
                    <a:pt x="122" y="144"/>
                    <a:pt x="191" y="182"/>
                    <a:pt x="231" y="214"/>
                  </a:cubicBezTo>
                  <a:cubicBezTo>
                    <a:pt x="271" y="246"/>
                    <a:pt x="288" y="286"/>
                    <a:pt x="327" y="310"/>
                  </a:cubicBezTo>
                  <a:cubicBezTo>
                    <a:pt x="366" y="334"/>
                    <a:pt x="427" y="353"/>
                    <a:pt x="467" y="361"/>
                  </a:cubicBezTo>
                  <a:cubicBezTo>
                    <a:pt x="507" y="369"/>
                    <a:pt x="533" y="346"/>
                    <a:pt x="567" y="358"/>
                  </a:cubicBezTo>
                  <a:cubicBezTo>
                    <a:pt x="601" y="370"/>
                    <a:pt x="649" y="411"/>
                    <a:pt x="673" y="435"/>
                  </a:cubicBezTo>
                  <a:cubicBezTo>
                    <a:pt x="697" y="459"/>
                    <a:pt x="681" y="483"/>
                    <a:pt x="711" y="502"/>
                  </a:cubicBezTo>
                  <a:cubicBezTo>
                    <a:pt x="741" y="521"/>
                    <a:pt x="819" y="523"/>
                    <a:pt x="855" y="550"/>
                  </a:cubicBezTo>
                  <a:cubicBezTo>
                    <a:pt x="891" y="577"/>
                    <a:pt x="896" y="641"/>
                    <a:pt x="928" y="665"/>
                  </a:cubicBezTo>
                  <a:cubicBezTo>
                    <a:pt x="960" y="689"/>
                    <a:pt x="1014" y="691"/>
                    <a:pt x="1047" y="694"/>
                  </a:cubicBezTo>
                  <a:cubicBezTo>
                    <a:pt x="1080" y="697"/>
                    <a:pt x="1141" y="730"/>
                    <a:pt x="1125" y="68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3" name="Freeform 535"/>
            <p:cNvSpPr>
              <a:spLocks/>
            </p:cNvSpPr>
            <p:nvPr/>
          </p:nvSpPr>
          <p:spPr bwMode="auto">
            <a:xfrm>
              <a:off x="4403" y="2138"/>
              <a:ext cx="34" cy="167"/>
            </a:xfrm>
            <a:custGeom>
              <a:avLst/>
              <a:gdLst>
                <a:gd name="T0" fmla="*/ 53 w 57"/>
                <a:gd name="T1" fmla="*/ 0 h 217"/>
                <a:gd name="T2" fmla="*/ 48 w 57"/>
                <a:gd name="T3" fmla="*/ 121 h 217"/>
                <a:gd name="T4" fmla="*/ 0 w 57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17">
                  <a:moveTo>
                    <a:pt x="53" y="0"/>
                  </a:moveTo>
                  <a:cubicBezTo>
                    <a:pt x="52" y="21"/>
                    <a:pt x="57" y="85"/>
                    <a:pt x="48" y="121"/>
                  </a:cubicBezTo>
                  <a:cubicBezTo>
                    <a:pt x="39" y="157"/>
                    <a:pt x="8" y="201"/>
                    <a:pt x="0" y="2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4" name="Freeform 536"/>
            <p:cNvSpPr>
              <a:spLocks/>
            </p:cNvSpPr>
            <p:nvPr/>
          </p:nvSpPr>
          <p:spPr bwMode="auto">
            <a:xfrm>
              <a:off x="4375" y="2379"/>
              <a:ext cx="57" cy="221"/>
            </a:xfrm>
            <a:custGeom>
              <a:avLst/>
              <a:gdLst>
                <a:gd name="T0" fmla="*/ 48 w 56"/>
                <a:gd name="T1" fmla="*/ 0 h 240"/>
                <a:gd name="T2" fmla="*/ 48 w 56"/>
                <a:gd name="T3" fmla="*/ 144 h 240"/>
                <a:gd name="T4" fmla="*/ 0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48" y="0"/>
                  </a:moveTo>
                  <a:cubicBezTo>
                    <a:pt x="52" y="52"/>
                    <a:pt x="56" y="104"/>
                    <a:pt x="48" y="144"/>
                  </a:cubicBezTo>
                  <a:cubicBezTo>
                    <a:pt x="40" y="184"/>
                    <a:pt x="8" y="224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5" name="Freeform 537"/>
            <p:cNvSpPr>
              <a:spLocks/>
            </p:cNvSpPr>
            <p:nvPr/>
          </p:nvSpPr>
          <p:spPr bwMode="auto">
            <a:xfrm>
              <a:off x="4102" y="2119"/>
              <a:ext cx="103" cy="272"/>
            </a:xfrm>
            <a:custGeom>
              <a:avLst/>
              <a:gdLst>
                <a:gd name="T0" fmla="*/ 0 w 173"/>
                <a:gd name="T1" fmla="*/ 0 h 353"/>
                <a:gd name="T2" fmla="*/ 33 w 173"/>
                <a:gd name="T3" fmla="*/ 107 h 353"/>
                <a:gd name="T4" fmla="*/ 74 w 173"/>
                <a:gd name="T5" fmla="*/ 230 h 353"/>
                <a:gd name="T6" fmla="*/ 107 w 173"/>
                <a:gd name="T7" fmla="*/ 321 h 353"/>
                <a:gd name="T8" fmla="*/ 173 w 173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53">
                  <a:moveTo>
                    <a:pt x="0" y="0"/>
                  </a:moveTo>
                  <a:cubicBezTo>
                    <a:pt x="7" y="18"/>
                    <a:pt x="21" y="69"/>
                    <a:pt x="33" y="107"/>
                  </a:cubicBezTo>
                  <a:cubicBezTo>
                    <a:pt x="45" y="145"/>
                    <a:pt x="62" y="194"/>
                    <a:pt x="74" y="230"/>
                  </a:cubicBezTo>
                  <a:cubicBezTo>
                    <a:pt x="86" y="266"/>
                    <a:pt x="91" y="301"/>
                    <a:pt x="107" y="321"/>
                  </a:cubicBezTo>
                  <a:cubicBezTo>
                    <a:pt x="123" y="341"/>
                    <a:pt x="159" y="346"/>
                    <a:pt x="173" y="3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6" name="Freeform 538"/>
            <p:cNvSpPr>
              <a:spLocks/>
            </p:cNvSpPr>
            <p:nvPr/>
          </p:nvSpPr>
          <p:spPr bwMode="auto">
            <a:xfrm>
              <a:off x="4174" y="2284"/>
              <a:ext cx="50" cy="21"/>
            </a:xfrm>
            <a:custGeom>
              <a:avLst/>
              <a:gdLst>
                <a:gd name="T0" fmla="*/ 84 w 84"/>
                <a:gd name="T1" fmla="*/ 0 h 27"/>
                <a:gd name="T2" fmla="*/ 0 w 84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" h="27">
                  <a:moveTo>
                    <a:pt x="84" y="0"/>
                  </a:moveTo>
                  <a:cubicBezTo>
                    <a:pt x="69" y="6"/>
                    <a:pt x="17" y="22"/>
                    <a:pt x="0" y="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7" name="Freeform 539"/>
            <p:cNvSpPr>
              <a:spLocks/>
            </p:cNvSpPr>
            <p:nvPr/>
          </p:nvSpPr>
          <p:spPr bwMode="auto">
            <a:xfrm>
              <a:off x="4146" y="2100"/>
              <a:ext cx="108" cy="57"/>
            </a:xfrm>
            <a:custGeom>
              <a:avLst/>
              <a:gdLst>
                <a:gd name="T0" fmla="*/ 181 w 181"/>
                <a:gd name="T1" fmla="*/ 0 h 74"/>
                <a:gd name="T2" fmla="*/ 48 w 181"/>
                <a:gd name="T3" fmla="*/ 26 h 74"/>
                <a:gd name="T4" fmla="*/ 0 w 181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4">
                  <a:moveTo>
                    <a:pt x="181" y="0"/>
                  </a:moveTo>
                  <a:cubicBezTo>
                    <a:pt x="159" y="6"/>
                    <a:pt x="78" y="14"/>
                    <a:pt x="48" y="26"/>
                  </a:cubicBezTo>
                  <a:cubicBezTo>
                    <a:pt x="18" y="38"/>
                    <a:pt x="8" y="58"/>
                    <a:pt x="0" y="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8" name="Freeform 540"/>
            <p:cNvSpPr>
              <a:spLocks/>
            </p:cNvSpPr>
            <p:nvPr/>
          </p:nvSpPr>
          <p:spPr bwMode="auto">
            <a:xfrm>
              <a:off x="4117" y="2063"/>
              <a:ext cx="102" cy="20"/>
            </a:xfrm>
            <a:custGeom>
              <a:avLst/>
              <a:gdLst>
                <a:gd name="T0" fmla="*/ 171 w 171"/>
                <a:gd name="T1" fmla="*/ 15 h 26"/>
                <a:gd name="T2" fmla="*/ 36 w 171"/>
                <a:gd name="T3" fmla="*/ 2 h 26"/>
                <a:gd name="T4" fmla="*/ 0 w 17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26">
                  <a:moveTo>
                    <a:pt x="171" y="15"/>
                  </a:moveTo>
                  <a:cubicBezTo>
                    <a:pt x="149" y="14"/>
                    <a:pt x="64" y="0"/>
                    <a:pt x="36" y="2"/>
                  </a:cubicBezTo>
                  <a:cubicBezTo>
                    <a:pt x="8" y="4"/>
                    <a:pt x="6" y="18"/>
                    <a:pt x="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9" name="Freeform 541"/>
            <p:cNvSpPr>
              <a:spLocks/>
            </p:cNvSpPr>
            <p:nvPr/>
          </p:nvSpPr>
          <p:spPr bwMode="auto">
            <a:xfrm>
              <a:off x="3855" y="2120"/>
              <a:ext cx="62" cy="148"/>
            </a:xfrm>
            <a:custGeom>
              <a:avLst/>
              <a:gdLst>
                <a:gd name="T0" fmla="*/ 104 w 104"/>
                <a:gd name="T1" fmla="*/ 192 h 192"/>
                <a:gd name="T2" fmla="*/ 56 w 104"/>
                <a:gd name="T3" fmla="*/ 144 h 192"/>
                <a:gd name="T4" fmla="*/ 8 w 104"/>
                <a:gd name="T5" fmla="*/ 48 h 192"/>
                <a:gd name="T6" fmla="*/ 8 w 10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2">
                  <a:moveTo>
                    <a:pt x="104" y="192"/>
                  </a:moveTo>
                  <a:cubicBezTo>
                    <a:pt x="88" y="180"/>
                    <a:pt x="72" y="168"/>
                    <a:pt x="56" y="144"/>
                  </a:cubicBezTo>
                  <a:cubicBezTo>
                    <a:pt x="40" y="120"/>
                    <a:pt x="16" y="72"/>
                    <a:pt x="8" y="48"/>
                  </a:cubicBezTo>
                  <a:cubicBezTo>
                    <a:pt x="0" y="24"/>
                    <a:pt x="4" y="12"/>
                    <a:pt x="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" name="Freeform 542"/>
            <p:cNvSpPr>
              <a:spLocks/>
            </p:cNvSpPr>
            <p:nvPr/>
          </p:nvSpPr>
          <p:spPr bwMode="auto">
            <a:xfrm>
              <a:off x="3573" y="3118"/>
              <a:ext cx="430" cy="123"/>
            </a:xfrm>
            <a:custGeom>
              <a:avLst/>
              <a:gdLst>
                <a:gd name="T0" fmla="*/ 720 w 720"/>
                <a:gd name="T1" fmla="*/ 0 h 160"/>
                <a:gd name="T2" fmla="*/ 528 w 720"/>
                <a:gd name="T3" fmla="*/ 48 h 160"/>
                <a:gd name="T4" fmla="*/ 480 w 720"/>
                <a:gd name="T5" fmla="*/ 96 h 160"/>
                <a:gd name="T6" fmla="*/ 240 w 720"/>
                <a:gd name="T7" fmla="*/ 48 h 160"/>
                <a:gd name="T8" fmla="*/ 144 w 720"/>
                <a:gd name="T9" fmla="*/ 144 h 160"/>
                <a:gd name="T10" fmla="*/ 0 w 720"/>
                <a:gd name="T11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60">
                  <a:moveTo>
                    <a:pt x="720" y="0"/>
                  </a:moveTo>
                  <a:cubicBezTo>
                    <a:pt x="644" y="16"/>
                    <a:pt x="568" y="32"/>
                    <a:pt x="528" y="48"/>
                  </a:cubicBezTo>
                  <a:cubicBezTo>
                    <a:pt x="488" y="64"/>
                    <a:pt x="528" y="96"/>
                    <a:pt x="480" y="96"/>
                  </a:cubicBezTo>
                  <a:cubicBezTo>
                    <a:pt x="432" y="96"/>
                    <a:pt x="296" y="40"/>
                    <a:pt x="240" y="48"/>
                  </a:cubicBezTo>
                  <a:cubicBezTo>
                    <a:pt x="184" y="56"/>
                    <a:pt x="184" y="128"/>
                    <a:pt x="144" y="144"/>
                  </a:cubicBezTo>
                  <a:cubicBezTo>
                    <a:pt x="104" y="160"/>
                    <a:pt x="24" y="144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" name="Freeform 543"/>
            <p:cNvSpPr>
              <a:spLocks/>
            </p:cNvSpPr>
            <p:nvPr/>
          </p:nvSpPr>
          <p:spPr bwMode="auto">
            <a:xfrm>
              <a:off x="4000" y="3192"/>
              <a:ext cx="403" cy="222"/>
            </a:xfrm>
            <a:custGeom>
              <a:avLst/>
              <a:gdLst>
                <a:gd name="T0" fmla="*/ 480 w 480"/>
                <a:gd name="T1" fmla="*/ 0 h 296"/>
                <a:gd name="T2" fmla="*/ 384 w 480"/>
                <a:gd name="T3" fmla="*/ 144 h 296"/>
                <a:gd name="T4" fmla="*/ 240 w 480"/>
                <a:gd name="T5" fmla="*/ 240 h 296"/>
                <a:gd name="T6" fmla="*/ 96 w 480"/>
                <a:gd name="T7" fmla="*/ 288 h 296"/>
                <a:gd name="T8" fmla="*/ 0 w 480"/>
                <a:gd name="T9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296">
                  <a:moveTo>
                    <a:pt x="480" y="0"/>
                  </a:moveTo>
                  <a:cubicBezTo>
                    <a:pt x="452" y="52"/>
                    <a:pt x="424" y="104"/>
                    <a:pt x="384" y="144"/>
                  </a:cubicBezTo>
                  <a:cubicBezTo>
                    <a:pt x="344" y="184"/>
                    <a:pt x="288" y="216"/>
                    <a:pt x="240" y="240"/>
                  </a:cubicBezTo>
                  <a:cubicBezTo>
                    <a:pt x="192" y="264"/>
                    <a:pt x="136" y="280"/>
                    <a:pt x="96" y="288"/>
                  </a:cubicBezTo>
                  <a:cubicBezTo>
                    <a:pt x="56" y="296"/>
                    <a:pt x="28" y="29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2" name="Freeform 544"/>
            <p:cNvSpPr>
              <a:spLocks/>
            </p:cNvSpPr>
            <p:nvPr/>
          </p:nvSpPr>
          <p:spPr bwMode="auto">
            <a:xfrm>
              <a:off x="3971" y="3155"/>
              <a:ext cx="232" cy="222"/>
            </a:xfrm>
            <a:custGeom>
              <a:avLst/>
              <a:gdLst>
                <a:gd name="T0" fmla="*/ 480 w 480"/>
                <a:gd name="T1" fmla="*/ 0 h 296"/>
                <a:gd name="T2" fmla="*/ 384 w 480"/>
                <a:gd name="T3" fmla="*/ 144 h 296"/>
                <a:gd name="T4" fmla="*/ 240 w 480"/>
                <a:gd name="T5" fmla="*/ 240 h 296"/>
                <a:gd name="T6" fmla="*/ 96 w 480"/>
                <a:gd name="T7" fmla="*/ 288 h 296"/>
                <a:gd name="T8" fmla="*/ 0 w 480"/>
                <a:gd name="T9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296">
                  <a:moveTo>
                    <a:pt x="480" y="0"/>
                  </a:moveTo>
                  <a:cubicBezTo>
                    <a:pt x="452" y="52"/>
                    <a:pt x="424" y="104"/>
                    <a:pt x="384" y="144"/>
                  </a:cubicBezTo>
                  <a:cubicBezTo>
                    <a:pt x="344" y="184"/>
                    <a:pt x="288" y="216"/>
                    <a:pt x="240" y="240"/>
                  </a:cubicBezTo>
                  <a:cubicBezTo>
                    <a:pt x="192" y="264"/>
                    <a:pt x="136" y="280"/>
                    <a:pt x="96" y="288"/>
                  </a:cubicBezTo>
                  <a:cubicBezTo>
                    <a:pt x="56" y="296"/>
                    <a:pt x="28" y="29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3" name="Freeform 545"/>
            <p:cNvSpPr>
              <a:spLocks/>
            </p:cNvSpPr>
            <p:nvPr/>
          </p:nvSpPr>
          <p:spPr bwMode="auto">
            <a:xfrm>
              <a:off x="3268" y="2933"/>
              <a:ext cx="560" cy="148"/>
            </a:xfrm>
            <a:custGeom>
              <a:avLst/>
              <a:gdLst>
                <a:gd name="T0" fmla="*/ 32 w 800"/>
                <a:gd name="T1" fmla="*/ 192 h 192"/>
                <a:gd name="T2" fmla="*/ 32 w 800"/>
                <a:gd name="T3" fmla="*/ 144 h 192"/>
                <a:gd name="T4" fmla="*/ 224 w 800"/>
                <a:gd name="T5" fmla="*/ 48 h 192"/>
                <a:gd name="T6" fmla="*/ 368 w 800"/>
                <a:gd name="T7" fmla="*/ 48 h 192"/>
                <a:gd name="T8" fmla="*/ 512 w 800"/>
                <a:gd name="T9" fmla="*/ 48 h 192"/>
                <a:gd name="T10" fmla="*/ 608 w 800"/>
                <a:gd name="T11" fmla="*/ 48 h 192"/>
                <a:gd name="T12" fmla="*/ 704 w 800"/>
                <a:gd name="T13" fmla="*/ 0 h 192"/>
                <a:gd name="T14" fmla="*/ 800 w 800"/>
                <a:gd name="T15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192">
                  <a:moveTo>
                    <a:pt x="32" y="192"/>
                  </a:moveTo>
                  <a:cubicBezTo>
                    <a:pt x="16" y="180"/>
                    <a:pt x="0" y="168"/>
                    <a:pt x="32" y="144"/>
                  </a:cubicBezTo>
                  <a:cubicBezTo>
                    <a:pt x="64" y="120"/>
                    <a:pt x="168" y="64"/>
                    <a:pt x="224" y="48"/>
                  </a:cubicBezTo>
                  <a:cubicBezTo>
                    <a:pt x="280" y="32"/>
                    <a:pt x="320" y="48"/>
                    <a:pt x="368" y="48"/>
                  </a:cubicBezTo>
                  <a:cubicBezTo>
                    <a:pt x="416" y="48"/>
                    <a:pt x="472" y="48"/>
                    <a:pt x="512" y="48"/>
                  </a:cubicBezTo>
                  <a:cubicBezTo>
                    <a:pt x="552" y="48"/>
                    <a:pt x="576" y="56"/>
                    <a:pt x="608" y="48"/>
                  </a:cubicBezTo>
                  <a:cubicBezTo>
                    <a:pt x="640" y="40"/>
                    <a:pt x="672" y="0"/>
                    <a:pt x="704" y="0"/>
                  </a:cubicBezTo>
                  <a:cubicBezTo>
                    <a:pt x="736" y="0"/>
                    <a:pt x="784" y="40"/>
                    <a:pt x="80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4" name="Freeform 546"/>
            <p:cNvSpPr>
              <a:spLocks/>
            </p:cNvSpPr>
            <p:nvPr/>
          </p:nvSpPr>
          <p:spPr bwMode="auto">
            <a:xfrm>
              <a:off x="4026" y="3007"/>
              <a:ext cx="492" cy="167"/>
            </a:xfrm>
            <a:custGeom>
              <a:avLst/>
              <a:gdLst>
                <a:gd name="T0" fmla="*/ 824 w 824"/>
                <a:gd name="T1" fmla="*/ 96 h 216"/>
                <a:gd name="T2" fmla="*/ 632 w 824"/>
                <a:gd name="T3" fmla="*/ 192 h 216"/>
                <a:gd name="T4" fmla="*/ 344 w 824"/>
                <a:gd name="T5" fmla="*/ 192 h 216"/>
                <a:gd name="T6" fmla="*/ 56 w 824"/>
                <a:gd name="T7" fmla="*/ 48 h 216"/>
                <a:gd name="T8" fmla="*/ 8 w 824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216">
                  <a:moveTo>
                    <a:pt x="824" y="96"/>
                  </a:moveTo>
                  <a:cubicBezTo>
                    <a:pt x="768" y="136"/>
                    <a:pt x="712" y="176"/>
                    <a:pt x="632" y="192"/>
                  </a:cubicBezTo>
                  <a:cubicBezTo>
                    <a:pt x="552" y="208"/>
                    <a:pt x="440" y="216"/>
                    <a:pt x="344" y="192"/>
                  </a:cubicBezTo>
                  <a:cubicBezTo>
                    <a:pt x="248" y="168"/>
                    <a:pt x="112" y="80"/>
                    <a:pt x="56" y="48"/>
                  </a:cubicBezTo>
                  <a:cubicBezTo>
                    <a:pt x="0" y="16"/>
                    <a:pt x="4" y="8"/>
                    <a:pt x="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5" name="Freeform 547"/>
            <p:cNvSpPr>
              <a:spLocks/>
            </p:cNvSpPr>
            <p:nvPr/>
          </p:nvSpPr>
          <p:spPr bwMode="auto">
            <a:xfrm>
              <a:off x="4232" y="3007"/>
              <a:ext cx="282" cy="92"/>
            </a:xfrm>
            <a:custGeom>
              <a:avLst/>
              <a:gdLst>
                <a:gd name="T0" fmla="*/ 545 w 666"/>
                <a:gd name="T1" fmla="*/ 133 h 215"/>
                <a:gd name="T2" fmla="*/ 629 w 666"/>
                <a:gd name="T3" fmla="*/ 192 h 215"/>
                <a:gd name="T4" fmla="*/ 323 w 666"/>
                <a:gd name="T5" fmla="*/ 191 h 215"/>
                <a:gd name="T6" fmla="*/ 53 w 666"/>
                <a:gd name="T7" fmla="*/ 48 h 215"/>
                <a:gd name="T8" fmla="*/ 5 w 666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215">
                  <a:moveTo>
                    <a:pt x="545" y="133"/>
                  </a:moveTo>
                  <a:cubicBezTo>
                    <a:pt x="557" y="143"/>
                    <a:pt x="666" y="182"/>
                    <a:pt x="629" y="192"/>
                  </a:cubicBezTo>
                  <a:cubicBezTo>
                    <a:pt x="592" y="202"/>
                    <a:pt x="419" y="215"/>
                    <a:pt x="323" y="191"/>
                  </a:cubicBezTo>
                  <a:cubicBezTo>
                    <a:pt x="227" y="167"/>
                    <a:pt x="106" y="80"/>
                    <a:pt x="53" y="48"/>
                  </a:cubicBezTo>
                  <a:cubicBezTo>
                    <a:pt x="0" y="16"/>
                    <a:pt x="1" y="8"/>
                    <a:pt x="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6" name="Freeform 548"/>
            <p:cNvSpPr>
              <a:spLocks/>
            </p:cNvSpPr>
            <p:nvPr/>
          </p:nvSpPr>
          <p:spPr bwMode="auto">
            <a:xfrm rot="-913976">
              <a:off x="3427" y="2268"/>
              <a:ext cx="430" cy="696"/>
            </a:xfrm>
            <a:custGeom>
              <a:avLst/>
              <a:gdLst>
                <a:gd name="T0" fmla="*/ 432 w 720"/>
                <a:gd name="T1" fmla="*/ 216 h 904"/>
                <a:gd name="T2" fmla="*/ 576 w 720"/>
                <a:gd name="T3" fmla="*/ 72 h 904"/>
                <a:gd name="T4" fmla="*/ 624 w 720"/>
                <a:gd name="T5" fmla="*/ 72 h 904"/>
                <a:gd name="T6" fmla="*/ 672 w 720"/>
                <a:gd name="T7" fmla="*/ 168 h 904"/>
                <a:gd name="T8" fmla="*/ 720 w 720"/>
                <a:gd name="T9" fmla="*/ 264 h 904"/>
                <a:gd name="T10" fmla="*/ 672 w 720"/>
                <a:gd name="T11" fmla="*/ 312 h 904"/>
                <a:gd name="T12" fmla="*/ 624 w 720"/>
                <a:gd name="T13" fmla="*/ 360 h 904"/>
                <a:gd name="T14" fmla="*/ 480 w 720"/>
                <a:gd name="T15" fmla="*/ 360 h 904"/>
                <a:gd name="T16" fmla="*/ 432 w 720"/>
                <a:gd name="T17" fmla="*/ 312 h 904"/>
                <a:gd name="T18" fmla="*/ 432 w 720"/>
                <a:gd name="T19" fmla="*/ 408 h 904"/>
                <a:gd name="T20" fmla="*/ 432 w 720"/>
                <a:gd name="T21" fmla="*/ 552 h 904"/>
                <a:gd name="T22" fmla="*/ 336 w 720"/>
                <a:gd name="T23" fmla="*/ 696 h 904"/>
                <a:gd name="T24" fmla="*/ 288 w 720"/>
                <a:gd name="T25" fmla="*/ 792 h 904"/>
                <a:gd name="T26" fmla="*/ 192 w 720"/>
                <a:gd name="T27" fmla="*/ 888 h 904"/>
                <a:gd name="T28" fmla="*/ 240 w 720"/>
                <a:gd name="T29" fmla="*/ 696 h 904"/>
                <a:gd name="T30" fmla="*/ 240 w 720"/>
                <a:gd name="T31" fmla="*/ 600 h 904"/>
                <a:gd name="T32" fmla="*/ 336 w 720"/>
                <a:gd name="T33" fmla="*/ 360 h 904"/>
                <a:gd name="T34" fmla="*/ 288 w 720"/>
                <a:gd name="T35" fmla="*/ 360 h 904"/>
                <a:gd name="T36" fmla="*/ 144 w 720"/>
                <a:gd name="T37" fmla="*/ 456 h 904"/>
                <a:gd name="T38" fmla="*/ 48 w 720"/>
                <a:gd name="T39" fmla="*/ 600 h 904"/>
                <a:gd name="T40" fmla="*/ 0 w 720"/>
                <a:gd name="T41" fmla="*/ 696 h 904"/>
                <a:gd name="T42" fmla="*/ 48 w 720"/>
                <a:gd name="T43" fmla="*/ 504 h 904"/>
                <a:gd name="T44" fmla="*/ 96 w 720"/>
                <a:gd name="T45" fmla="*/ 360 h 904"/>
                <a:gd name="T46" fmla="*/ 192 w 720"/>
                <a:gd name="T47" fmla="*/ 312 h 904"/>
                <a:gd name="T48" fmla="*/ 336 w 720"/>
                <a:gd name="T49" fmla="*/ 312 h 904"/>
                <a:gd name="T50" fmla="*/ 288 w 720"/>
                <a:gd name="T51" fmla="*/ 264 h 904"/>
                <a:gd name="T52" fmla="*/ 192 w 720"/>
                <a:gd name="T53" fmla="*/ 216 h 904"/>
                <a:gd name="T54" fmla="*/ 144 w 720"/>
                <a:gd name="T55" fmla="*/ 168 h 904"/>
                <a:gd name="T56" fmla="*/ 192 w 720"/>
                <a:gd name="T57" fmla="*/ 24 h 904"/>
                <a:gd name="T58" fmla="*/ 288 w 720"/>
                <a:gd name="T59" fmla="*/ 24 h 904"/>
                <a:gd name="T60" fmla="*/ 288 w 720"/>
                <a:gd name="T61" fmla="*/ 120 h 904"/>
                <a:gd name="T62" fmla="*/ 384 w 720"/>
                <a:gd name="T63" fmla="*/ 24 h 904"/>
                <a:gd name="T64" fmla="*/ 384 w 720"/>
                <a:gd name="T65" fmla="*/ 72 h 904"/>
                <a:gd name="T66" fmla="*/ 384 w 720"/>
                <a:gd name="T67" fmla="*/ 168 h 904"/>
                <a:gd name="T68" fmla="*/ 432 w 720"/>
                <a:gd name="T69" fmla="*/ 21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0" h="904">
                  <a:moveTo>
                    <a:pt x="432" y="216"/>
                  </a:moveTo>
                  <a:cubicBezTo>
                    <a:pt x="464" y="200"/>
                    <a:pt x="544" y="96"/>
                    <a:pt x="576" y="72"/>
                  </a:cubicBezTo>
                  <a:cubicBezTo>
                    <a:pt x="608" y="48"/>
                    <a:pt x="608" y="56"/>
                    <a:pt x="624" y="72"/>
                  </a:cubicBezTo>
                  <a:cubicBezTo>
                    <a:pt x="640" y="88"/>
                    <a:pt x="656" y="136"/>
                    <a:pt x="672" y="168"/>
                  </a:cubicBezTo>
                  <a:cubicBezTo>
                    <a:pt x="688" y="200"/>
                    <a:pt x="720" y="240"/>
                    <a:pt x="720" y="264"/>
                  </a:cubicBezTo>
                  <a:cubicBezTo>
                    <a:pt x="720" y="288"/>
                    <a:pt x="688" y="296"/>
                    <a:pt x="672" y="312"/>
                  </a:cubicBezTo>
                  <a:cubicBezTo>
                    <a:pt x="656" y="328"/>
                    <a:pt x="656" y="352"/>
                    <a:pt x="624" y="360"/>
                  </a:cubicBezTo>
                  <a:cubicBezTo>
                    <a:pt x="592" y="368"/>
                    <a:pt x="512" y="368"/>
                    <a:pt x="480" y="360"/>
                  </a:cubicBezTo>
                  <a:cubicBezTo>
                    <a:pt x="448" y="352"/>
                    <a:pt x="440" y="304"/>
                    <a:pt x="432" y="312"/>
                  </a:cubicBezTo>
                  <a:cubicBezTo>
                    <a:pt x="424" y="320"/>
                    <a:pt x="432" y="368"/>
                    <a:pt x="432" y="408"/>
                  </a:cubicBezTo>
                  <a:cubicBezTo>
                    <a:pt x="432" y="448"/>
                    <a:pt x="448" y="504"/>
                    <a:pt x="432" y="552"/>
                  </a:cubicBezTo>
                  <a:cubicBezTo>
                    <a:pt x="416" y="600"/>
                    <a:pt x="360" y="656"/>
                    <a:pt x="336" y="696"/>
                  </a:cubicBezTo>
                  <a:cubicBezTo>
                    <a:pt x="312" y="736"/>
                    <a:pt x="312" y="760"/>
                    <a:pt x="288" y="792"/>
                  </a:cubicBezTo>
                  <a:cubicBezTo>
                    <a:pt x="264" y="824"/>
                    <a:pt x="200" y="904"/>
                    <a:pt x="192" y="888"/>
                  </a:cubicBezTo>
                  <a:cubicBezTo>
                    <a:pt x="184" y="872"/>
                    <a:pt x="232" y="744"/>
                    <a:pt x="240" y="696"/>
                  </a:cubicBezTo>
                  <a:cubicBezTo>
                    <a:pt x="248" y="648"/>
                    <a:pt x="224" y="656"/>
                    <a:pt x="240" y="600"/>
                  </a:cubicBezTo>
                  <a:cubicBezTo>
                    <a:pt x="256" y="544"/>
                    <a:pt x="328" y="400"/>
                    <a:pt x="336" y="360"/>
                  </a:cubicBezTo>
                  <a:cubicBezTo>
                    <a:pt x="344" y="320"/>
                    <a:pt x="320" y="344"/>
                    <a:pt x="288" y="360"/>
                  </a:cubicBezTo>
                  <a:cubicBezTo>
                    <a:pt x="256" y="376"/>
                    <a:pt x="184" y="416"/>
                    <a:pt x="144" y="456"/>
                  </a:cubicBezTo>
                  <a:cubicBezTo>
                    <a:pt x="104" y="496"/>
                    <a:pt x="72" y="560"/>
                    <a:pt x="48" y="600"/>
                  </a:cubicBezTo>
                  <a:cubicBezTo>
                    <a:pt x="24" y="640"/>
                    <a:pt x="0" y="712"/>
                    <a:pt x="0" y="696"/>
                  </a:cubicBezTo>
                  <a:cubicBezTo>
                    <a:pt x="0" y="680"/>
                    <a:pt x="32" y="560"/>
                    <a:pt x="48" y="504"/>
                  </a:cubicBezTo>
                  <a:cubicBezTo>
                    <a:pt x="64" y="448"/>
                    <a:pt x="72" y="392"/>
                    <a:pt x="96" y="360"/>
                  </a:cubicBezTo>
                  <a:cubicBezTo>
                    <a:pt x="120" y="328"/>
                    <a:pt x="152" y="320"/>
                    <a:pt x="192" y="312"/>
                  </a:cubicBezTo>
                  <a:cubicBezTo>
                    <a:pt x="232" y="304"/>
                    <a:pt x="320" y="320"/>
                    <a:pt x="336" y="312"/>
                  </a:cubicBezTo>
                  <a:cubicBezTo>
                    <a:pt x="352" y="304"/>
                    <a:pt x="312" y="280"/>
                    <a:pt x="288" y="264"/>
                  </a:cubicBezTo>
                  <a:cubicBezTo>
                    <a:pt x="264" y="248"/>
                    <a:pt x="216" y="232"/>
                    <a:pt x="192" y="216"/>
                  </a:cubicBezTo>
                  <a:cubicBezTo>
                    <a:pt x="168" y="200"/>
                    <a:pt x="144" y="200"/>
                    <a:pt x="144" y="168"/>
                  </a:cubicBezTo>
                  <a:cubicBezTo>
                    <a:pt x="144" y="136"/>
                    <a:pt x="168" y="48"/>
                    <a:pt x="192" y="24"/>
                  </a:cubicBezTo>
                  <a:cubicBezTo>
                    <a:pt x="216" y="0"/>
                    <a:pt x="272" y="8"/>
                    <a:pt x="288" y="24"/>
                  </a:cubicBezTo>
                  <a:cubicBezTo>
                    <a:pt x="304" y="40"/>
                    <a:pt x="272" y="120"/>
                    <a:pt x="288" y="120"/>
                  </a:cubicBezTo>
                  <a:cubicBezTo>
                    <a:pt x="304" y="120"/>
                    <a:pt x="368" y="32"/>
                    <a:pt x="384" y="24"/>
                  </a:cubicBezTo>
                  <a:cubicBezTo>
                    <a:pt x="400" y="16"/>
                    <a:pt x="384" y="48"/>
                    <a:pt x="384" y="72"/>
                  </a:cubicBezTo>
                  <a:cubicBezTo>
                    <a:pt x="384" y="96"/>
                    <a:pt x="376" y="144"/>
                    <a:pt x="384" y="168"/>
                  </a:cubicBezTo>
                  <a:cubicBezTo>
                    <a:pt x="392" y="192"/>
                    <a:pt x="400" y="232"/>
                    <a:pt x="432" y="21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7" name="Freeform 549"/>
            <p:cNvSpPr>
              <a:spLocks/>
            </p:cNvSpPr>
            <p:nvPr/>
          </p:nvSpPr>
          <p:spPr bwMode="auto">
            <a:xfrm>
              <a:off x="3570" y="2453"/>
              <a:ext cx="77" cy="98"/>
            </a:xfrm>
            <a:custGeom>
              <a:avLst/>
              <a:gdLst>
                <a:gd name="T0" fmla="*/ 16 w 128"/>
                <a:gd name="T1" fmla="*/ 112 h 128"/>
                <a:gd name="T2" fmla="*/ 16 w 128"/>
                <a:gd name="T3" fmla="*/ 16 h 128"/>
                <a:gd name="T4" fmla="*/ 112 w 128"/>
                <a:gd name="T5" fmla="*/ 16 h 128"/>
                <a:gd name="T6" fmla="*/ 112 w 128"/>
                <a:gd name="T7" fmla="*/ 64 h 128"/>
                <a:gd name="T8" fmla="*/ 112 w 128"/>
                <a:gd name="T9" fmla="*/ 112 h 128"/>
                <a:gd name="T10" fmla="*/ 16 w 128"/>
                <a:gd name="T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6" y="112"/>
                  </a:moveTo>
                  <a:cubicBezTo>
                    <a:pt x="0" y="96"/>
                    <a:pt x="0" y="32"/>
                    <a:pt x="16" y="16"/>
                  </a:cubicBezTo>
                  <a:cubicBezTo>
                    <a:pt x="32" y="0"/>
                    <a:pt x="96" y="8"/>
                    <a:pt x="112" y="16"/>
                  </a:cubicBezTo>
                  <a:cubicBezTo>
                    <a:pt x="128" y="24"/>
                    <a:pt x="112" y="48"/>
                    <a:pt x="112" y="64"/>
                  </a:cubicBezTo>
                  <a:cubicBezTo>
                    <a:pt x="112" y="80"/>
                    <a:pt x="128" y="104"/>
                    <a:pt x="112" y="112"/>
                  </a:cubicBezTo>
                  <a:cubicBezTo>
                    <a:pt x="96" y="120"/>
                    <a:pt x="32" y="128"/>
                    <a:pt x="16" y="1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2838" name="Freeform 550"/>
            <p:cNvSpPr>
              <a:spLocks/>
            </p:cNvSpPr>
            <p:nvPr/>
          </p:nvSpPr>
          <p:spPr bwMode="auto">
            <a:xfrm>
              <a:off x="3628" y="1824"/>
              <a:ext cx="1099" cy="1480"/>
            </a:xfrm>
            <a:custGeom>
              <a:avLst/>
              <a:gdLst>
                <a:gd name="T0" fmla="*/ 772 w 1844"/>
                <a:gd name="T1" fmla="*/ 144 h 1921"/>
                <a:gd name="T2" fmla="*/ 676 w 1844"/>
                <a:gd name="T3" fmla="*/ 144 h 1921"/>
                <a:gd name="T4" fmla="*/ 536 w 1844"/>
                <a:gd name="T5" fmla="*/ 191 h 1921"/>
                <a:gd name="T6" fmla="*/ 413 w 1844"/>
                <a:gd name="T7" fmla="*/ 347 h 1921"/>
                <a:gd name="T8" fmla="*/ 388 w 1844"/>
                <a:gd name="T9" fmla="*/ 528 h 1921"/>
                <a:gd name="T10" fmla="*/ 436 w 1844"/>
                <a:gd name="T11" fmla="*/ 624 h 1921"/>
                <a:gd name="T12" fmla="*/ 497 w 1844"/>
                <a:gd name="T13" fmla="*/ 629 h 1921"/>
                <a:gd name="T14" fmla="*/ 529 w 1844"/>
                <a:gd name="T15" fmla="*/ 572 h 1921"/>
                <a:gd name="T16" fmla="*/ 595 w 1844"/>
                <a:gd name="T17" fmla="*/ 704 h 1921"/>
                <a:gd name="T18" fmla="*/ 645 w 1844"/>
                <a:gd name="T19" fmla="*/ 843 h 1921"/>
                <a:gd name="T20" fmla="*/ 676 w 1844"/>
                <a:gd name="T21" fmla="*/ 912 h 1921"/>
                <a:gd name="T22" fmla="*/ 628 w 1844"/>
                <a:gd name="T23" fmla="*/ 960 h 1921"/>
                <a:gd name="T24" fmla="*/ 628 w 1844"/>
                <a:gd name="T25" fmla="*/ 1008 h 1921"/>
                <a:gd name="T26" fmla="*/ 719 w 1844"/>
                <a:gd name="T27" fmla="*/ 1066 h 1921"/>
                <a:gd name="T28" fmla="*/ 868 w 1844"/>
                <a:gd name="T29" fmla="*/ 1152 h 1921"/>
                <a:gd name="T30" fmla="*/ 1252 w 1844"/>
                <a:gd name="T31" fmla="*/ 1248 h 1921"/>
                <a:gd name="T32" fmla="*/ 1492 w 1844"/>
                <a:gd name="T33" fmla="*/ 1392 h 1921"/>
                <a:gd name="T34" fmla="*/ 1780 w 1844"/>
                <a:gd name="T35" fmla="*/ 1680 h 1921"/>
                <a:gd name="T36" fmla="*/ 1828 w 1844"/>
                <a:gd name="T37" fmla="*/ 1776 h 1921"/>
                <a:gd name="T38" fmla="*/ 1684 w 1844"/>
                <a:gd name="T39" fmla="*/ 1776 h 1921"/>
                <a:gd name="T40" fmla="*/ 1444 w 1844"/>
                <a:gd name="T41" fmla="*/ 1872 h 1921"/>
                <a:gd name="T42" fmla="*/ 1396 w 1844"/>
                <a:gd name="T43" fmla="*/ 1920 h 1921"/>
                <a:gd name="T44" fmla="*/ 1361 w 1844"/>
                <a:gd name="T45" fmla="*/ 1864 h 1921"/>
                <a:gd name="T46" fmla="*/ 1311 w 1844"/>
                <a:gd name="T47" fmla="*/ 1806 h 1921"/>
                <a:gd name="T48" fmla="*/ 1114 w 1844"/>
                <a:gd name="T49" fmla="*/ 1781 h 1921"/>
                <a:gd name="T50" fmla="*/ 1038 w 1844"/>
                <a:gd name="T51" fmla="*/ 1754 h 1921"/>
                <a:gd name="T52" fmla="*/ 924 w 1844"/>
                <a:gd name="T53" fmla="*/ 1773 h 1921"/>
                <a:gd name="T54" fmla="*/ 772 w 1844"/>
                <a:gd name="T55" fmla="*/ 1728 h 1921"/>
                <a:gd name="T56" fmla="*/ 668 w 1844"/>
                <a:gd name="T57" fmla="*/ 1688 h 1921"/>
                <a:gd name="T58" fmla="*/ 546 w 1844"/>
                <a:gd name="T59" fmla="*/ 1650 h 1921"/>
                <a:gd name="T60" fmla="*/ 447 w 1844"/>
                <a:gd name="T61" fmla="*/ 1584 h 1921"/>
                <a:gd name="T62" fmla="*/ 340 w 1844"/>
                <a:gd name="T63" fmla="*/ 1440 h 1921"/>
                <a:gd name="T64" fmla="*/ 244 w 1844"/>
                <a:gd name="T65" fmla="*/ 1344 h 1921"/>
                <a:gd name="T66" fmla="*/ 158 w 1844"/>
                <a:gd name="T67" fmla="*/ 1162 h 1921"/>
                <a:gd name="T68" fmla="*/ 125 w 1844"/>
                <a:gd name="T69" fmla="*/ 989 h 1921"/>
                <a:gd name="T70" fmla="*/ 52 w 1844"/>
                <a:gd name="T71" fmla="*/ 912 h 1921"/>
                <a:gd name="T72" fmla="*/ 244 w 1844"/>
                <a:gd name="T73" fmla="*/ 864 h 1921"/>
                <a:gd name="T74" fmla="*/ 244 w 1844"/>
                <a:gd name="T75" fmla="*/ 720 h 1921"/>
                <a:gd name="T76" fmla="*/ 196 w 1844"/>
                <a:gd name="T77" fmla="*/ 672 h 1921"/>
                <a:gd name="T78" fmla="*/ 196 w 1844"/>
                <a:gd name="T79" fmla="*/ 624 h 1921"/>
                <a:gd name="T80" fmla="*/ 148 w 1844"/>
                <a:gd name="T81" fmla="*/ 624 h 1921"/>
                <a:gd name="T82" fmla="*/ 75 w 1844"/>
                <a:gd name="T83" fmla="*/ 693 h 1921"/>
                <a:gd name="T84" fmla="*/ 52 w 1844"/>
                <a:gd name="T85" fmla="*/ 768 h 1921"/>
                <a:gd name="T86" fmla="*/ 4 w 1844"/>
                <a:gd name="T87" fmla="*/ 816 h 1921"/>
                <a:gd name="T88" fmla="*/ 28 w 1844"/>
                <a:gd name="T89" fmla="*/ 704 h 1921"/>
                <a:gd name="T90" fmla="*/ 4 w 1844"/>
                <a:gd name="T91" fmla="*/ 480 h 1921"/>
                <a:gd name="T92" fmla="*/ 34 w 1844"/>
                <a:gd name="T93" fmla="*/ 248 h 1921"/>
                <a:gd name="T94" fmla="*/ 125 w 1844"/>
                <a:gd name="T95" fmla="*/ 322 h 1921"/>
                <a:gd name="T96" fmla="*/ 273 w 1844"/>
                <a:gd name="T97" fmla="*/ 339 h 1921"/>
                <a:gd name="T98" fmla="*/ 340 w 1844"/>
                <a:gd name="T99" fmla="*/ 336 h 1921"/>
                <a:gd name="T100" fmla="*/ 340 w 1844"/>
                <a:gd name="T101" fmla="*/ 288 h 1921"/>
                <a:gd name="T102" fmla="*/ 436 w 1844"/>
                <a:gd name="T103" fmla="*/ 144 h 1921"/>
                <a:gd name="T104" fmla="*/ 580 w 1844"/>
                <a:gd name="T105" fmla="*/ 48 h 1921"/>
                <a:gd name="T106" fmla="*/ 676 w 1844"/>
                <a:gd name="T107" fmla="*/ 0 h 1921"/>
                <a:gd name="T108" fmla="*/ 743 w 1844"/>
                <a:gd name="T109" fmla="*/ 45 h 1921"/>
                <a:gd name="T110" fmla="*/ 772 w 1844"/>
                <a:gd name="T111" fmla="*/ 144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4" h="1921">
                  <a:moveTo>
                    <a:pt x="772" y="144"/>
                  </a:moveTo>
                  <a:cubicBezTo>
                    <a:pt x="764" y="160"/>
                    <a:pt x="715" y="136"/>
                    <a:pt x="676" y="144"/>
                  </a:cubicBezTo>
                  <a:cubicBezTo>
                    <a:pt x="637" y="152"/>
                    <a:pt x="580" y="157"/>
                    <a:pt x="536" y="191"/>
                  </a:cubicBezTo>
                  <a:cubicBezTo>
                    <a:pt x="492" y="225"/>
                    <a:pt x="438" y="291"/>
                    <a:pt x="413" y="347"/>
                  </a:cubicBezTo>
                  <a:cubicBezTo>
                    <a:pt x="388" y="403"/>
                    <a:pt x="384" y="482"/>
                    <a:pt x="388" y="528"/>
                  </a:cubicBezTo>
                  <a:cubicBezTo>
                    <a:pt x="392" y="574"/>
                    <a:pt x="418" y="607"/>
                    <a:pt x="436" y="624"/>
                  </a:cubicBezTo>
                  <a:cubicBezTo>
                    <a:pt x="454" y="641"/>
                    <a:pt x="482" y="638"/>
                    <a:pt x="497" y="629"/>
                  </a:cubicBezTo>
                  <a:cubicBezTo>
                    <a:pt x="512" y="620"/>
                    <a:pt x="513" y="560"/>
                    <a:pt x="529" y="572"/>
                  </a:cubicBezTo>
                  <a:cubicBezTo>
                    <a:pt x="545" y="584"/>
                    <a:pt x="576" y="659"/>
                    <a:pt x="595" y="704"/>
                  </a:cubicBezTo>
                  <a:cubicBezTo>
                    <a:pt x="614" y="749"/>
                    <a:pt x="632" y="808"/>
                    <a:pt x="645" y="843"/>
                  </a:cubicBezTo>
                  <a:cubicBezTo>
                    <a:pt x="658" y="878"/>
                    <a:pt x="679" y="893"/>
                    <a:pt x="676" y="912"/>
                  </a:cubicBezTo>
                  <a:cubicBezTo>
                    <a:pt x="673" y="931"/>
                    <a:pt x="636" y="944"/>
                    <a:pt x="628" y="960"/>
                  </a:cubicBezTo>
                  <a:cubicBezTo>
                    <a:pt x="620" y="976"/>
                    <a:pt x="613" y="991"/>
                    <a:pt x="628" y="1008"/>
                  </a:cubicBezTo>
                  <a:cubicBezTo>
                    <a:pt x="643" y="1025"/>
                    <a:pt x="679" y="1042"/>
                    <a:pt x="719" y="1066"/>
                  </a:cubicBezTo>
                  <a:cubicBezTo>
                    <a:pt x="759" y="1090"/>
                    <a:pt x="779" y="1122"/>
                    <a:pt x="868" y="1152"/>
                  </a:cubicBezTo>
                  <a:cubicBezTo>
                    <a:pt x="957" y="1182"/>
                    <a:pt x="1148" y="1208"/>
                    <a:pt x="1252" y="1248"/>
                  </a:cubicBezTo>
                  <a:cubicBezTo>
                    <a:pt x="1356" y="1288"/>
                    <a:pt x="1404" y="1320"/>
                    <a:pt x="1492" y="1392"/>
                  </a:cubicBezTo>
                  <a:cubicBezTo>
                    <a:pt x="1580" y="1464"/>
                    <a:pt x="1724" y="1616"/>
                    <a:pt x="1780" y="1680"/>
                  </a:cubicBezTo>
                  <a:cubicBezTo>
                    <a:pt x="1836" y="1744"/>
                    <a:pt x="1844" y="1760"/>
                    <a:pt x="1828" y="1776"/>
                  </a:cubicBezTo>
                  <a:cubicBezTo>
                    <a:pt x="1812" y="1792"/>
                    <a:pt x="1748" y="1760"/>
                    <a:pt x="1684" y="1776"/>
                  </a:cubicBezTo>
                  <a:cubicBezTo>
                    <a:pt x="1620" y="1792"/>
                    <a:pt x="1492" y="1848"/>
                    <a:pt x="1444" y="1872"/>
                  </a:cubicBezTo>
                  <a:cubicBezTo>
                    <a:pt x="1396" y="1896"/>
                    <a:pt x="1410" y="1921"/>
                    <a:pt x="1396" y="1920"/>
                  </a:cubicBezTo>
                  <a:cubicBezTo>
                    <a:pt x="1382" y="1919"/>
                    <a:pt x="1375" y="1883"/>
                    <a:pt x="1361" y="1864"/>
                  </a:cubicBezTo>
                  <a:cubicBezTo>
                    <a:pt x="1347" y="1845"/>
                    <a:pt x="1352" y="1820"/>
                    <a:pt x="1311" y="1806"/>
                  </a:cubicBezTo>
                  <a:cubicBezTo>
                    <a:pt x="1270" y="1792"/>
                    <a:pt x="1159" y="1790"/>
                    <a:pt x="1114" y="1781"/>
                  </a:cubicBezTo>
                  <a:cubicBezTo>
                    <a:pt x="1069" y="1772"/>
                    <a:pt x="1070" y="1755"/>
                    <a:pt x="1038" y="1754"/>
                  </a:cubicBezTo>
                  <a:cubicBezTo>
                    <a:pt x="1006" y="1753"/>
                    <a:pt x="968" y="1777"/>
                    <a:pt x="924" y="1773"/>
                  </a:cubicBezTo>
                  <a:cubicBezTo>
                    <a:pt x="880" y="1769"/>
                    <a:pt x="815" y="1742"/>
                    <a:pt x="772" y="1728"/>
                  </a:cubicBezTo>
                  <a:cubicBezTo>
                    <a:pt x="729" y="1714"/>
                    <a:pt x="706" y="1701"/>
                    <a:pt x="668" y="1688"/>
                  </a:cubicBezTo>
                  <a:cubicBezTo>
                    <a:pt x="630" y="1675"/>
                    <a:pt x="583" y="1667"/>
                    <a:pt x="546" y="1650"/>
                  </a:cubicBezTo>
                  <a:cubicBezTo>
                    <a:pt x="509" y="1633"/>
                    <a:pt x="481" y="1619"/>
                    <a:pt x="447" y="1584"/>
                  </a:cubicBezTo>
                  <a:cubicBezTo>
                    <a:pt x="413" y="1549"/>
                    <a:pt x="374" y="1480"/>
                    <a:pt x="340" y="1440"/>
                  </a:cubicBezTo>
                  <a:cubicBezTo>
                    <a:pt x="306" y="1400"/>
                    <a:pt x="274" y="1390"/>
                    <a:pt x="244" y="1344"/>
                  </a:cubicBezTo>
                  <a:cubicBezTo>
                    <a:pt x="214" y="1298"/>
                    <a:pt x="178" y="1221"/>
                    <a:pt x="158" y="1162"/>
                  </a:cubicBezTo>
                  <a:cubicBezTo>
                    <a:pt x="138" y="1103"/>
                    <a:pt x="143" y="1031"/>
                    <a:pt x="125" y="989"/>
                  </a:cubicBezTo>
                  <a:cubicBezTo>
                    <a:pt x="107" y="947"/>
                    <a:pt x="32" y="933"/>
                    <a:pt x="52" y="912"/>
                  </a:cubicBezTo>
                  <a:cubicBezTo>
                    <a:pt x="72" y="891"/>
                    <a:pt x="212" y="896"/>
                    <a:pt x="244" y="864"/>
                  </a:cubicBezTo>
                  <a:cubicBezTo>
                    <a:pt x="276" y="832"/>
                    <a:pt x="252" y="752"/>
                    <a:pt x="244" y="720"/>
                  </a:cubicBezTo>
                  <a:cubicBezTo>
                    <a:pt x="236" y="688"/>
                    <a:pt x="204" y="688"/>
                    <a:pt x="196" y="672"/>
                  </a:cubicBezTo>
                  <a:cubicBezTo>
                    <a:pt x="188" y="656"/>
                    <a:pt x="204" y="632"/>
                    <a:pt x="196" y="624"/>
                  </a:cubicBezTo>
                  <a:cubicBezTo>
                    <a:pt x="188" y="616"/>
                    <a:pt x="168" y="613"/>
                    <a:pt x="148" y="624"/>
                  </a:cubicBezTo>
                  <a:cubicBezTo>
                    <a:pt x="128" y="635"/>
                    <a:pt x="91" y="669"/>
                    <a:pt x="75" y="693"/>
                  </a:cubicBezTo>
                  <a:cubicBezTo>
                    <a:pt x="59" y="717"/>
                    <a:pt x="64" y="747"/>
                    <a:pt x="52" y="768"/>
                  </a:cubicBezTo>
                  <a:cubicBezTo>
                    <a:pt x="40" y="789"/>
                    <a:pt x="8" y="827"/>
                    <a:pt x="4" y="816"/>
                  </a:cubicBezTo>
                  <a:cubicBezTo>
                    <a:pt x="0" y="805"/>
                    <a:pt x="28" y="760"/>
                    <a:pt x="28" y="704"/>
                  </a:cubicBezTo>
                  <a:cubicBezTo>
                    <a:pt x="28" y="648"/>
                    <a:pt x="3" y="556"/>
                    <a:pt x="4" y="480"/>
                  </a:cubicBezTo>
                  <a:cubicBezTo>
                    <a:pt x="5" y="404"/>
                    <a:pt x="14" y="274"/>
                    <a:pt x="34" y="248"/>
                  </a:cubicBezTo>
                  <a:cubicBezTo>
                    <a:pt x="54" y="222"/>
                    <a:pt x="85" y="307"/>
                    <a:pt x="125" y="322"/>
                  </a:cubicBezTo>
                  <a:cubicBezTo>
                    <a:pt x="165" y="337"/>
                    <a:pt x="237" y="337"/>
                    <a:pt x="273" y="339"/>
                  </a:cubicBezTo>
                  <a:cubicBezTo>
                    <a:pt x="309" y="341"/>
                    <a:pt x="329" y="344"/>
                    <a:pt x="340" y="336"/>
                  </a:cubicBezTo>
                  <a:cubicBezTo>
                    <a:pt x="351" y="328"/>
                    <a:pt x="324" y="320"/>
                    <a:pt x="340" y="288"/>
                  </a:cubicBezTo>
                  <a:cubicBezTo>
                    <a:pt x="356" y="256"/>
                    <a:pt x="396" y="184"/>
                    <a:pt x="436" y="144"/>
                  </a:cubicBezTo>
                  <a:cubicBezTo>
                    <a:pt x="476" y="104"/>
                    <a:pt x="540" y="72"/>
                    <a:pt x="580" y="48"/>
                  </a:cubicBezTo>
                  <a:cubicBezTo>
                    <a:pt x="620" y="24"/>
                    <a:pt x="649" y="0"/>
                    <a:pt x="676" y="0"/>
                  </a:cubicBezTo>
                  <a:cubicBezTo>
                    <a:pt x="703" y="0"/>
                    <a:pt x="727" y="21"/>
                    <a:pt x="743" y="45"/>
                  </a:cubicBezTo>
                  <a:cubicBezTo>
                    <a:pt x="759" y="69"/>
                    <a:pt x="766" y="124"/>
                    <a:pt x="772" y="1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39" name="Group 551"/>
          <p:cNvGrpSpPr>
            <a:grpSpLocks/>
          </p:cNvGrpSpPr>
          <p:nvPr/>
        </p:nvGrpSpPr>
        <p:grpSpPr bwMode="auto">
          <a:xfrm rot="1256617">
            <a:off x="4419600" y="4191000"/>
            <a:ext cx="914400" cy="1063625"/>
            <a:chOff x="3312" y="0"/>
            <a:chExt cx="1257" cy="1308"/>
          </a:xfrm>
        </p:grpSpPr>
        <p:sp>
          <p:nvSpPr>
            <p:cNvPr id="12840" name="Freeform 552"/>
            <p:cNvSpPr>
              <a:spLocks/>
            </p:cNvSpPr>
            <p:nvPr/>
          </p:nvSpPr>
          <p:spPr bwMode="auto">
            <a:xfrm rot="-240157">
              <a:off x="4135" y="321"/>
              <a:ext cx="351" cy="871"/>
            </a:xfrm>
            <a:custGeom>
              <a:avLst/>
              <a:gdLst>
                <a:gd name="T0" fmla="*/ 303 w 351"/>
                <a:gd name="T1" fmla="*/ 44 h 871"/>
                <a:gd name="T2" fmla="*/ 343 w 351"/>
                <a:gd name="T3" fmla="*/ 292 h 871"/>
                <a:gd name="T4" fmla="*/ 327 w 351"/>
                <a:gd name="T5" fmla="*/ 436 h 871"/>
                <a:gd name="T6" fmla="*/ 343 w 351"/>
                <a:gd name="T7" fmla="*/ 532 h 871"/>
                <a:gd name="T8" fmla="*/ 343 w 351"/>
                <a:gd name="T9" fmla="*/ 628 h 871"/>
                <a:gd name="T10" fmla="*/ 295 w 351"/>
                <a:gd name="T11" fmla="*/ 724 h 871"/>
                <a:gd name="T12" fmla="*/ 183 w 351"/>
                <a:gd name="T13" fmla="*/ 768 h 871"/>
                <a:gd name="T14" fmla="*/ 151 w 351"/>
                <a:gd name="T15" fmla="*/ 820 h 871"/>
                <a:gd name="T16" fmla="*/ 71 w 351"/>
                <a:gd name="T17" fmla="*/ 856 h 871"/>
                <a:gd name="T18" fmla="*/ 7 w 351"/>
                <a:gd name="T19" fmla="*/ 732 h 871"/>
                <a:gd name="T20" fmla="*/ 31 w 351"/>
                <a:gd name="T21" fmla="*/ 756 h 871"/>
                <a:gd name="T22" fmla="*/ 55 w 351"/>
                <a:gd name="T23" fmla="*/ 628 h 871"/>
                <a:gd name="T24" fmla="*/ 55 w 351"/>
                <a:gd name="T25" fmla="*/ 532 h 871"/>
                <a:gd name="T26" fmla="*/ 55 w 351"/>
                <a:gd name="T27" fmla="*/ 484 h 871"/>
                <a:gd name="T28" fmla="*/ 7 w 351"/>
                <a:gd name="T29" fmla="*/ 220 h 871"/>
                <a:gd name="T30" fmla="*/ 55 w 351"/>
                <a:gd name="T31" fmla="*/ 244 h 871"/>
                <a:gd name="T32" fmla="*/ 79 w 351"/>
                <a:gd name="T33" fmla="*/ 236 h 871"/>
                <a:gd name="T34" fmla="*/ 199 w 351"/>
                <a:gd name="T35" fmla="*/ 140 h 871"/>
                <a:gd name="T36" fmla="*/ 247 w 351"/>
                <a:gd name="T37" fmla="*/ 28 h 871"/>
                <a:gd name="T38" fmla="*/ 303 w 351"/>
                <a:gd name="T39" fmla="*/ 44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871">
                  <a:moveTo>
                    <a:pt x="303" y="44"/>
                  </a:moveTo>
                  <a:cubicBezTo>
                    <a:pt x="319" y="88"/>
                    <a:pt x="339" y="227"/>
                    <a:pt x="343" y="292"/>
                  </a:cubicBezTo>
                  <a:cubicBezTo>
                    <a:pt x="347" y="357"/>
                    <a:pt x="327" y="396"/>
                    <a:pt x="327" y="436"/>
                  </a:cubicBezTo>
                  <a:cubicBezTo>
                    <a:pt x="327" y="476"/>
                    <a:pt x="340" y="500"/>
                    <a:pt x="343" y="532"/>
                  </a:cubicBezTo>
                  <a:cubicBezTo>
                    <a:pt x="346" y="564"/>
                    <a:pt x="351" y="596"/>
                    <a:pt x="343" y="628"/>
                  </a:cubicBezTo>
                  <a:cubicBezTo>
                    <a:pt x="335" y="660"/>
                    <a:pt x="322" y="701"/>
                    <a:pt x="295" y="724"/>
                  </a:cubicBezTo>
                  <a:cubicBezTo>
                    <a:pt x="268" y="747"/>
                    <a:pt x="207" y="752"/>
                    <a:pt x="183" y="768"/>
                  </a:cubicBezTo>
                  <a:cubicBezTo>
                    <a:pt x="159" y="784"/>
                    <a:pt x="170" y="805"/>
                    <a:pt x="151" y="820"/>
                  </a:cubicBezTo>
                  <a:cubicBezTo>
                    <a:pt x="132" y="835"/>
                    <a:pt x="95" y="871"/>
                    <a:pt x="71" y="856"/>
                  </a:cubicBezTo>
                  <a:cubicBezTo>
                    <a:pt x="47" y="841"/>
                    <a:pt x="14" y="749"/>
                    <a:pt x="7" y="732"/>
                  </a:cubicBezTo>
                  <a:cubicBezTo>
                    <a:pt x="0" y="715"/>
                    <a:pt x="23" y="773"/>
                    <a:pt x="31" y="756"/>
                  </a:cubicBezTo>
                  <a:cubicBezTo>
                    <a:pt x="39" y="739"/>
                    <a:pt x="51" y="665"/>
                    <a:pt x="55" y="628"/>
                  </a:cubicBezTo>
                  <a:cubicBezTo>
                    <a:pt x="59" y="591"/>
                    <a:pt x="55" y="556"/>
                    <a:pt x="55" y="532"/>
                  </a:cubicBezTo>
                  <a:cubicBezTo>
                    <a:pt x="55" y="508"/>
                    <a:pt x="63" y="536"/>
                    <a:pt x="55" y="484"/>
                  </a:cubicBezTo>
                  <a:cubicBezTo>
                    <a:pt x="47" y="432"/>
                    <a:pt x="7" y="260"/>
                    <a:pt x="7" y="220"/>
                  </a:cubicBezTo>
                  <a:cubicBezTo>
                    <a:pt x="7" y="180"/>
                    <a:pt x="43" y="241"/>
                    <a:pt x="55" y="244"/>
                  </a:cubicBezTo>
                  <a:cubicBezTo>
                    <a:pt x="67" y="247"/>
                    <a:pt x="55" y="253"/>
                    <a:pt x="79" y="236"/>
                  </a:cubicBezTo>
                  <a:cubicBezTo>
                    <a:pt x="103" y="219"/>
                    <a:pt x="171" y="175"/>
                    <a:pt x="199" y="140"/>
                  </a:cubicBezTo>
                  <a:cubicBezTo>
                    <a:pt x="227" y="105"/>
                    <a:pt x="230" y="44"/>
                    <a:pt x="247" y="28"/>
                  </a:cubicBezTo>
                  <a:cubicBezTo>
                    <a:pt x="264" y="12"/>
                    <a:pt x="287" y="0"/>
                    <a:pt x="303" y="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18900000" scaled="1"/>
            </a:gradFill>
            <a:ln>
              <a:noFill/>
            </a:ln>
            <a:effectLst>
              <a:prstShdw prst="shdw17" dist="17961" dir="27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1" name="Freeform 553"/>
            <p:cNvSpPr>
              <a:spLocks/>
            </p:cNvSpPr>
            <p:nvPr/>
          </p:nvSpPr>
          <p:spPr bwMode="auto">
            <a:xfrm rot="-244091">
              <a:off x="3312" y="199"/>
              <a:ext cx="1257" cy="1109"/>
            </a:xfrm>
            <a:custGeom>
              <a:avLst/>
              <a:gdLst>
                <a:gd name="T0" fmla="*/ 976 w 1257"/>
                <a:gd name="T1" fmla="*/ 960 h 1109"/>
                <a:gd name="T2" fmla="*/ 904 w 1257"/>
                <a:gd name="T3" fmla="*/ 1000 h 1109"/>
                <a:gd name="T4" fmla="*/ 912 w 1257"/>
                <a:gd name="T5" fmla="*/ 1024 h 1109"/>
                <a:gd name="T6" fmla="*/ 864 w 1257"/>
                <a:gd name="T7" fmla="*/ 1040 h 1109"/>
                <a:gd name="T8" fmla="*/ 880 w 1257"/>
                <a:gd name="T9" fmla="*/ 1040 h 1109"/>
                <a:gd name="T10" fmla="*/ 872 w 1257"/>
                <a:gd name="T11" fmla="*/ 1048 h 1109"/>
                <a:gd name="T12" fmla="*/ 840 w 1257"/>
                <a:gd name="T13" fmla="*/ 1016 h 1109"/>
                <a:gd name="T14" fmla="*/ 853 w 1257"/>
                <a:gd name="T15" fmla="*/ 1016 h 1109"/>
                <a:gd name="T16" fmla="*/ 792 w 1257"/>
                <a:gd name="T17" fmla="*/ 1048 h 1109"/>
                <a:gd name="T18" fmla="*/ 725 w 1257"/>
                <a:gd name="T19" fmla="*/ 1008 h 1109"/>
                <a:gd name="T20" fmla="*/ 637 w 1257"/>
                <a:gd name="T21" fmla="*/ 1096 h 1109"/>
                <a:gd name="T22" fmla="*/ 525 w 1257"/>
                <a:gd name="T23" fmla="*/ 1088 h 1109"/>
                <a:gd name="T24" fmla="*/ 421 w 1257"/>
                <a:gd name="T25" fmla="*/ 1048 h 1109"/>
                <a:gd name="T26" fmla="*/ 277 w 1257"/>
                <a:gd name="T27" fmla="*/ 1072 h 1109"/>
                <a:gd name="T28" fmla="*/ 173 w 1257"/>
                <a:gd name="T29" fmla="*/ 1032 h 1109"/>
                <a:gd name="T30" fmla="*/ 117 w 1257"/>
                <a:gd name="T31" fmla="*/ 952 h 1109"/>
                <a:gd name="T32" fmla="*/ 149 w 1257"/>
                <a:gd name="T33" fmla="*/ 848 h 1109"/>
                <a:gd name="T34" fmla="*/ 53 w 1257"/>
                <a:gd name="T35" fmla="*/ 848 h 1109"/>
                <a:gd name="T36" fmla="*/ 29 w 1257"/>
                <a:gd name="T37" fmla="*/ 768 h 1109"/>
                <a:gd name="T38" fmla="*/ 21 w 1257"/>
                <a:gd name="T39" fmla="*/ 704 h 1109"/>
                <a:gd name="T40" fmla="*/ 21 w 1257"/>
                <a:gd name="T41" fmla="*/ 656 h 1109"/>
                <a:gd name="T42" fmla="*/ 149 w 1257"/>
                <a:gd name="T43" fmla="*/ 552 h 1109"/>
                <a:gd name="T44" fmla="*/ 245 w 1257"/>
                <a:gd name="T45" fmla="*/ 400 h 1109"/>
                <a:gd name="T46" fmla="*/ 333 w 1257"/>
                <a:gd name="T47" fmla="*/ 272 h 1109"/>
                <a:gd name="T48" fmla="*/ 461 w 1257"/>
                <a:gd name="T49" fmla="*/ 112 h 1109"/>
                <a:gd name="T50" fmla="*/ 629 w 1257"/>
                <a:gd name="T51" fmla="*/ 16 h 1109"/>
                <a:gd name="T52" fmla="*/ 781 w 1257"/>
                <a:gd name="T53" fmla="*/ 16 h 1109"/>
                <a:gd name="T54" fmla="*/ 861 w 1257"/>
                <a:gd name="T55" fmla="*/ 72 h 1109"/>
                <a:gd name="T56" fmla="*/ 1029 w 1257"/>
                <a:gd name="T57" fmla="*/ 48 h 1109"/>
                <a:gd name="T58" fmla="*/ 1157 w 1257"/>
                <a:gd name="T59" fmla="*/ 120 h 1109"/>
                <a:gd name="T60" fmla="*/ 1189 w 1257"/>
                <a:gd name="T61" fmla="*/ 208 h 1109"/>
                <a:gd name="T62" fmla="*/ 1245 w 1257"/>
                <a:gd name="T63" fmla="*/ 264 h 1109"/>
                <a:gd name="T64" fmla="*/ 1253 w 1257"/>
                <a:gd name="T65" fmla="*/ 272 h 1109"/>
                <a:gd name="T66" fmla="*/ 1221 w 1257"/>
                <a:gd name="T67" fmla="*/ 336 h 1109"/>
                <a:gd name="T68" fmla="*/ 1157 w 1257"/>
                <a:gd name="T69" fmla="*/ 368 h 1109"/>
                <a:gd name="T70" fmla="*/ 1141 w 1257"/>
                <a:gd name="T71" fmla="*/ 344 h 1109"/>
                <a:gd name="T72" fmla="*/ 1117 w 1257"/>
                <a:gd name="T73" fmla="*/ 304 h 1109"/>
                <a:gd name="T74" fmla="*/ 1117 w 1257"/>
                <a:gd name="T75" fmla="*/ 216 h 1109"/>
                <a:gd name="T76" fmla="*/ 1093 w 1257"/>
                <a:gd name="T77" fmla="*/ 264 h 1109"/>
                <a:gd name="T78" fmla="*/ 1093 w 1257"/>
                <a:gd name="T79" fmla="*/ 352 h 1109"/>
                <a:gd name="T80" fmla="*/ 1085 w 1257"/>
                <a:gd name="T81" fmla="*/ 368 h 1109"/>
                <a:gd name="T82" fmla="*/ 1037 w 1257"/>
                <a:gd name="T83" fmla="*/ 400 h 1109"/>
                <a:gd name="T84" fmla="*/ 965 w 1257"/>
                <a:gd name="T85" fmla="*/ 432 h 1109"/>
                <a:gd name="T86" fmla="*/ 885 w 1257"/>
                <a:gd name="T87" fmla="*/ 384 h 1109"/>
                <a:gd name="T88" fmla="*/ 869 w 1257"/>
                <a:gd name="T89" fmla="*/ 368 h 1109"/>
                <a:gd name="T90" fmla="*/ 877 w 1257"/>
                <a:gd name="T91" fmla="*/ 440 h 1109"/>
                <a:gd name="T92" fmla="*/ 893 w 1257"/>
                <a:gd name="T93" fmla="*/ 504 h 1109"/>
                <a:gd name="T94" fmla="*/ 877 w 1257"/>
                <a:gd name="T95" fmla="*/ 624 h 1109"/>
                <a:gd name="T96" fmla="*/ 869 w 1257"/>
                <a:gd name="T97" fmla="*/ 656 h 1109"/>
                <a:gd name="T98" fmla="*/ 869 w 1257"/>
                <a:gd name="T99" fmla="*/ 752 h 1109"/>
                <a:gd name="T100" fmla="*/ 917 w 1257"/>
                <a:gd name="T101" fmla="*/ 800 h 1109"/>
                <a:gd name="T102" fmla="*/ 960 w 1257"/>
                <a:gd name="T103" fmla="*/ 824 h 1109"/>
                <a:gd name="T104" fmla="*/ 949 w 1257"/>
                <a:gd name="T105" fmla="*/ 864 h 1109"/>
                <a:gd name="T106" fmla="*/ 968 w 1257"/>
                <a:gd name="T107" fmla="*/ 928 h 1109"/>
                <a:gd name="T108" fmla="*/ 968 w 1257"/>
                <a:gd name="T109" fmla="*/ 928 h 1109"/>
                <a:gd name="T110" fmla="*/ 965 w 1257"/>
                <a:gd name="T111" fmla="*/ 992 h 1109"/>
                <a:gd name="T112" fmla="*/ 920 w 1257"/>
                <a:gd name="T113" fmla="*/ 1040 h 1109"/>
                <a:gd name="T114" fmla="*/ 832 w 1257"/>
                <a:gd name="T115" fmla="*/ 1032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57" h="1109">
                  <a:moveTo>
                    <a:pt x="976" y="960"/>
                  </a:moveTo>
                  <a:cubicBezTo>
                    <a:pt x="964" y="967"/>
                    <a:pt x="915" y="989"/>
                    <a:pt x="904" y="1000"/>
                  </a:cubicBezTo>
                  <a:cubicBezTo>
                    <a:pt x="893" y="1011"/>
                    <a:pt x="919" y="1017"/>
                    <a:pt x="912" y="1024"/>
                  </a:cubicBezTo>
                  <a:cubicBezTo>
                    <a:pt x="905" y="1031"/>
                    <a:pt x="869" y="1037"/>
                    <a:pt x="864" y="1040"/>
                  </a:cubicBezTo>
                  <a:cubicBezTo>
                    <a:pt x="859" y="1043"/>
                    <a:pt x="879" y="1039"/>
                    <a:pt x="880" y="1040"/>
                  </a:cubicBezTo>
                  <a:cubicBezTo>
                    <a:pt x="881" y="1041"/>
                    <a:pt x="879" y="1052"/>
                    <a:pt x="872" y="1048"/>
                  </a:cubicBezTo>
                  <a:cubicBezTo>
                    <a:pt x="865" y="1044"/>
                    <a:pt x="843" y="1021"/>
                    <a:pt x="840" y="1016"/>
                  </a:cubicBezTo>
                  <a:cubicBezTo>
                    <a:pt x="837" y="1011"/>
                    <a:pt x="861" y="1011"/>
                    <a:pt x="853" y="1016"/>
                  </a:cubicBezTo>
                  <a:cubicBezTo>
                    <a:pt x="845" y="1021"/>
                    <a:pt x="813" y="1049"/>
                    <a:pt x="792" y="1048"/>
                  </a:cubicBezTo>
                  <a:cubicBezTo>
                    <a:pt x="771" y="1047"/>
                    <a:pt x="751" y="1000"/>
                    <a:pt x="725" y="1008"/>
                  </a:cubicBezTo>
                  <a:cubicBezTo>
                    <a:pt x="699" y="1016"/>
                    <a:pt x="670" y="1083"/>
                    <a:pt x="637" y="1096"/>
                  </a:cubicBezTo>
                  <a:cubicBezTo>
                    <a:pt x="604" y="1109"/>
                    <a:pt x="561" y="1096"/>
                    <a:pt x="525" y="1088"/>
                  </a:cubicBezTo>
                  <a:cubicBezTo>
                    <a:pt x="489" y="1080"/>
                    <a:pt x="462" y="1051"/>
                    <a:pt x="421" y="1048"/>
                  </a:cubicBezTo>
                  <a:cubicBezTo>
                    <a:pt x="380" y="1045"/>
                    <a:pt x="318" y="1075"/>
                    <a:pt x="277" y="1072"/>
                  </a:cubicBezTo>
                  <a:cubicBezTo>
                    <a:pt x="236" y="1069"/>
                    <a:pt x="200" y="1052"/>
                    <a:pt x="173" y="1032"/>
                  </a:cubicBezTo>
                  <a:cubicBezTo>
                    <a:pt x="146" y="1012"/>
                    <a:pt x="121" y="983"/>
                    <a:pt x="117" y="952"/>
                  </a:cubicBezTo>
                  <a:cubicBezTo>
                    <a:pt x="113" y="921"/>
                    <a:pt x="160" y="865"/>
                    <a:pt x="149" y="848"/>
                  </a:cubicBezTo>
                  <a:cubicBezTo>
                    <a:pt x="138" y="831"/>
                    <a:pt x="73" y="861"/>
                    <a:pt x="53" y="848"/>
                  </a:cubicBezTo>
                  <a:cubicBezTo>
                    <a:pt x="33" y="835"/>
                    <a:pt x="34" y="792"/>
                    <a:pt x="29" y="768"/>
                  </a:cubicBezTo>
                  <a:cubicBezTo>
                    <a:pt x="24" y="744"/>
                    <a:pt x="22" y="723"/>
                    <a:pt x="21" y="704"/>
                  </a:cubicBezTo>
                  <a:cubicBezTo>
                    <a:pt x="20" y="685"/>
                    <a:pt x="0" y="681"/>
                    <a:pt x="21" y="656"/>
                  </a:cubicBezTo>
                  <a:cubicBezTo>
                    <a:pt x="42" y="631"/>
                    <a:pt x="112" y="595"/>
                    <a:pt x="149" y="552"/>
                  </a:cubicBezTo>
                  <a:cubicBezTo>
                    <a:pt x="186" y="509"/>
                    <a:pt x="214" y="447"/>
                    <a:pt x="245" y="400"/>
                  </a:cubicBezTo>
                  <a:cubicBezTo>
                    <a:pt x="276" y="353"/>
                    <a:pt x="297" y="320"/>
                    <a:pt x="333" y="272"/>
                  </a:cubicBezTo>
                  <a:cubicBezTo>
                    <a:pt x="369" y="224"/>
                    <a:pt x="412" y="155"/>
                    <a:pt x="461" y="112"/>
                  </a:cubicBezTo>
                  <a:cubicBezTo>
                    <a:pt x="510" y="69"/>
                    <a:pt x="576" y="32"/>
                    <a:pt x="629" y="16"/>
                  </a:cubicBezTo>
                  <a:cubicBezTo>
                    <a:pt x="682" y="0"/>
                    <a:pt x="742" y="7"/>
                    <a:pt x="781" y="16"/>
                  </a:cubicBezTo>
                  <a:cubicBezTo>
                    <a:pt x="820" y="25"/>
                    <a:pt x="820" y="67"/>
                    <a:pt x="861" y="72"/>
                  </a:cubicBezTo>
                  <a:cubicBezTo>
                    <a:pt x="902" y="77"/>
                    <a:pt x="980" y="40"/>
                    <a:pt x="1029" y="48"/>
                  </a:cubicBezTo>
                  <a:cubicBezTo>
                    <a:pt x="1078" y="56"/>
                    <a:pt x="1130" y="93"/>
                    <a:pt x="1157" y="120"/>
                  </a:cubicBezTo>
                  <a:cubicBezTo>
                    <a:pt x="1184" y="147"/>
                    <a:pt x="1174" y="184"/>
                    <a:pt x="1189" y="208"/>
                  </a:cubicBezTo>
                  <a:cubicBezTo>
                    <a:pt x="1204" y="232"/>
                    <a:pt x="1234" y="253"/>
                    <a:pt x="1245" y="264"/>
                  </a:cubicBezTo>
                  <a:cubicBezTo>
                    <a:pt x="1256" y="275"/>
                    <a:pt x="1257" y="260"/>
                    <a:pt x="1253" y="272"/>
                  </a:cubicBezTo>
                  <a:cubicBezTo>
                    <a:pt x="1249" y="284"/>
                    <a:pt x="1237" y="320"/>
                    <a:pt x="1221" y="336"/>
                  </a:cubicBezTo>
                  <a:cubicBezTo>
                    <a:pt x="1205" y="352"/>
                    <a:pt x="1170" y="367"/>
                    <a:pt x="1157" y="368"/>
                  </a:cubicBezTo>
                  <a:cubicBezTo>
                    <a:pt x="1144" y="369"/>
                    <a:pt x="1148" y="355"/>
                    <a:pt x="1141" y="344"/>
                  </a:cubicBezTo>
                  <a:cubicBezTo>
                    <a:pt x="1134" y="333"/>
                    <a:pt x="1121" y="325"/>
                    <a:pt x="1117" y="304"/>
                  </a:cubicBezTo>
                  <a:cubicBezTo>
                    <a:pt x="1113" y="283"/>
                    <a:pt x="1121" y="223"/>
                    <a:pt x="1117" y="216"/>
                  </a:cubicBezTo>
                  <a:cubicBezTo>
                    <a:pt x="1113" y="209"/>
                    <a:pt x="1097" y="241"/>
                    <a:pt x="1093" y="264"/>
                  </a:cubicBezTo>
                  <a:cubicBezTo>
                    <a:pt x="1089" y="287"/>
                    <a:pt x="1094" y="335"/>
                    <a:pt x="1093" y="352"/>
                  </a:cubicBezTo>
                  <a:cubicBezTo>
                    <a:pt x="1092" y="369"/>
                    <a:pt x="1094" y="360"/>
                    <a:pt x="1085" y="368"/>
                  </a:cubicBezTo>
                  <a:cubicBezTo>
                    <a:pt x="1076" y="376"/>
                    <a:pt x="1057" y="389"/>
                    <a:pt x="1037" y="400"/>
                  </a:cubicBezTo>
                  <a:cubicBezTo>
                    <a:pt x="1017" y="411"/>
                    <a:pt x="990" y="435"/>
                    <a:pt x="965" y="432"/>
                  </a:cubicBezTo>
                  <a:cubicBezTo>
                    <a:pt x="940" y="429"/>
                    <a:pt x="901" y="395"/>
                    <a:pt x="885" y="384"/>
                  </a:cubicBezTo>
                  <a:cubicBezTo>
                    <a:pt x="869" y="373"/>
                    <a:pt x="870" y="359"/>
                    <a:pt x="869" y="368"/>
                  </a:cubicBezTo>
                  <a:cubicBezTo>
                    <a:pt x="868" y="377"/>
                    <a:pt x="873" y="417"/>
                    <a:pt x="877" y="440"/>
                  </a:cubicBezTo>
                  <a:cubicBezTo>
                    <a:pt x="881" y="463"/>
                    <a:pt x="893" y="473"/>
                    <a:pt x="893" y="504"/>
                  </a:cubicBezTo>
                  <a:cubicBezTo>
                    <a:pt x="893" y="535"/>
                    <a:pt x="881" y="599"/>
                    <a:pt x="877" y="624"/>
                  </a:cubicBezTo>
                  <a:cubicBezTo>
                    <a:pt x="873" y="649"/>
                    <a:pt x="870" y="635"/>
                    <a:pt x="869" y="656"/>
                  </a:cubicBezTo>
                  <a:cubicBezTo>
                    <a:pt x="868" y="677"/>
                    <a:pt x="861" y="728"/>
                    <a:pt x="869" y="752"/>
                  </a:cubicBezTo>
                  <a:cubicBezTo>
                    <a:pt x="877" y="776"/>
                    <a:pt x="902" y="788"/>
                    <a:pt x="917" y="800"/>
                  </a:cubicBezTo>
                  <a:cubicBezTo>
                    <a:pt x="932" y="812"/>
                    <a:pt x="955" y="813"/>
                    <a:pt x="960" y="824"/>
                  </a:cubicBezTo>
                  <a:cubicBezTo>
                    <a:pt x="965" y="835"/>
                    <a:pt x="948" y="847"/>
                    <a:pt x="949" y="864"/>
                  </a:cubicBezTo>
                  <a:cubicBezTo>
                    <a:pt x="950" y="881"/>
                    <a:pt x="965" y="917"/>
                    <a:pt x="968" y="928"/>
                  </a:cubicBezTo>
                  <a:cubicBezTo>
                    <a:pt x="971" y="939"/>
                    <a:pt x="968" y="917"/>
                    <a:pt x="968" y="928"/>
                  </a:cubicBezTo>
                  <a:cubicBezTo>
                    <a:pt x="968" y="939"/>
                    <a:pt x="973" y="973"/>
                    <a:pt x="965" y="992"/>
                  </a:cubicBezTo>
                  <a:cubicBezTo>
                    <a:pt x="957" y="1011"/>
                    <a:pt x="942" y="1033"/>
                    <a:pt x="920" y="1040"/>
                  </a:cubicBezTo>
                  <a:cubicBezTo>
                    <a:pt x="898" y="1047"/>
                    <a:pt x="850" y="1034"/>
                    <a:pt x="832" y="103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2" name="Freeform 554"/>
            <p:cNvSpPr>
              <a:spLocks/>
            </p:cNvSpPr>
            <p:nvPr/>
          </p:nvSpPr>
          <p:spPr bwMode="auto">
            <a:xfrm rot="-247190">
              <a:off x="3648" y="0"/>
              <a:ext cx="724" cy="740"/>
            </a:xfrm>
            <a:custGeom>
              <a:avLst/>
              <a:gdLst>
                <a:gd name="T0" fmla="*/ 283 w 724"/>
                <a:gd name="T1" fmla="*/ 392 h 740"/>
                <a:gd name="T2" fmla="*/ 227 w 724"/>
                <a:gd name="T3" fmla="*/ 392 h 740"/>
                <a:gd name="T4" fmla="*/ 163 w 724"/>
                <a:gd name="T5" fmla="*/ 384 h 740"/>
                <a:gd name="T6" fmla="*/ 35 w 724"/>
                <a:gd name="T7" fmla="*/ 344 h 740"/>
                <a:gd name="T8" fmla="*/ 3 w 724"/>
                <a:gd name="T9" fmla="*/ 280 h 740"/>
                <a:gd name="T10" fmla="*/ 51 w 724"/>
                <a:gd name="T11" fmla="*/ 208 h 740"/>
                <a:gd name="T12" fmla="*/ 115 w 724"/>
                <a:gd name="T13" fmla="*/ 152 h 740"/>
                <a:gd name="T14" fmla="*/ 131 w 724"/>
                <a:gd name="T15" fmla="*/ 56 h 740"/>
                <a:gd name="T16" fmla="*/ 179 w 724"/>
                <a:gd name="T17" fmla="*/ 24 h 740"/>
                <a:gd name="T18" fmla="*/ 275 w 724"/>
                <a:gd name="T19" fmla="*/ 56 h 740"/>
                <a:gd name="T20" fmla="*/ 371 w 724"/>
                <a:gd name="T21" fmla="*/ 200 h 740"/>
                <a:gd name="T22" fmla="*/ 275 w 724"/>
                <a:gd name="T23" fmla="*/ 176 h 740"/>
                <a:gd name="T24" fmla="*/ 179 w 724"/>
                <a:gd name="T25" fmla="*/ 200 h 740"/>
                <a:gd name="T26" fmla="*/ 211 w 724"/>
                <a:gd name="T27" fmla="*/ 272 h 740"/>
                <a:gd name="T28" fmla="*/ 259 w 724"/>
                <a:gd name="T29" fmla="*/ 280 h 740"/>
                <a:gd name="T30" fmla="*/ 347 w 724"/>
                <a:gd name="T31" fmla="*/ 264 h 740"/>
                <a:gd name="T32" fmla="*/ 384 w 724"/>
                <a:gd name="T33" fmla="*/ 216 h 740"/>
                <a:gd name="T34" fmla="*/ 408 w 724"/>
                <a:gd name="T35" fmla="*/ 224 h 740"/>
                <a:gd name="T36" fmla="*/ 403 w 724"/>
                <a:gd name="T37" fmla="*/ 232 h 740"/>
                <a:gd name="T38" fmla="*/ 539 w 724"/>
                <a:gd name="T39" fmla="*/ 160 h 740"/>
                <a:gd name="T40" fmla="*/ 507 w 724"/>
                <a:gd name="T41" fmla="*/ 88 h 740"/>
                <a:gd name="T42" fmla="*/ 371 w 724"/>
                <a:gd name="T43" fmla="*/ 200 h 740"/>
                <a:gd name="T44" fmla="*/ 419 w 724"/>
                <a:gd name="T45" fmla="*/ 104 h 740"/>
                <a:gd name="T46" fmla="*/ 419 w 724"/>
                <a:gd name="T47" fmla="*/ 56 h 740"/>
                <a:gd name="T48" fmla="*/ 515 w 724"/>
                <a:gd name="T49" fmla="*/ 8 h 740"/>
                <a:gd name="T50" fmla="*/ 611 w 724"/>
                <a:gd name="T51" fmla="*/ 8 h 740"/>
                <a:gd name="T52" fmla="*/ 707 w 724"/>
                <a:gd name="T53" fmla="*/ 56 h 740"/>
                <a:gd name="T54" fmla="*/ 715 w 724"/>
                <a:gd name="T55" fmla="*/ 144 h 740"/>
                <a:gd name="T56" fmla="*/ 667 w 724"/>
                <a:gd name="T57" fmla="*/ 192 h 740"/>
                <a:gd name="T58" fmla="*/ 611 w 724"/>
                <a:gd name="T59" fmla="*/ 216 h 740"/>
                <a:gd name="T60" fmla="*/ 515 w 724"/>
                <a:gd name="T61" fmla="*/ 248 h 740"/>
                <a:gd name="T62" fmla="*/ 515 w 724"/>
                <a:gd name="T63" fmla="*/ 264 h 740"/>
                <a:gd name="T64" fmla="*/ 515 w 724"/>
                <a:gd name="T65" fmla="*/ 248 h 740"/>
                <a:gd name="T66" fmla="*/ 563 w 724"/>
                <a:gd name="T67" fmla="*/ 296 h 740"/>
                <a:gd name="T68" fmla="*/ 515 w 724"/>
                <a:gd name="T69" fmla="*/ 288 h 740"/>
                <a:gd name="T70" fmla="*/ 443 w 724"/>
                <a:gd name="T71" fmla="*/ 304 h 740"/>
                <a:gd name="T72" fmla="*/ 387 w 724"/>
                <a:gd name="T73" fmla="*/ 352 h 740"/>
                <a:gd name="T74" fmla="*/ 371 w 724"/>
                <a:gd name="T75" fmla="*/ 440 h 740"/>
                <a:gd name="T76" fmla="*/ 371 w 724"/>
                <a:gd name="T77" fmla="*/ 536 h 740"/>
                <a:gd name="T78" fmla="*/ 395 w 724"/>
                <a:gd name="T79" fmla="*/ 704 h 740"/>
                <a:gd name="T80" fmla="*/ 371 w 724"/>
                <a:gd name="T81" fmla="*/ 728 h 740"/>
                <a:gd name="T82" fmla="*/ 371 w 724"/>
                <a:gd name="T83" fmla="*/ 680 h 740"/>
                <a:gd name="T84" fmla="*/ 363 w 724"/>
                <a:gd name="T85" fmla="*/ 720 h 740"/>
                <a:gd name="T86" fmla="*/ 291 w 724"/>
                <a:gd name="T87" fmla="*/ 560 h 740"/>
                <a:gd name="T88" fmla="*/ 275 w 724"/>
                <a:gd name="T89" fmla="*/ 424 h 740"/>
                <a:gd name="T90" fmla="*/ 304 w 724"/>
                <a:gd name="T91" fmla="*/ 416 h 740"/>
                <a:gd name="T92" fmla="*/ 299 w 724"/>
                <a:gd name="T93" fmla="*/ 368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4" h="740">
                  <a:moveTo>
                    <a:pt x="283" y="392"/>
                  </a:moveTo>
                  <a:cubicBezTo>
                    <a:pt x="274" y="391"/>
                    <a:pt x="247" y="393"/>
                    <a:pt x="227" y="392"/>
                  </a:cubicBezTo>
                  <a:cubicBezTo>
                    <a:pt x="207" y="391"/>
                    <a:pt x="195" y="392"/>
                    <a:pt x="163" y="384"/>
                  </a:cubicBezTo>
                  <a:cubicBezTo>
                    <a:pt x="131" y="376"/>
                    <a:pt x="62" y="361"/>
                    <a:pt x="35" y="344"/>
                  </a:cubicBezTo>
                  <a:cubicBezTo>
                    <a:pt x="8" y="327"/>
                    <a:pt x="0" y="303"/>
                    <a:pt x="3" y="280"/>
                  </a:cubicBezTo>
                  <a:cubicBezTo>
                    <a:pt x="6" y="257"/>
                    <a:pt x="32" y="229"/>
                    <a:pt x="51" y="208"/>
                  </a:cubicBezTo>
                  <a:cubicBezTo>
                    <a:pt x="70" y="187"/>
                    <a:pt x="102" y="177"/>
                    <a:pt x="115" y="152"/>
                  </a:cubicBezTo>
                  <a:cubicBezTo>
                    <a:pt x="128" y="127"/>
                    <a:pt x="120" y="77"/>
                    <a:pt x="131" y="56"/>
                  </a:cubicBezTo>
                  <a:cubicBezTo>
                    <a:pt x="142" y="35"/>
                    <a:pt x="155" y="24"/>
                    <a:pt x="179" y="24"/>
                  </a:cubicBezTo>
                  <a:cubicBezTo>
                    <a:pt x="203" y="24"/>
                    <a:pt x="243" y="27"/>
                    <a:pt x="275" y="56"/>
                  </a:cubicBezTo>
                  <a:cubicBezTo>
                    <a:pt x="307" y="85"/>
                    <a:pt x="371" y="180"/>
                    <a:pt x="371" y="200"/>
                  </a:cubicBezTo>
                  <a:cubicBezTo>
                    <a:pt x="371" y="220"/>
                    <a:pt x="307" y="176"/>
                    <a:pt x="275" y="176"/>
                  </a:cubicBezTo>
                  <a:cubicBezTo>
                    <a:pt x="243" y="176"/>
                    <a:pt x="190" y="184"/>
                    <a:pt x="179" y="200"/>
                  </a:cubicBezTo>
                  <a:cubicBezTo>
                    <a:pt x="168" y="216"/>
                    <a:pt x="198" y="259"/>
                    <a:pt x="211" y="272"/>
                  </a:cubicBezTo>
                  <a:cubicBezTo>
                    <a:pt x="224" y="285"/>
                    <a:pt x="236" y="281"/>
                    <a:pt x="259" y="280"/>
                  </a:cubicBezTo>
                  <a:cubicBezTo>
                    <a:pt x="282" y="279"/>
                    <a:pt x="326" y="275"/>
                    <a:pt x="347" y="264"/>
                  </a:cubicBezTo>
                  <a:cubicBezTo>
                    <a:pt x="368" y="253"/>
                    <a:pt x="374" y="223"/>
                    <a:pt x="384" y="216"/>
                  </a:cubicBezTo>
                  <a:cubicBezTo>
                    <a:pt x="394" y="209"/>
                    <a:pt x="405" y="221"/>
                    <a:pt x="408" y="224"/>
                  </a:cubicBezTo>
                  <a:cubicBezTo>
                    <a:pt x="411" y="227"/>
                    <a:pt x="381" y="243"/>
                    <a:pt x="403" y="232"/>
                  </a:cubicBezTo>
                  <a:cubicBezTo>
                    <a:pt x="425" y="221"/>
                    <a:pt x="522" y="184"/>
                    <a:pt x="539" y="160"/>
                  </a:cubicBezTo>
                  <a:cubicBezTo>
                    <a:pt x="556" y="136"/>
                    <a:pt x="535" y="81"/>
                    <a:pt x="507" y="88"/>
                  </a:cubicBezTo>
                  <a:cubicBezTo>
                    <a:pt x="479" y="95"/>
                    <a:pt x="386" y="197"/>
                    <a:pt x="371" y="200"/>
                  </a:cubicBezTo>
                  <a:cubicBezTo>
                    <a:pt x="356" y="203"/>
                    <a:pt x="411" y="128"/>
                    <a:pt x="419" y="104"/>
                  </a:cubicBezTo>
                  <a:cubicBezTo>
                    <a:pt x="427" y="80"/>
                    <a:pt x="403" y="72"/>
                    <a:pt x="419" y="56"/>
                  </a:cubicBezTo>
                  <a:cubicBezTo>
                    <a:pt x="435" y="40"/>
                    <a:pt x="483" y="16"/>
                    <a:pt x="515" y="8"/>
                  </a:cubicBezTo>
                  <a:cubicBezTo>
                    <a:pt x="547" y="0"/>
                    <a:pt x="579" y="0"/>
                    <a:pt x="611" y="8"/>
                  </a:cubicBezTo>
                  <a:cubicBezTo>
                    <a:pt x="643" y="16"/>
                    <a:pt x="690" y="33"/>
                    <a:pt x="707" y="56"/>
                  </a:cubicBezTo>
                  <a:cubicBezTo>
                    <a:pt x="724" y="79"/>
                    <a:pt x="722" y="121"/>
                    <a:pt x="715" y="144"/>
                  </a:cubicBezTo>
                  <a:cubicBezTo>
                    <a:pt x="708" y="167"/>
                    <a:pt x="684" y="180"/>
                    <a:pt x="667" y="192"/>
                  </a:cubicBezTo>
                  <a:cubicBezTo>
                    <a:pt x="650" y="204"/>
                    <a:pt x="636" y="207"/>
                    <a:pt x="611" y="216"/>
                  </a:cubicBezTo>
                  <a:cubicBezTo>
                    <a:pt x="586" y="225"/>
                    <a:pt x="531" y="240"/>
                    <a:pt x="515" y="248"/>
                  </a:cubicBezTo>
                  <a:cubicBezTo>
                    <a:pt x="499" y="256"/>
                    <a:pt x="515" y="264"/>
                    <a:pt x="515" y="264"/>
                  </a:cubicBezTo>
                  <a:cubicBezTo>
                    <a:pt x="515" y="264"/>
                    <a:pt x="507" y="243"/>
                    <a:pt x="515" y="248"/>
                  </a:cubicBezTo>
                  <a:cubicBezTo>
                    <a:pt x="523" y="253"/>
                    <a:pt x="563" y="289"/>
                    <a:pt x="563" y="296"/>
                  </a:cubicBezTo>
                  <a:cubicBezTo>
                    <a:pt x="563" y="303"/>
                    <a:pt x="535" y="287"/>
                    <a:pt x="515" y="288"/>
                  </a:cubicBezTo>
                  <a:cubicBezTo>
                    <a:pt x="495" y="289"/>
                    <a:pt x="464" y="293"/>
                    <a:pt x="443" y="304"/>
                  </a:cubicBezTo>
                  <a:cubicBezTo>
                    <a:pt x="422" y="315"/>
                    <a:pt x="399" y="330"/>
                    <a:pt x="387" y="352"/>
                  </a:cubicBezTo>
                  <a:cubicBezTo>
                    <a:pt x="375" y="374"/>
                    <a:pt x="374" y="409"/>
                    <a:pt x="371" y="440"/>
                  </a:cubicBezTo>
                  <a:cubicBezTo>
                    <a:pt x="368" y="471"/>
                    <a:pt x="367" y="492"/>
                    <a:pt x="371" y="536"/>
                  </a:cubicBezTo>
                  <a:cubicBezTo>
                    <a:pt x="375" y="580"/>
                    <a:pt x="395" y="672"/>
                    <a:pt x="395" y="704"/>
                  </a:cubicBezTo>
                  <a:cubicBezTo>
                    <a:pt x="395" y="736"/>
                    <a:pt x="375" y="732"/>
                    <a:pt x="371" y="728"/>
                  </a:cubicBezTo>
                  <a:cubicBezTo>
                    <a:pt x="367" y="724"/>
                    <a:pt x="372" y="681"/>
                    <a:pt x="371" y="680"/>
                  </a:cubicBezTo>
                  <a:cubicBezTo>
                    <a:pt x="370" y="679"/>
                    <a:pt x="376" y="740"/>
                    <a:pt x="363" y="720"/>
                  </a:cubicBezTo>
                  <a:cubicBezTo>
                    <a:pt x="350" y="700"/>
                    <a:pt x="306" y="609"/>
                    <a:pt x="291" y="560"/>
                  </a:cubicBezTo>
                  <a:cubicBezTo>
                    <a:pt x="276" y="511"/>
                    <a:pt x="273" y="448"/>
                    <a:pt x="275" y="424"/>
                  </a:cubicBezTo>
                  <a:cubicBezTo>
                    <a:pt x="277" y="400"/>
                    <a:pt x="300" y="425"/>
                    <a:pt x="304" y="416"/>
                  </a:cubicBezTo>
                  <a:cubicBezTo>
                    <a:pt x="308" y="407"/>
                    <a:pt x="300" y="378"/>
                    <a:pt x="299" y="368"/>
                  </a:cubicBezTo>
                </a:path>
              </a:pathLst>
            </a:cu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FF006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3" name="Freeform 555"/>
            <p:cNvSpPr>
              <a:spLocks/>
            </p:cNvSpPr>
            <p:nvPr/>
          </p:nvSpPr>
          <p:spPr bwMode="auto">
            <a:xfrm rot="-323461">
              <a:off x="4372" y="699"/>
              <a:ext cx="96" cy="56"/>
            </a:xfrm>
            <a:custGeom>
              <a:avLst/>
              <a:gdLst>
                <a:gd name="T0" fmla="*/ 96 w 96"/>
                <a:gd name="T1" fmla="*/ 0 h 56"/>
                <a:gd name="T2" fmla="*/ 48 w 96"/>
                <a:gd name="T3" fmla="*/ 48 h 56"/>
                <a:gd name="T4" fmla="*/ 0 w 96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6">
                  <a:moveTo>
                    <a:pt x="96" y="0"/>
                  </a:moveTo>
                  <a:cubicBezTo>
                    <a:pt x="80" y="20"/>
                    <a:pt x="64" y="40"/>
                    <a:pt x="48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4" name="Freeform 556"/>
            <p:cNvSpPr>
              <a:spLocks/>
            </p:cNvSpPr>
            <p:nvPr/>
          </p:nvSpPr>
          <p:spPr bwMode="auto">
            <a:xfrm rot="-343893">
              <a:off x="4465" y="647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0 w 48"/>
                <a:gd name="T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28" y="20"/>
                    <a:pt x="8" y="40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5" name="Freeform 557"/>
            <p:cNvSpPr>
              <a:spLocks/>
            </p:cNvSpPr>
            <p:nvPr/>
          </p:nvSpPr>
          <p:spPr bwMode="auto">
            <a:xfrm rot="-323461">
              <a:off x="4420" y="697"/>
              <a:ext cx="56" cy="56"/>
            </a:xfrm>
            <a:custGeom>
              <a:avLst/>
              <a:gdLst>
                <a:gd name="T0" fmla="*/ 0 w 56"/>
                <a:gd name="T1" fmla="*/ 48 h 56"/>
                <a:gd name="T2" fmla="*/ 48 w 56"/>
                <a:gd name="T3" fmla="*/ 48 h 56"/>
                <a:gd name="T4" fmla="*/ 48 w 56"/>
                <a:gd name="T5" fmla="*/ 0 h 56"/>
                <a:gd name="T6" fmla="*/ 0 w 56"/>
                <a:gd name="T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0" y="48"/>
                  </a:moveTo>
                  <a:cubicBezTo>
                    <a:pt x="0" y="56"/>
                    <a:pt x="40" y="56"/>
                    <a:pt x="48" y="48"/>
                  </a:cubicBezTo>
                  <a:cubicBezTo>
                    <a:pt x="56" y="40"/>
                    <a:pt x="56" y="0"/>
                    <a:pt x="48" y="0"/>
                  </a:cubicBezTo>
                  <a:cubicBezTo>
                    <a:pt x="40" y="0"/>
                    <a:pt x="0" y="40"/>
                    <a:pt x="0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46" name="Picture 5" descr="Spring Flowers2 [Converted]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192">
            <a:off x="5075238" y="4870450"/>
            <a:ext cx="1355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47" name="Picture 5" descr="Spring Flowers2 [Converted]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244" flipH="1">
            <a:off x="6128544" y="5595144"/>
            <a:ext cx="1001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48" name="Picture 5" descr="Spring Flowers2 [Converted]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069" flipH="1">
            <a:off x="5715000" y="4572000"/>
            <a:ext cx="1001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49" name="Picture 5" descr="Spring Flowers2 [Converted]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213" flipH="1">
            <a:off x="5867400" y="5334000"/>
            <a:ext cx="1001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90" name="Group 602"/>
          <p:cNvGrpSpPr>
            <a:grpSpLocks/>
          </p:cNvGrpSpPr>
          <p:nvPr/>
        </p:nvGrpSpPr>
        <p:grpSpPr bwMode="auto">
          <a:xfrm>
            <a:off x="8077200" y="5181600"/>
            <a:ext cx="1524000" cy="906463"/>
            <a:chOff x="4656" y="3024"/>
            <a:chExt cx="1104" cy="715"/>
          </a:xfrm>
        </p:grpSpPr>
        <p:grpSp>
          <p:nvGrpSpPr>
            <p:cNvPr id="12850" name="Group 562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2851" name="Freeform 563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52" name="Group 564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2853" name="Freeform 565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4" name="Freeform 566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5" name="Freeform 567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6" name="Freeform 568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7" name="Freeform 569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8" name="Freeform 570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9" name="Freeform 571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0" name="Freeform 572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1" name="Oval 573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2" name="Oval 574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3" name="Oval 575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4" name="Oval 576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5" name="Oval 577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6" name="Oval 578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7" name="Oval 579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8" name="Oval 580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9" name="Oval 581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870" name="Group 582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2871" name="Freeform 583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2" name="Freeform 584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3" name="Freeform 585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74" name="Group 586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2875" name="Freeform 587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6" name="Oval 588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77" name="Freeform 589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8" name="Freeform 590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79" name="Group 591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2880" name="Freeform 592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1" name="Oval 593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82" name="Freeform 594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3" name="Freeform 595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84" name="Freeform 596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85" name="Group 597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2886" name="Freeform 598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7" name="Freeform 599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88" name="Freeform 600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9" name="Freeform 601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161197">
            <a:off x="8382000" y="6172200"/>
            <a:ext cx="762000" cy="460375"/>
            <a:chOff x="3815256" y="1584434"/>
            <a:chExt cx="2088930" cy="2225566"/>
          </a:xfrm>
        </p:grpSpPr>
        <p:sp>
          <p:nvSpPr>
            <p:cNvPr id="1719" name="Freeform 1718"/>
            <p:cNvSpPr/>
            <p:nvPr/>
          </p:nvSpPr>
          <p:spPr>
            <a:xfrm>
              <a:off x="3807965" y="2685451"/>
              <a:ext cx="1405677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2893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721" name="Freeform 1720"/>
              <p:cNvSpPr/>
              <p:nvPr/>
            </p:nvSpPr>
            <p:spPr>
              <a:xfrm>
                <a:off x="3838883" y="2707558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2" name="Freeform 1721"/>
              <p:cNvSpPr/>
              <p:nvPr/>
            </p:nvSpPr>
            <p:spPr>
              <a:xfrm>
                <a:off x="3934775" y="1560271"/>
                <a:ext cx="192790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3" name="Freeform 1722"/>
              <p:cNvSpPr/>
              <p:nvPr/>
            </p:nvSpPr>
            <p:spPr>
              <a:xfrm>
                <a:off x="4074289" y="1629867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2897" name="Group 609"/>
          <p:cNvGrpSpPr>
            <a:grpSpLocks/>
          </p:cNvGrpSpPr>
          <p:nvPr/>
        </p:nvGrpSpPr>
        <p:grpSpPr bwMode="auto">
          <a:xfrm>
            <a:off x="7620000" y="5334000"/>
            <a:ext cx="1524000" cy="906463"/>
            <a:chOff x="4656" y="3024"/>
            <a:chExt cx="1104" cy="715"/>
          </a:xfrm>
        </p:grpSpPr>
        <p:grpSp>
          <p:nvGrpSpPr>
            <p:cNvPr id="12898" name="Group 610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2899" name="Freeform 611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00" name="Group 612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2901" name="Freeform 613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2" name="Freeform 614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3" name="Freeform 615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4" name="Freeform 616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5" name="Freeform 617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6" name="Freeform 618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7" name="Freeform 619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8" name="Freeform 620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9" name="Oval 621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0" name="Oval 622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1" name="Oval 623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2" name="Oval 624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3" name="Oval 625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4" name="Oval 626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5" name="Oval 627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6" name="Oval 628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7" name="Oval 629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18" name="Group 630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2919" name="Freeform 631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0" name="Freeform 632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1" name="Freeform 633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22" name="Group 634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2923" name="Freeform 635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4" name="Oval 636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25" name="Freeform 637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6" name="Freeform 638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27" name="Group 639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2928" name="Freeform 640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9" name="Oval 641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30" name="Freeform 642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1" name="Freeform 643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32" name="Freeform 644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33" name="Group 645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2934" name="Freeform 646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5" name="Freeform 647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36" name="Freeform 648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7" name="Freeform 649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938" name="Group 650"/>
          <p:cNvGrpSpPr>
            <a:grpSpLocks/>
          </p:cNvGrpSpPr>
          <p:nvPr/>
        </p:nvGrpSpPr>
        <p:grpSpPr bwMode="auto">
          <a:xfrm>
            <a:off x="7239000" y="5562600"/>
            <a:ext cx="1524000" cy="906463"/>
            <a:chOff x="4656" y="3024"/>
            <a:chExt cx="1104" cy="715"/>
          </a:xfrm>
        </p:grpSpPr>
        <p:grpSp>
          <p:nvGrpSpPr>
            <p:cNvPr id="12939" name="Group 651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2940" name="Freeform 652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41" name="Group 653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2942" name="Freeform 654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3" name="Freeform 655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4" name="Freeform 656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5" name="Freeform 657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6" name="Freeform 658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7" name="Freeform 659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8" name="Freeform 660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9" name="Freeform 661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0" name="Oval 662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1" name="Oval 663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2" name="Oval 664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3" name="Oval 665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4" name="Oval 666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5" name="Oval 667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6" name="Oval 668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7" name="Oval 669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58" name="Oval 670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59" name="Group 671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2960" name="Freeform 672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1" name="Freeform 673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2" name="Freeform 674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63" name="Group 675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2964" name="Freeform 676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5" name="Oval 677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66" name="Freeform 678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7" name="Freeform 679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68" name="Group 680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2969" name="Freeform 681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0" name="Oval 682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1" name="Freeform 683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2" name="Freeform 684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73" name="Freeform 685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74" name="Group 686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2975" name="Freeform 687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6" name="Freeform 688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77" name="Freeform 689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8" name="Freeform 690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979" name="Group 691"/>
          <p:cNvGrpSpPr>
            <a:grpSpLocks/>
          </p:cNvGrpSpPr>
          <p:nvPr/>
        </p:nvGrpSpPr>
        <p:grpSpPr bwMode="auto">
          <a:xfrm>
            <a:off x="7010400" y="5715000"/>
            <a:ext cx="1524000" cy="906463"/>
            <a:chOff x="4656" y="3024"/>
            <a:chExt cx="1104" cy="715"/>
          </a:xfrm>
        </p:grpSpPr>
        <p:grpSp>
          <p:nvGrpSpPr>
            <p:cNvPr id="12980" name="Group 692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2981" name="Freeform 693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82" name="Group 694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2983" name="Freeform 695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4" name="Freeform 696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5" name="Freeform 697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6" name="Freeform 698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7" name="Freeform 699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8" name="Freeform 700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9" name="Freeform 701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0" name="Freeform 702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1" name="Oval 703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2" name="Oval 704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3" name="Oval 705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4" name="Oval 706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5" name="Oval 707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6" name="Oval 708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7" name="Oval 709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8" name="Oval 710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99" name="Oval 711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000" name="Group 712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3001" name="Freeform 713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2" name="Freeform 714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3" name="Freeform 715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04" name="Group 716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3005" name="Freeform 717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6" name="Oval 718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7" name="Freeform 719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8" name="Freeform 720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9" name="Group 721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3010" name="Freeform 722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1" name="Oval 723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" name="Freeform 724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3" name="Freeform 725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14" name="Freeform 726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15" name="Group 727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3016" name="Freeform 728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7" name="Freeform 729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18" name="Freeform 730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9" name="Freeform 731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020" name="Group 732"/>
          <p:cNvGrpSpPr>
            <a:grpSpLocks/>
          </p:cNvGrpSpPr>
          <p:nvPr/>
        </p:nvGrpSpPr>
        <p:grpSpPr bwMode="auto">
          <a:xfrm>
            <a:off x="6629400" y="5951538"/>
            <a:ext cx="1524000" cy="906462"/>
            <a:chOff x="4656" y="3024"/>
            <a:chExt cx="1104" cy="715"/>
          </a:xfrm>
        </p:grpSpPr>
        <p:grpSp>
          <p:nvGrpSpPr>
            <p:cNvPr id="13021" name="Group 733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3022" name="Freeform 734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23" name="Group 735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3024" name="Freeform 736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5" name="Freeform 737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6" name="Freeform 738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7" name="Freeform 739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8" name="Freeform 740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9" name="Freeform 741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0" name="Freeform 742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1" name="Freeform 743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2" name="Oval 744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3" name="Oval 745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4" name="Oval 746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5" name="Oval 747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6" name="Oval 748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7" name="Oval 749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8" name="Oval 750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39" name="Oval 751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40" name="Oval 752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041" name="Group 753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3042" name="Freeform 754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3" name="Freeform 755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4" name="Freeform 756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45" name="Group 757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3046" name="Freeform 758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7" name="Oval 759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48" name="Freeform 760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9" name="Freeform 761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50" name="Group 762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3051" name="Freeform 763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2" name="Oval 764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53" name="Freeform 765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4" name="Freeform 766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55" name="Freeform 767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56" name="Group 768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3057" name="Freeform 769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8" name="Freeform 770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59" name="Freeform 771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0" name="Freeform 772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061" name="Group 773"/>
          <p:cNvGrpSpPr>
            <a:grpSpLocks/>
          </p:cNvGrpSpPr>
          <p:nvPr/>
        </p:nvGrpSpPr>
        <p:grpSpPr bwMode="auto">
          <a:xfrm>
            <a:off x="6400800" y="6019800"/>
            <a:ext cx="1524000" cy="906463"/>
            <a:chOff x="4656" y="3024"/>
            <a:chExt cx="1104" cy="715"/>
          </a:xfrm>
        </p:grpSpPr>
        <p:grpSp>
          <p:nvGrpSpPr>
            <p:cNvPr id="13062" name="Group 774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3063" name="Freeform 775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64" name="Group 776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3065" name="Freeform 777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6" name="Freeform 778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7" name="Freeform 779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8" name="Freeform 780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9" name="Freeform 781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0" name="Freeform 782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1" name="Freeform 783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2" name="Freeform 784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3" name="Oval 785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74" name="Oval 786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75" name="Oval 787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76" name="Oval 788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77" name="Oval 789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78" name="Oval 790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79" name="Oval 791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80" name="Oval 792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81" name="Oval 793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082" name="Group 794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3083" name="Freeform 795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4" name="Freeform 796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5" name="Freeform 797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86" name="Group 798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3087" name="Freeform 799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8" name="Oval 800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89" name="Freeform 801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0" name="Freeform 802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91" name="Group 803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3092" name="Freeform 804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3" name="Oval 805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94" name="Freeform 806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5" name="Freeform 807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96" name="Freeform 808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097" name="Group 809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3098" name="Freeform 810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9" name="Freeform 811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100" name="Freeform 812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1" name="Freeform 813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102" name="Picture 814" descr="FLWRC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40475"/>
            <a:ext cx="8382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3" name="tieng gio chim r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069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12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81"/>
                </p:tgtEl>
              </p:cMediaNode>
            </p:audio>
            <p:audio>
              <p:cMediaNode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-115888" y="-68263"/>
            <a:ext cx="10113963" cy="4157663"/>
          </a:xfrm>
          <a:custGeom>
            <a:avLst/>
            <a:gdLst>
              <a:gd name="T0" fmla="*/ 0 w 6371"/>
              <a:gd name="T1" fmla="*/ 1140 h 2619"/>
              <a:gd name="T2" fmla="*/ 260 w 6371"/>
              <a:gd name="T3" fmla="*/ 739 h 2619"/>
              <a:gd name="T4" fmla="*/ 795 w 6371"/>
              <a:gd name="T5" fmla="*/ 52 h 2619"/>
              <a:gd name="T6" fmla="*/ 1287 w 6371"/>
              <a:gd name="T7" fmla="*/ 425 h 2619"/>
              <a:gd name="T8" fmla="*/ 1819 w 6371"/>
              <a:gd name="T9" fmla="*/ 893 h 2619"/>
              <a:gd name="T10" fmla="*/ 2015 w 6371"/>
              <a:gd name="T11" fmla="*/ 1137 h 2619"/>
              <a:gd name="T12" fmla="*/ 2139 w 6371"/>
              <a:gd name="T13" fmla="*/ 930 h 2619"/>
              <a:gd name="T14" fmla="*/ 2203 w 6371"/>
              <a:gd name="T15" fmla="*/ 875 h 2619"/>
              <a:gd name="T16" fmla="*/ 2454 w 6371"/>
              <a:gd name="T17" fmla="*/ 739 h 2619"/>
              <a:gd name="T18" fmla="*/ 2688 w 6371"/>
              <a:gd name="T19" fmla="*/ 559 h 2619"/>
              <a:gd name="T20" fmla="*/ 2921 w 6371"/>
              <a:gd name="T21" fmla="*/ 469 h 2619"/>
              <a:gd name="T22" fmla="*/ 3201 w 6371"/>
              <a:gd name="T23" fmla="*/ 694 h 2619"/>
              <a:gd name="T24" fmla="*/ 3342 w 6371"/>
              <a:gd name="T25" fmla="*/ 918 h 2619"/>
              <a:gd name="T26" fmla="*/ 3528 w 6371"/>
              <a:gd name="T27" fmla="*/ 963 h 2619"/>
              <a:gd name="T28" fmla="*/ 3808 w 6371"/>
              <a:gd name="T29" fmla="*/ 784 h 2619"/>
              <a:gd name="T30" fmla="*/ 4182 w 6371"/>
              <a:gd name="T31" fmla="*/ 425 h 2619"/>
              <a:gd name="T32" fmla="*/ 4415 w 6371"/>
              <a:gd name="T33" fmla="*/ 155 h 2619"/>
              <a:gd name="T34" fmla="*/ 4602 w 6371"/>
              <a:gd name="T35" fmla="*/ 65 h 2619"/>
              <a:gd name="T36" fmla="*/ 4976 w 6371"/>
              <a:gd name="T37" fmla="*/ 290 h 2619"/>
              <a:gd name="T38" fmla="*/ 5321 w 6371"/>
              <a:gd name="T39" fmla="*/ 592 h 2619"/>
              <a:gd name="T40" fmla="*/ 5623 w 6371"/>
              <a:gd name="T41" fmla="*/ 720 h 2619"/>
              <a:gd name="T42" fmla="*/ 5536 w 6371"/>
              <a:gd name="T43" fmla="*/ 963 h 2619"/>
              <a:gd name="T44" fmla="*/ 5629 w 6371"/>
              <a:gd name="T45" fmla="*/ 963 h 2619"/>
              <a:gd name="T46" fmla="*/ 5676 w 6371"/>
              <a:gd name="T47" fmla="*/ 1008 h 2619"/>
              <a:gd name="T48" fmla="*/ 5879 w 6371"/>
              <a:gd name="T49" fmla="*/ 2484 h 2619"/>
              <a:gd name="T50" fmla="*/ 2724 w 6371"/>
              <a:gd name="T51" fmla="*/ 1817 h 2619"/>
              <a:gd name="T52" fmla="*/ 1636 w 6371"/>
              <a:gd name="T53" fmla="*/ 1506 h 2619"/>
              <a:gd name="T54" fmla="*/ 18 w 6371"/>
              <a:gd name="T55" fmla="*/ 1524 h 2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71" h="2619">
                <a:moveTo>
                  <a:pt x="0" y="1140"/>
                </a:moveTo>
                <a:cubicBezTo>
                  <a:pt x="42" y="1072"/>
                  <a:pt x="127" y="920"/>
                  <a:pt x="260" y="739"/>
                </a:cubicBezTo>
                <a:cubicBezTo>
                  <a:pt x="393" y="558"/>
                  <a:pt x="624" y="104"/>
                  <a:pt x="795" y="52"/>
                </a:cubicBezTo>
                <a:cubicBezTo>
                  <a:pt x="966" y="0"/>
                  <a:pt x="1116" y="285"/>
                  <a:pt x="1287" y="425"/>
                </a:cubicBezTo>
                <a:cubicBezTo>
                  <a:pt x="1458" y="565"/>
                  <a:pt x="1698" y="774"/>
                  <a:pt x="1819" y="893"/>
                </a:cubicBezTo>
                <a:cubicBezTo>
                  <a:pt x="1940" y="1012"/>
                  <a:pt x="1962" y="1131"/>
                  <a:pt x="2015" y="1137"/>
                </a:cubicBezTo>
                <a:cubicBezTo>
                  <a:pt x="2068" y="1143"/>
                  <a:pt x="2108" y="974"/>
                  <a:pt x="2139" y="930"/>
                </a:cubicBezTo>
                <a:cubicBezTo>
                  <a:pt x="2170" y="886"/>
                  <a:pt x="2151" y="907"/>
                  <a:pt x="2203" y="875"/>
                </a:cubicBezTo>
                <a:cubicBezTo>
                  <a:pt x="2255" y="843"/>
                  <a:pt x="2373" y="792"/>
                  <a:pt x="2454" y="739"/>
                </a:cubicBezTo>
                <a:cubicBezTo>
                  <a:pt x="2535" y="686"/>
                  <a:pt x="2610" y="604"/>
                  <a:pt x="2688" y="559"/>
                </a:cubicBezTo>
                <a:cubicBezTo>
                  <a:pt x="2766" y="514"/>
                  <a:pt x="2836" y="447"/>
                  <a:pt x="2921" y="469"/>
                </a:cubicBezTo>
                <a:cubicBezTo>
                  <a:pt x="3007" y="492"/>
                  <a:pt x="3131" y="619"/>
                  <a:pt x="3201" y="694"/>
                </a:cubicBezTo>
                <a:cubicBezTo>
                  <a:pt x="3271" y="769"/>
                  <a:pt x="3287" y="873"/>
                  <a:pt x="3342" y="918"/>
                </a:cubicBezTo>
                <a:cubicBezTo>
                  <a:pt x="3396" y="963"/>
                  <a:pt x="3450" y="986"/>
                  <a:pt x="3528" y="963"/>
                </a:cubicBezTo>
                <a:cubicBezTo>
                  <a:pt x="3606" y="941"/>
                  <a:pt x="3699" y="873"/>
                  <a:pt x="3808" y="784"/>
                </a:cubicBezTo>
                <a:cubicBezTo>
                  <a:pt x="3917" y="694"/>
                  <a:pt x="4081" y="529"/>
                  <a:pt x="4182" y="425"/>
                </a:cubicBezTo>
                <a:cubicBezTo>
                  <a:pt x="4283" y="320"/>
                  <a:pt x="4345" y="215"/>
                  <a:pt x="4415" y="155"/>
                </a:cubicBezTo>
                <a:cubicBezTo>
                  <a:pt x="4485" y="95"/>
                  <a:pt x="4509" y="43"/>
                  <a:pt x="4602" y="65"/>
                </a:cubicBezTo>
                <a:cubicBezTo>
                  <a:pt x="4696" y="88"/>
                  <a:pt x="4856" y="202"/>
                  <a:pt x="4976" y="290"/>
                </a:cubicBezTo>
                <a:cubicBezTo>
                  <a:pt x="5096" y="378"/>
                  <a:pt x="5213" y="520"/>
                  <a:pt x="5321" y="592"/>
                </a:cubicBezTo>
                <a:cubicBezTo>
                  <a:pt x="5429" y="664"/>
                  <a:pt x="5587" y="658"/>
                  <a:pt x="5623" y="720"/>
                </a:cubicBezTo>
                <a:cubicBezTo>
                  <a:pt x="5659" y="782"/>
                  <a:pt x="5535" y="923"/>
                  <a:pt x="5536" y="963"/>
                </a:cubicBezTo>
                <a:cubicBezTo>
                  <a:pt x="5537" y="1003"/>
                  <a:pt x="5606" y="956"/>
                  <a:pt x="5629" y="963"/>
                </a:cubicBezTo>
                <a:cubicBezTo>
                  <a:pt x="5653" y="971"/>
                  <a:pt x="5634" y="755"/>
                  <a:pt x="5676" y="1008"/>
                </a:cubicBezTo>
                <a:cubicBezTo>
                  <a:pt x="5718" y="1261"/>
                  <a:pt x="6371" y="2349"/>
                  <a:pt x="5879" y="2484"/>
                </a:cubicBezTo>
                <a:cubicBezTo>
                  <a:pt x="5387" y="2619"/>
                  <a:pt x="3431" y="1980"/>
                  <a:pt x="2724" y="1817"/>
                </a:cubicBezTo>
                <a:cubicBezTo>
                  <a:pt x="2017" y="1654"/>
                  <a:pt x="2087" y="1555"/>
                  <a:pt x="1636" y="1506"/>
                </a:cubicBezTo>
                <a:cubicBezTo>
                  <a:pt x="1185" y="1457"/>
                  <a:pt x="355" y="1520"/>
                  <a:pt x="18" y="1524"/>
                </a:cubicBezTo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4038600" y="-2590800"/>
            <a:ext cx="1447800" cy="6143625"/>
            <a:chOff x="3216" y="672"/>
            <a:chExt cx="528" cy="1470"/>
          </a:xfrm>
        </p:grpSpPr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Freeform 10"/>
          <p:cNvSpPr>
            <a:spLocks/>
          </p:cNvSpPr>
          <p:nvPr/>
        </p:nvSpPr>
        <p:spPr bwMode="auto">
          <a:xfrm>
            <a:off x="2362200" y="1898650"/>
            <a:ext cx="2667000" cy="850900"/>
          </a:xfrm>
          <a:custGeom>
            <a:avLst/>
            <a:gdLst>
              <a:gd name="T0" fmla="*/ 251 w 1680"/>
              <a:gd name="T1" fmla="*/ 529 h 536"/>
              <a:gd name="T2" fmla="*/ 190 w 1680"/>
              <a:gd name="T3" fmla="*/ 468 h 536"/>
              <a:gd name="T4" fmla="*/ 128 w 1680"/>
              <a:gd name="T5" fmla="*/ 387 h 536"/>
              <a:gd name="T6" fmla="*/ 5 w 1680"/>
              <a:gd name="T7" fmla="*/ 448 h 536"/>
              <a:gd name="T8" fmla="*/ 97 w 1680"/>
              <a:gd name="T9" fmla="*/ 326 h 536"/>
              <a:gd name="T10" fmla="*/ 282 w 1680"/>
              <a:gd name="T11" fmla="*/ 367 h 536"/>
              <a:gd name="T12" fmla="*/ 313 w 1680"/>
              <a:gd name="T13" fmla="*/ 367 h 536"/>
              <a:gd name="T14" fmla="*/ 240 w 1680"/>
              <a:gd name="T15" fmla="*/ 38 h 536"/>
              <a:gd name="T16" fmla="*/ 220 w 1680"/>
              <a:gd name="T17" fmla="*/ 204 h 536"/>
              <a:gd name="T18" fmla="*/ 344 w 1680"/>
              <a:gd name="T19" fmla="*/ 306 h 536"/>
              <a:gd name="T20" fmla="*/ 414 w 1680"/>
              <a:gd name="T21" fmla="*/ 75 h 536"/>
              <a:gd name="T22" fmla="*/ 523 w 1680"/>
              <a:gd name="T23" fmla="*/ 38 h 536"/>
              <a:gd name="T24" fmla="*/ 436 w 1680"/>
              <a:gd name="T25" fmla="*/ 306 h 536"/>
              <a:gd name="T26" fmla="*/ 713 w 1680"/>
              <a:gd name="T27" fmla="*/ 245 h 536"/>
              <a:gd name="T28" fmla="*/ 551 w 1680"/>
              <a:gd name="T29" fmla="*/ 175 h 536"/>
              <a:gd name="T30" fmla="*/ 798 w 1680"/>
              <a:gd name="T31" fmla="*/ 75 h 536"/>
              <a:gd name="T32" fmla="*/ 744 w 1680"/>
              <a:gd name="T33" fmla="*/ 184 h 536"/>
              <a:gd name="T34" fmla="*/ 889 w 1680"/>
              <a:gd name="T35" fmla="*/ 139 h 536"/>
              <a:gd name="T36" fmla="*/ 964 w 1680"/>
              <a:gd name="T37" fmla="*/ 204 h 536"/>
              <a:gd name="T38" fmla="*/ 1020 w 1680"/>
              <a:gd name="T39" fmla="*/ 214 h 536"/>
              <a:gd name="T40" fmla="*/ 1113 w 1680"/>
              <a:gd name="T41" fmla="*/ 163 h 536"/>
              <a:gd name="T42" fmla="*/ 1051 w 1680"/>
              <a:gd name="T43" fmla="*/ 306 h 536"/>
              <a:gd name="T44" fmla="*/ 1251 w 1680"/>
              <a:gd name="T45" fmla="*/ 194 h 536"/>
              <a:gd name="T46" fmla="*/ 1364 w 1680"/>
              <a:gd name="T47" fmla="*/ 180 h 536"/>
              <a:gd name="T48" fmla="*/ 1343 w 1680"/>
              <a:gd name="T49" fmla="*/ 241 h 536"/>
              <a:gd name="T50" fmla="*/ 1543 w 1680"/>
              <a:gd name="T51" fmla="*/ 265 h 536"/>
              <a:gd name="T52" fmla="*/ 1236 w 1680"/>
              <a:gd name="T53" fmla="*/ 367 h 536"/>
              <a:gd name="T54" fmla="*/ 1441 w 1680"/>
              <a:gd name="T55" fmla="*/ 350 h 536"/>
              <a:gd name="T56" fmla="*/ 1467 w 1680"/>
              <a:gd name="T57" fmla="*/ 384 h 536"/>
              <a:gd name="T58" fmla="*/ 1646 w 1680"/>
              <a:gd name="T59" fmla="*/ 343 h 536"/>
              <a:gd name="T60" fmla="*/ 1456 w 1680"/>
              <a:gd name="T61" fmla="*/ 448 h 536"/>
              <a:gd name="T62" fmla="*/ 1661 w 1680"/>
              <a:gd name="T63" fmla="*/ 451 h 536"/>
              <a:gd name="T64" fmla="*/ 1343 w 1680"/>
              <a:gd name="T65" fmla="*/ 495 h 536"/>
              <a:gd name="T66" fmla="*/ 1210 w 1680"/>
              <a:gd name="T67" fmla="*/ 495 h 536"/>
              <a:gd name="T68" fmla="*/ 1026 w 1680"/>
              <a:gd name="T69" fmla="*/ 495 h 536"/>
              <a:gd name="T70" fmla="*/ 851 w 1680"/>
              <a:gd name="T71" fmla="*/ 495 h 536"/>
              <a:gd name="T72" fmla="*/ 651 w 1680"/>
              <a:gd name="T73" fmla="*/ 489 h 536"/>
              <a:gd name="T74" fmla="*/ 559 w 1680"/>
              <a:gd name="T75" fmla="*/ 489 h 536"/>
              <a:gd name="T76" fmla="*/ 436 w 1680"/>
              <a:gd name="T77" fmla="*/ 489 h 536"/>
              <a:gd name="T78" fmla="*/ 282 w 1680"/>
              <a:gd name="T79" fmla="*/ 509 h 536"/>
              <a:gd name="T80" fmla="*/ 251 w 1680"/>
              <a:gd name="T81" fmla="*/ 52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80" h="536">
                <a:moveTo>
                  <a:pt x="251" y="529"/>
                </a:moveTo>
                <a:cubicBezTo>
                  <a:pt x="236" y="522"/>
                  <a:pt x="210" y="492"/>
                  <a:pt x="190" y="468"/>
                </a:cubicBezTo>
                <a:cubicBezTo>
                  <a:pt x="169" y="445"/>
                  <a:pt x="159" y="390"/>
                  <a:pt x="128" y="387"/>
                </a:cubicBezTo>
                <a:cubicBezTo>
                  <a:pt x="97" y="384"/>
                  <a:pt x="10" y="458"/>
                  <a:pt x="5" y="448"/>
                </a:cubicBezTo>
                <a:cubicBezTo>
                  <a:pt x="0" y="438"/>
                  <a:pt x="51" y="339"/>
                  <a:pt x="97" y="326"/>
                </a:cubicBezTo>
                <a:cubicBezTo>
                  <a:pt x="144" y="312"/>
                  <a:pt x="246" y="360"/>
                  <a:pt x="282" y="367"/>
                </a:cubicBezTo>
                <a:cubicBezTo>
                  <a:pt x="318" y="373"/>
                  <a:pt x="320" y="422"/>
                  <a:pt x="313" y="367"/>
                </a:cubicBezTo>
                <a:cubicBezTo>
                  <a:pt x="306" y="312"/>
                  <a:pt x="256" y="65"/>
                  <a:pt x="240" y="38"/>
                </a:cubicBezTo>
                <a:cubicBezTo>
                  <a:pt x="224" y="11"/>
                  <a:pt x="203" y="159"/>
                  <a:pt x="220" y="204"/>
                </a:cubicBezTo>
                <a:cubicBezTo>
                  <a:pt x="237" y="249"/>
                  <a:pt x="312" y="327"/>
                  <a:pt x="344" y="306"/>
                </a:cubicBezTo>
                <a:cubicBezTo>
                  <a:pt x="376" y="285"/>
                  <a:pt x="384" y="120"/>
                  <a:pt x="414" y="75"/>
                </a:cubicBezTo>
                <a:cubicBezTo>
                  <a:pt x="444" y="30"/>
                  <a:pt x="519" y="0"/>
                  <a:pt x="523" y="38"/>
                </a:cubicBezTo>
                <a:cubicBezTo>
                  <a:pt x="527" y="76"/>
                  <a:pt x="404" y="272"/>
                  <a:pt x="436" y="306"/>
                </a:cubicBezTo>
                <a:cubicBezTo>
                  <a:pt x="468" y="340"/>
                  <a:pt x="694" y="267"/>
                  <a:pt x="713" y="245"/>
                </a:cubicBezTo>
                <a:cubicBezTo>
                  <a:pt x="732" y="223"/>
                  <a:pt x="537" y="203"/>
                  <a:pt x="551" y="175"/>
                </a:cubicBezTo>
                <a:cubicBezTo>
                  <a:pt x="565" y="147"/>
                  <a:pt x="766" y="74"/>
                  <a:pt x="798" y="75"/>
                </a:cubicBezTo>
                <a:cubicBezTo>
                  <a:pt x="830" y="76"/>
                  <a:pt x="729" y="173"/>
                  <a:pt x="744" y="184"/>
                </a:cubicBezTo>
                <a:cubicBezTo>
                  <a:pt x="759" y="195"/>
                  <a:pt x="852" y="136"/>
                  <a:pt x="889" y="139"/>
                </a:cubicBezTo>
                <a:cubicBezTo>
                  <a:pt x="926" y="142"/>
                  <a:pt x="942" y="192"/>
                  <a:pt x="964" y="204"/>
                </a:cubicBezTo>
                <a:cubicBezTo>
                  <a:pt x="986" y="216"/>
                  <a:pt x="995" y="221"/>
                  <a:pt x="1020" y="214"/>
                </a:cubicBezTo>
                <a:cubicBezTo>
                  <a:pt x="1045" y="207"/>
                  <a:pt x="1108" y="148"/>
                  <a:pt x="1113" y="163"/>
                </a:cubicBezTo>
                <a:cubicBezTo>
                  <a:pt x="1118" y="178"/>
                  <a:pt x="1028" y="300"/>
                  <a:pt x="1051" y="306"/>
                </a:cubicBezTo>
                <a:cubicBezTo>
                  <a:pt x="1074" y="311"/>
                  <a:pt x="1199" y="215"/>
                  <a:pt x="1251" y="194"/>
                </a:cubicBezTo>
                <a:cubicBezTo>
                  <a:pt x="1303" y="173"/>
                  <a:pt x="1349" y="172"/>
                  <a:pt x="1364" y="180"/>
                </a:cubicBezTo>
                <a:cubicBezTo>
                  <a:pt x="1379" y="188"/>
                  <a:pt x="1313" y="227"/>
                  <a:pt x="1343" y="241"/>
                </a:cubicBezTo>
                <a:cubicBezTo>
                  <a:pt x="1374" y="255"/>
                  <a:pt x="1561" y="244"/>
                  <a:pt x="1543" y="265"/>
                </a:cubicBezTo>
                <a:cubicBezTo>
                  <a:pt x="1526" y="286"/>
                  <a:pt x="1253" y="353"/>
                  <a:pt x="1236" y="367"/>
                </a:cubicBezTo>
                <a:cubicBezTo>
                  <a:pt x="1218" y="381"/>
                  <a:pt x="1402" y="347"/>
                  <a:pt x="1441" y="350"/>
                </a:cubicBezTo>
                <a:cubicBezTo>
                  <a:pt x="1479" y="353"/>
                  <a:pt x="1433" y="385"/>
                  <a:pt x="1467" y="384"/>
                </a:cubicBezTo>
                <a:cubicBezTo>
                  <a:pt x="1501" y="382"/>
                  <a:pt x="1648" y="332"/>
                  <a:pt x="1646" y="343"/>
                </a:cubicBezTo>
                <a:cubicBezTo>
                  <a:pt x="1644" y="353"/>
                  <a:pt x="1454" y="430"/>
                  <a:pt x="1456" y="448"/>
                </a:cubicBezTo>
                <a:cubicBezTo>
                  <a:pt x="1459" y="466"/>
                  <a:pt x="1680" y="443"/>
                  <a:pt x="1661" y="451"/>
                </a:cubicBezTo>
                <a:cubicBezTo>
                  <a:pt x="1643" y="459"/>
                  <a:pt x="1418" y="488"/>
                  <a:pt x="1343" y="495"/>
                </a:cubicBezTo>
                <a:cubicBezTo>
                  <a:pt x="1268" y="503"/>
                  <a:pt x="1263" y="495"/>
                  <a:pt x="1210" y="495"/>
                </a:cubicBezTo>
                <a:cubicBezTo>
                  <a:pt x="1157" y="495"/>
                  <a:pt x="1085" y="495"/>
                  <a:pt x="1026" y="495"/>
                </a:cubicBezTo>
                <a:cubicBezTo>
                  <a:pt x="966" y="495"/>
                  <a:pt x="913" y="497"/>
                  <a:pt x="851" y="495"/>
                </a:cubicBezTo>
                <a:cubicBezTo>
                  <a:pt x="789" y="494"/>
                  <a:pt x="700" y="490"/>
                  <a:pt x="651" y="489"/>
                </a:cubicBezTo>
                <a:cubicBezTo>
                  <a:pt x="603" y="487"/>
                  <a:pt x="595" y="489"/>
                  <a:pt x="559" y="489"/>
                </a:cubicBezTo>
                <a:cubicBezTo>
                  <a:pt x="523" y="489"/>
                  <a:pt x="482" y="485"/>
                  <a:pt x="436" y="489"/>
                </a:cubicBezTo>
                <a:cubicBezTo>
                  <a:pt x="390" y="492"/>
                  <a:pt x="313" y="502"/>
                  <a:pt x="282" y="509"/>
                </a:cubicBezTo>
                <a:cubicBezTo>
                  <a:pt x="251" y="516"/>
                  <a:pt x="267" y="536"/>
                  <a:pt x="251" y="529"/>
                </a:cubicBezTo>
                <a:close/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4953000" y="1219200"/>
            <a:ext cx="2286000" cy="5397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99FF99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0" y="1447800"/>
            <a:ext cx="2667000" cy="6159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4343400" y="1828800"/>
            <a:ext cx="2667000" cy="16065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6699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99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6705600" y="1524000"/>
            <a:ext cx="2070100" cy="965200"/>
          </a:xfrm>
          <a:custGeom>
            <a:avLst/>
            <a:gdLst>
              <a:gd name="T0" fmla="*/ 240 w 1928"/>
              <a:gd name="T1" fmla="*/ 936 h 992"/>
              <a:gd name="T2" fmla="*/ 192 w 1928"/>
              <a:gd name="T3" fmla="*/ 840 h 992"/>
              <a:gd name="T4" fmla="*/ 96 w 1928"/>
              <a:gd name="T5" fmla="*/ 744 h 992"/>
              <a:gd name="T6" fmla="*/ 48 w 1928"/>
              <a:gd name="T7" fmla="*/ 600 h 992"/>
              <a:gd name="T8" fmla="*/ 0 w 1928"/>
              <a:gd name="T9" fmla="*/ 456 h 992"/>
              <a:gd name="T10" fmla="*/ 48 w 1928"/>
              <a:gd name="T11" fmla="*/ 120 h 992"/>
              <a:gd name="T12" fmla="*/ 240 w 1928"/>
              <a:gd name="T13" fmla="*/ 360 h 992"/>
              <a:gd name="T14" fmla="*/ 240 w 1928"/>
              <a:gd name="T15" fmla="*/ 456 h 992"/>
              <a:gd name="T16" fmla="*/ 288 w 1928"/>
              <a:gd name="T17" fmla="*/ 216 h 992"/>
              <a:gd name="T18" fmla="*/ 240 w 1928"/>
              <a:gd name="T19" fmla="*/ 24 h 992"/>
              <a:gd name="T20" fmla="*/ 384 w 1928"/>
              <a:gd name="T21" fmla="*/ 72 h 992"/>
              <a:gd name="T22" fmla="*/ 576 w 1928"/>
              <a:gd name="T23" fmla="*/ 168 h 992"/>
              <a:gd name="T24" fmla="*/ 768 w 1928"/>
              <a:gd name="T25" fmla="*/ 120 h 992"/>
              <a:gd name="T26" fmla="*/ 864 w 1928"/>
              <a:gd name="T27" fmla="*/ 216 h 992"/>
              <a:gd name="T28" fmla="*/ 672 w 1928"/>
              <a:gd name="T29" fmla="*/ 504 h 992"/>
              <a:gd name="T30" fmla="*/ 816 w 1928"/>
              <a:gd name="T31" fmla="*/ 408 h 992"/>
              <a:gd name="T32" fmla="*/ 1200 w 1928"/>
              <a:gd name="T33" fmla="*/ 312 h 992"/>
              <a:gd name="T34" fmla="*/ 1104 w 1928"/>
              <a:gd name="T35" fmla="*/ 456 h 992"/>
              <a:gd name="T36" fmla="*/ 912 w 1928"/>
              <a:gd name="T37" fmla="*/ 600 h 992"/>
              <a:gd name="T38" fmla="*/ 1152 w 1928"/>
              <a:gd name="T39" fmla="*/ 504 h 992"/>
              <a:gd name="T40" fmla="*/ 1440 w 1928"/>
              <a:gd name="T41" fmla="*/ 504 h 992"/>
              <a:gd name="T42" fmla="*/ 1104 w 1928"/>
              <a:gd name="T43" fmla="*/ 648 h 992"/>
              <a:gd name="T44" fmla="*/ 1392 w 1928"/>
              <a:gd name="T45" fmla="*/ 696 h 992"/>
              <a:gd name="T46" fmla="*/ 1872 w 1928"/>
              <a:gd name="T47" fmla="*/ 552 h 992"/>
              <a:gd name="T48" fmla="*/ 1728 w 1928"/>
              <a:gd name="T49" fmla="*/ 792 h 992"/>
              <a:gd name="T50" fmla="*/ 1488 w 1928"/>
              <a:gd name="T51" fmla="*/ 936 h 992"/>
              <a:gd name="T52" fmla="*/ 1680 w 1928"/>
              <a:gd name="T53" fmla="*/ 936 h 992"/>
              <a:gd name="T54" fmla="*/ 1584 w 1928"/>
              <a:gd name="T55" fmla="*/ 984 h 992"/>
              <a:gd name="T56" fmla="*/ 1056 w 1928"/>
              <a:gd name="T57" fmla="*/ 984 h 992"/>
              <a:gd name="T58" fmla="*/ 576 w 1928"/>
              <a:gd name="T59" fmla="*/ 984 h 992"/>
              <a:gd name="T60" fmla="*/ 384 w 1928"/>
              <a:gd name="T61" fmla="*/ 984 h 992"/>
              <a:gd name="T62" fmla="*/ 240 w 1928"/>
              <a:gd name="T63" fmla="*/ 984 h 992"/>
              <a:gd name="T64" fmla="*/ 240 w 1928"/>
              <a:gd name="T65" fmla="*/ 93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8" h="992">
                <a:moveTo>
                  <a:pt x="240" y="936"/>
                </a:moveTo>
                <a:cubicBezTo>
                  <a:pt x="232" y="912"/>
                  <a:pt x="216" y="872"/>
                  <a:pt x="192" y="840"/>
                </a:cubicBezTo>
                <a:cubicBezTo>
                  <a:pt x="168" y="808"/>
                  <a:pt x="120" y="784"/>
                  <a:pt x="96" y="744"/>
                </a:cubicBezTo>
                <a:cubicBezTo>
                  <a:pt x="72" y="704"/>
                  <a:pt x="64" y="648"/>
                  <a:pt x="48" y="600"/>
                </a:cubicBezTo>
                <a:cubicBezTo>
                  <a:pt x="32" y="552"/>
                  <a:pt x="0" y="536"/>
                  <a:pt x="0" y="456"/>
                </a:cubicBezTo>
                <a:cubicBezTo>
                  <a:pt x="0" y="376"/>
                  <a:pt x="8" y="136"/>
                  <a:pt x="48" y="120"/>
                </a:cubicBezTo>
                <a:cubicBezTo>
                  <a:pt x="88" y="104"/>
                  <a:pt x="208" y="304"/>
                  <a:pt x="240" y="360"/>
                </a:cubicBezTo>
                <a:cubicBezTo>
                  <a:pt x="272" y="416"/>
                  <a:pt x="232" y="480"/>
                  <a:pt x="240" y="456"/>
                </a:cubicBezTo>
                <a:cubicBezTo>
                  <a:pt x="248" y="432"/>
                  <a:pt x="288" y="288"/>
                  <a:pt x="288" y="216"/>
                </a:cubicBezTo>
                <a:cubicBezTo>
                  <a:pt x="288" y="144"/>
                  <a:pt x="224" y="48"/>
                  <a:pt x="240" y="24"/>
                </a:cubicBezTo>
                <a:cubicBezTo>
                  <a:pt x="256" y="0"/>
                  <a:pt x="328" y="48"/>
                  <a:pt x="384" y="72"/>
                </a:cubicBezTo>
                <a:cubicBezTo>
                  <a:pt x="440" y="96"/>
                  <a:pt x="512" y="160"/>
                  <a:pt x="576" y="168"/>
                </a:cubicBezTo>
                <a:cubicBezTo>
                  <a:pt x="640" y="176"/>
                  <a:pt x="720" y="112"/>
                  <a:pt x="768" y="120"/>
                </a:cubicBezTo>
                <a:cubicBezTo>
                  <a:pt x="816" y="128"/>
                  <a:pt x="880" y="152"/>
                  <a:pt x="864" y="216"/>
                </a:cubicBezTo>
                <a:cubicBezTo>
                  <a:pt x="848" y="280"/>
                  <a:pt x="680" y="472"/>
                  <a:pt x="672" y="504"/>
                </a:cubicBezTo>
                <a:cubicBezTo>
                  <a:pt x="664" y="536"/>
                  <a:pt x="728" y="440"/>
                  <a:pt x="816" y="408"/>
                </a:cubicBezTo>
                <a:cubicBezTo>
                  <a:pt x="904" y="376"/>
                  <a:pt x="1152" y="304"/>
                  <a:pt x="1200" y="312"/>
                </a:cubicBezTo>
                <a:cubicBezTo>
                  <a:pt x="1248" y="320"/>
                  <a:pt x="1152" y="408"/>
                  <a:pt x="1104" y="456"/>
                </a:cubicBezTo>
                <a:cubicBezTo>
                  <a:pt x="1056" y="504"/>
                  <a:pt x="904" y="592"/>
                  <a:pt x="912" y="600"/>
                </a:cubicBezTo>
                <a:cubicBezTo>
                  <a:pt x="920" y="608"/>
                  <a:pt x="1064" y="520"/>
                  <a:pt x="1152" y="504"/>
                </a:cubicBezTo>
                <a:cubicBezTo>
                  <a:pt x="1240" y="488"/>
                  <a:pt x="1448" y="480"/>
                  <a:pt x="1440" y="504"/>
                </a:cubicBezTo>
                <a:cubicBezTo>
                  <a:pt x="1432" y="528"/>
                  <a:pt x="1112" y="616"/>
                  <a:pt x="1104" y="648"/>
                </a:cubicBezTo>
                <a:cubicBezTo>
                  <a:pt x="1096" y="680"/>
                  <a:pt x="1264" y="712"/>
                  <a:pt x="1392" y="696"/>
                </a:cubicBezTo>
                <a:cubicBezTo>
                  <a:pt x="1520" y="680"/>
                  <a:pt x="1816" y="536"/>
                  <a:pt x="1872" y="552"/>
                </a:cubicBezTo>
                <a:cubicBezTo>
                  <a:pt x="1928" y="568"/>
                  <a:pt x="1792" y="728"/>
                  <a:pt x="1728" y="792"/>
                </a:cubicBezTo>
                <a:cubicBezTo>
                  <a:pt x="1664" y="856"/>
                  <a:pt x="1496" y="912"/>
                  <a:pt x="1488" y="936"/>
                </a:cubicBezTo>
                <a:cubicBezTo>
                  <a:pt x="1480" y="960"/>
                  <a:pt x="1664" y="928"/>
                  <a:pt x="1680" y="936"/>
                </a:cubicBezTo>
                <a:cubicBezTo>
                  <a:pt x="1696" y="944"/>
                  <a:pt x="1688" y="976"/>
                  <a:pt x="1584" y="984"/>
                </a:cubicBezTo>
                <a:cubicBezTo>
                  <a:pt x="1480" y="992"/>
                  <a:pt x="1224" y="984"/>
                  <a:pt x="1056" y="984"/>
                </a:cubicBezTo>
                <a:cubicBezTo>
                  <a:pt x="888" y="984"/>
                  <a:pt x="688" y="984"/>
                  <a:pt x="576" y="984"/>
                </a:cubicBezTo>
                <a:cubicBezTo>
                  <a:pt x="464" y="984"/>
                  <a:pt x="440" y="984"/>
                  <a:pt x="384" y="984"/>
                </a:cubicBezTo>
                <a:cubicBezTo>
                  <a:pt x="328" y="984"/>
                  <a:pt x="264" y="992"/>
                  <a:pt x="240" y="984"/>
                </a:cubicBezTo>
                <a:cubicBezTo>
                  <a:pt x="216" y="976"/>
                  <a:pt x="248" y="960"/>
                  <a:pt x="240" y="93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-228600" y="2971800"/>
            <a:ext cx="9551988" cy="4056063"/>
          </a:xfrm>
          <a:custGeom>
            <a:avLst/>
            <a:gdLst>
              <a:gd name="T0" fmla="*/ 176 w 6017"/>
              <a:gd name="T1" fmla="*/ 856 h 2555"/>
              <a:gd name="T2" fmla="*/ 560 w 6017"/>
              <a:gd name="T3" fmla="*/ 975 h 2555"/>
              <a:gd name="T4" fmla="*/ 1136 w 6017"/>
              <a:gd name="T5" fmla="*/ 1055 h 2555"/>
              <a:gd name="T6" fmla="*/ 1561 w 6017"/>
              <a:gd name="T7" fmla="*/ 1142 h 2555"/>
              <a:gd name="T8" fmla="*/ 2048 w 6017"/>
              <a:gd name="T9" fmla="*/ 1174 h 2555"/>
              <a:gd name="T10" fmla="*/ 2576 w 6017"/>
              <a:gd name="T11" fmla="*/ 1531 h 2555"/>
              <a:gd name="T12" fmla="*/ 2912 w 6017"/>
              <a:gd name="T13" fmla="*/ 1849 h 2555"/>
              <a:gd name="T14" fmla="*/ 3344 w 6017"/>
              <a:gd name="T15" fmla="*/ 2246 h 2555"/>
              <a:gd name="T16" fmla="*/ 3632 w 6017"/>
              <a:gd name="T17" fmla="*/ 2366 h 2555"/>
              <a:gd name="T18" fmla="*/ 4487 w 6017"/>
              <a:gd name="T19" fmla="*/ 2486 h 2555"/>
              <a:gd name="T20" fmla="*/ 5118 w 6017"/>
              <a:gd name="T21" fmla="*/ 2468 h 2555"/>
              <a:gd name="T22" fmla="*/ 5529 w 6017"/>
              <a:gd name="T23" fmla="*/ 2468 h 2555"/>
              <a:gd name="T24" fmla="*/ 5941 w 6017"/>
              <a:gd name="T25" fmla="*/ 2459 h 2555"/>
              <a:gd name="T26" fmla="*/ 5984 w 6017"/>
              <a:gd name="T27" fmla="*/ 1889 h 2555"/>
              <a:gd name="T28" fmla="*/ 5936 w 6017"/>
              <a:gd name="T29" fmla="*/ 1253 h 2555"/>
              <a:gd name="T30" fmla="*/ 5938 w 6017"/>
              <a:gd name="T31" fmla="*/ 1064 h 2555"/>
              <a:gd name="T32" fmla="*/ 5881 w 6017"/>
              <a:gd name="T33" fmla="*/ 825 h 2555"/>
              <a:gd name="T34" fmla="*/ 5519 w 6017"/>
              <a:gd name="T35" fmla="*/ 768 h 2555"/>
              <a:gd name="T36" fmla="*/ 5502 w 6017"/>
              <a:gd name="T37" fmla="*/ 520 h 2555"/>
              <a:gd name="T38" fmla="*/ 5054 w 6017"/>
              <a:gd name="T39" fmla="*/ 520 h 2555"/>
              <a:gd name="T40" fmla="*/ 4523 w 6017"/>
              <a:gd name="T41" fmla="*/ 264 h 2555"/>
              <a:gd name="T42" fmla="*/ 3911 w 6017"/>
              <a:gd name="T43" fmla="*/ 146 h 2555"/>
              <a:gd name="T44" fmla="*/ 3412 w 6017"/>
              <a:gd name="T45" fmla="*/ 406 h 2555"/>
              <a:gd name="T46" fmla="*/ 3024 w 6017"/>
              <a:gd name="T47" fmla="*/ 219 h 2555"/>
              <a:gd name="T48" fmla="*/ 2491 w 6017"/>
              <a:gd name="T49" fmla="*/ 258 h 2555"/>
              <a:gd name="T50" fmla="*/ 2268 w 6017"/>
              <a:gd name="T51" fmla="*/ 258 h 2555"/>
              <a:gd name="T52" fmla="*/ 1865 w 6017"/>
              <a:gd name="T53" fmla="*/ 249 h 2555"/>
              <a:gd name="T54" fmla="*/ 1328 w 6017"/>
              <a:gd name="T55" fmla="*/ 181 h 2555"/>
              <a:gd name="T56" fmla="*/ 1067 w 6017"/>
              <a:gd name="T57" fmla="*/ 192 h 2555"/>
              <a:gd name="T58" fmla="*/ 639 w 6017"/>
              <a:gd name="T59" fmla="*/ 175 h 2555"/>
              <a:gd name="T60" fmla="*/ 376 w 6017"/>
              <a:gd name="T61" fmla="*/ 101 h 2555"/>
              <a:gd name="T62" fmla="*/ 88 w 6017"/>
              <a:gd name="T63" fmla="*/ 60 h 2555"/>
              <a:gd name="T64" fmla="*/ 32 w 6017"/>
              <a:gd name="T65" fmla="*/ 459 h 2555"/>
              <a:gd name="T66" fmla="*/ 32 w 6017"/>
              <a:gd name="T67" fmla="*/ 737 h 2555"/>
              <a:gd name="T68" fmla="*/ 224 w 6017"/>
              <a:gd name="T69" fmla="*/ 896 h 2555"/>
              <a:gd name="T70" fmla="*/ 272 w 6017"/>
              <a:gd name="T71" fmla="*/ 896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17" h="2555">
                <a:moveTo>
                  <a:pt x="176" y="856"/>
                </a:moveTo>
                <a:cubicBezTo>
                  <a:pt x="288" y="899"/>
                  <a:pt x="400" y="942"/>
                  <a:pt x="560" y="975"/>
                </a:cubicBezTo>
                <a:cubicBezTo>
                  <a:pt x="720" y="1008"/>
                  <a:pt x="969" y="1027"/>
                  <a:pt x="1136" y="1055"/>
                </a:cubicBezTo>
                <a:cubicBezTo>
                  <a:pt x="1303" y="1083"/>
                  <a:pt x="1409" y="1122"/>
                  <a:pt x="1561" y="1142"/>
                </a:cubicBezTo>
                <a:cubicBezTo>
                  <a:pt x="1713" y="1162"/>
                  <a:pt x="1879" y="1109"/>
                  <a:pt x="2048" y="1174"/>
                </a:cubicBezTo>
                <a:cubicBezTo>
                  <a:pt x="2217" y="1239"/>
                  <a:pt x="2432" y="1419"/>
                  <a:pt x="2576" y="1531"/>
                </a:cubicBezTo>
                <a:cubicBezTo>
                  <a:pt x="2720" y="1644"/>
                  <a:pt x="2784" y="1730"/>
                  <a:pt x="2912" y="1849"/>
                </a:cubicBezTo>
                <a:cubicBezTo>
                  <a:pt x="3040" y="1968"/>
                  <a:pt x="3224" y="2160"/>
                  <a:pt x="3344" y="2246"/>
                </a:cubicBezTo>
                <a:cubicBezTo>
                  <a:pt x="3464" y="2332"/>
                  <a:pt x="3442" y="2326"/>
                  <a:pt x="3632" y="2366"/>
                </a:cubicBezTo>
                <a:cubicBezTo>
                  <a:pt x="3822" y="2406"/>
                  <a:pt x="4239" y="2469"/>
                  <a:pt x="4487" y="2486"/>
                </a:cubicBezTo>
                <a:cubicBezTo>
                  <a:pt x="4735" y="2503"/>
                  <a:pt x="4944" y="2471"/>
                  <a:pt x="5118" y="2468"/>
                </a:cubicBezTo>
                <a:cubicBezTo>
                  <a:pt x="5292" y="2465"/>
                  <a:pt x="5392" y="2469"/>
                  <a:pt x="5529" y="2468"/>
                </a:cubicBezTo>
                <a:cubicBezTo>
                  <a:pt x="5666" y="2467"/>
                  <a:pt x="5865" y="2555"/>
                  <a:pt x="5941" y="2459"/>
                </a:cubicBezTo>
                <a:cubicBezTo>
                  <a:pt x="6017" y="2363"/>
                  <a:pt x="5985" y="2090"/>
                  <a:pt x="5984" y="1889"/>
                </a:cubicBezTo>
                <a:cubicBezTo>
                  <a:pt x="5983" y="1688"/>
                  <a:pt x="5944" y="1390"/>
                  <a:pt x="5936" y="1253"/>
                </a:cubicBezTo>
                <a:cubicBezTo>
                  <a:pt x="5928" y="1116"/>
                  <a:pt x="5947" y="1135"/>
                  <a:pt x="5938" y="1064"/>
                </a:cubicBezTo>
                <a:cubicBezTo>
                  <a:pt x="5929" y="993"/>
                  <a:pt x="5951" y="874"/>
                  <a:pt x="5881" y="825"/>
                </a:cubicBezTo>
                <a:cubicBezTo>
                  <a:pt x="5811" y="776"/>
                  <a:pt x="5582" y="819"/>
                  <a:pt x="5519" y="768"/>
                </a:cubicBezTo>
                <a:cubicBezTo>
                  <a:pt x="5456" y="717"/>
                  <a:pt x="5580" y="561"/>
                  <a:pt x="5502" y="520"/>
                </a:cubicBezTo>
                <a:cubicBezTo>
                  <a:pt x="5424" y="479"/>
                  <a:pt x="5217" y="563"/>
                  <a:pt x="5054" y="520"/>
                </a:cubicBezTo>
                <a:cubicBezTo>
                  <a:pt x="4891" y="477"/>
                  <a:pt x="4713" y="326"/>
                  <a:pt x="4523" y="264"/>
                </a:cubicBezTo>
                <a:cubicBezTo>
                  <a:pt x="4333" y="202"/>
                  <a:pt x="4096" y="122"/>
                  <a:pt x="3911" y="146"/>
                </a:cubicBezTo>
                <a:cubicBezTo>
                  <a:pt x="3726" y="170"/>
                  <a:pt x="3560" y="394"/>
                  <a:pt x="3412" y="406"/>
                </a:cubicBezTo>
                <a:cubicBezTo>
                  <a:pt x="3264" y="418"/>
                  <a:pt x="3177" y="244"/>
                  <a:pt x="3024" y="219"/>
                </a:cubicBezTo>
                <a:cubicBezTo>
                  <a:pt x="2871" y="194"/>
                  <a:pt x="2617" y="252"/>
                  <a:pt x="2491" y="258"/>
                </a:cubicBezTo>
                <a:cubicBezTo>
                  <a:pt x="2365" y="264"/>
                  <a:pt x="2372" y="259"/>
                  <a:pt x="2268" y="258"/>
                </a:cubicBezTo>
                <a:cubicBezTo>
                  <a:pt x="2164" y="257"/>
                  <a:pt x="2022" y="262"/>
                  <a:pt x="1865" y="249"/>
                </a:cubicBezTo>
                <a:cubicBezTo>
                  <a:pt x="1708" y="236"/>
                  <a:pt x="1461" y="191"/>
                  <a:pt x="1328" y="181"/>
                </a:cubicBezTo>
                <a:cubicBezTo>
                  <a:pt x="1195" y="171"/>
                  <a:pt x="1182" y="193"/>
                  <a:pt x="1067" y="192"/>
                </a:cubicBezTo>
                <a:cubicBezTo>
                  <a:pt x="952" y="191"/>
                  <a:pt x="754" y="190"/>
                  <a:pt x="639" y="175"/>
                </a:cubicBezTo>
                <a:cubicBezTo>
                  <a:pt x="524" y="160"/>
                  <a:pt x="468" y="120"/>
                  <a:pt x="376" y="101"/>
                </a:cubicBezTo>
                <a:cubicBezTo>
                  <a:pt x="284" y="82"/>
                  <a:pt x="145" y="0"/>
                  <a:pt x="88" y="60"/>
                </a:cubicBezTo>
                <a:cubicBezTo>
                  <a:pt x="31" y="120"/>
                  <a:pt x="41" y="346"/>
                  <a:pt x="32" y="459"/>
                </a:cubicBezTo>
                <a:cubicBezTo>
                  <a:pt x="23" y="572"/>
                  <a:pt x="0" y="664"/>
                  <a:pt x="32" y="737"/>
                </a:cubicBezTo>
                <a:cubicBezTo>
                  <a:pt x="64" y="810"/>
                  <a:pt x="184" y="869"/>
                  <a:pt x="224" y="896"/>
                </a:cubicBezTo>
                <a:cubicBezTo>
                  <a:pt x="264" y="922"/>
                  <a:pt x="268" y="909"/>
                  <a:pt x="272" y="896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CCCC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-1092200" y="4343400"/>
            <a:ext cx="8610600" cy="2603500"/>
          </a:xfrm>
          <a:custGeom>
            <a:avLst/>
            <a:gdLst>
              <a:gd name="T0" fmla="*/ 640 w 5424"/>
              <a:gd name="T1" fmla="*/ 0 h 1640"/>
              <a:gd name="T2" fmla="*/ 1120 w 5424"/>
              <a:gd name="T3" fmla="*/ 144 h 1640"/>
              <a:gd name="T4" fmla="*/ 1984 w 5424"/>
              <a:gd name="T5" fmla="*/ 240 h 1640"/>
              <a:gd name="T6" fmla="*/ 2656 w 5424"/>
              <a:gd name="T7" fmla="*/ 240 h 1640"/>
              <a:gd name="T8" fmla="*/ 3424 w 5424"/>
              <a:gd name="T9" fmla="*/ 720 h 1640"/>
              <a:gd name="T10" fmla="*/ 4048 w 5424"/>
              <a:gd name="T11" fmla="*/ 1392 h 1640"/>
              <a:gd name="T12" fmla="*/ 4624 w 5424"/>
              <a:gd name="T13" fmla="*/ 1584 h 1640"/>
              <a:gd name="T14" fmla="*/ 4768 w 5424"/>
              <a:gd name="T15" fmla="*/ 1584 h 1640"/>
              <a:gd name="T16" fmla="*/ 688 w 5424"/>
              <a:gd name="T17" fmla="*/ 1584 h 1640"/>
              <a:gd name="T18" fmla="*/ 640 w 5424"/>
              <a:gd name="T19" fmla="*/ 1248 h 1640"/>
              <a:gd name="T20" fmla="*/ 688 w 5424"/>
              <a:gd name="T21" fmla="*/ 0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24" h="1640">
                <a:moveTo>
                  <a:pt x="640" y="0"/>
                </a:moveTo>
                <a:cubicBezTo>
                  <a:pt x="768" y="52"/>
                  <a:pt x="896" y="104"/>
                  <a:pt x="1120" y="144"/>
                </a:cubicBezTo>
                <a:cubicBezTo>
                  <a:pt x="1344" y="184"/>
                  <a:pt x="1728" y="224"/>
                  <a:pt x="1984" y="240"/>
                </a:cubicBezTo>
                <a:cubicBezTo>
                  <a:pt x="2240" y="256"/>
                  <a:pt x="2416" y="160"/>
                  <a:pt x="2656" y="240"/>
                </a:cubicBezTo>
                <a:cubicBezTo>
                  <a:pt x="2896" y="320"/>
                  <a:pt x="3192" y="528"/>
                  <a:pt x="3424" y="720"/>
                </a:cubicBezTo>
                <a:cubicBezTo>
                  <a:pt x="3656" y="912"/>
                  <a:pt x="3848" y="1248"/>
                  <a:pt x="4048" y="1392"/>
                </a:cubicBezTo>
                <a:cubicBezTo>
                  <a:pt x="4248" y="1536"/>
                  <a:pt x="4504" y="1552"/>
                  <a:pt x="4624" y="1584"/>
                </a:cubicBezTo>
                <a:cubicBezTo>
                  <a:pt x="4744" y="1616"/>
                  <a:pt x="5424" y="1584"/>
                  <a:pt x="4768" y="1584"/>
                </a:cubicBezTo>
                <a:cubicBezTo>
                  <a:pt x="4112" y="1584"/>
                  <a:pt x="1376" y="1640"/>
                  <a:pt x="688" y="1584"/>
                </a:cubicBezTo>
                <a:cubicBezTo>
                  <a:pt x="0" y="1528"/>
                  <a:pt x="640" y="1512"/>
                  <a:pt x="640" y="1248"/>
                </a:cubicBezTo>
                <a:cubicBezTo>
                  <a:pt x="640" y="984"/>
                  <a:pt x="664" y="492"/>
                  <a:pt x="688" y="0"/>
                </a:cubicBezTo>
              </a:path>
            </a:pathLst>
          </a:custGeom>
          <a:gradFill rotWithShape="1">
            <a:gsLst>
              <a:gs pos="0">
                <a:srgbClr val="CCCC00"/>
              </a:gs>
              <a:gs pos="100000">
                <a:srgbClr val="66FF66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8" dist="17961" dir="13500000">
              <a:srgbClr val="CC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-184150" y="1606550"/>
            <a:ext cx="5186363" cy="2217738"/>
          </a:xfrm>
          <a:custGeom>
            <a:avLst/>
            <a:gdLst>
              <a:gd name="T0" fmla="*/ 116 w 3267"/>
              <a:gd name="T1" fmla="*/ 92 h 1397"/>
              <a:gd name="T2" fmla="*/ 1172 w 3267"/>
              <a:gd name="T3" fmla="*/ 188 h 1397"/>
              <a:gd name="T4" fmla="*/ 1679 w 3267"/>
              <a:gd name="T5" fmla="*/ 305 h 1397"/>
              <a:gd name="T6" fmla="*/ 1817 w 3267"/>
              <a:gd name="T7" fmla="*/ 414 h 1397"/>
              <a:gd name="T8" fmla="*/ 1852 w 3267"/>
              <a:gd name="T9" fmla="*/ 494 h 1397"/>
              <a:gd name="T10" fmla="*/ 3142 w 3267"/>
              <a:gd name="T11" fmla="*/ 762 h 1397"/>
              <a:gd name="T12" fmla="*/ 2603 w 3267"/>
              <a:gd name="T13" fmla="*/ 1182 h 1397"/>
              <a:gd name="T14" fmla="*/ 1762 w 3267"/>
              <a:gd name="T15" fmla="*/ 1219 h 1397"/>
              <a:gd name="T16" fmla="*/ 1885 w 3267"/>
              <a:gd name="T17" fmla="*/ 1185 h 1397"/>
              <a:gd name="T18" fmla="*/ 788 w 3267"/>
              <a:gd name="T19" fmla="*/ 1196 h 1397"/>
              <a:gd name="T20" fmla="*/ 281 w 3267"/>
              <a:gd name="T21" fmla="*/ 1234 h 1397"/>
              <a:gd name="T22" fmla="*/ 223 w 3267"/>
              <a:gd name="T23" fmla="*/ 1234 h 1397"/>
              <a:gd name="T24" fmla="*/ 149 w 3267"/>
              <a:gd name="T25" fmla="*/ 1226 h 1397"/>
              <a:gd name="T26" fmla="*/ 100 w 3267"/>
              <a:gd name="T27" fmla="*/ 1218 h 1397"/>
              <a:gd name="T28" fmla="*/ 100 w 3267"/>
              <a:gd name="T29" fmla="*/ 1226 h 1397"/>
              <a:gd name="T30" fmla="*/ 67 w 3267"/>
              <a:gd name="T31" fmla="*/ 189 h 1397"/>
              <a:gd name="T32" fmla="*/ 500 w 3267"/>
              <a:gd name="T33" fmla="*/ 92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7" h="1397">
                <a:moveTo>
                  <a:pt x="116" y="92"/>
                </a:moveTo>
                <a:cubicBezTo>
                  <a:pt x="456" y="112"/>
                  <a:pt x="912" y="153"/>
                  <a:pt x="1172" y="188"/>
                </a:cubicBezTo>
                <a:cubicBezTo>
                  <a:pt x="1432" y="223"/>
                  <a:pt x="1572" y="267"/>
                  <a:pt x="1679" y="305"/>
                </a:cubicBezTo>
                <a:cubicBezTo>
                  <a:pt x="1786" y="343"/>
                  <a:pt x="1788" y="382"/>
                  <a:pt x="1817" y="414"/>
                </a:cubicBezTo>
                <a:cubicBezTo>
                  <a:pt x="1846" y="446"/>
                  <a:pt x="1631" y="436"/>
                  <a:pt x="1852" y="494"/>
                </a:cubicBezTo>
                <a:cubicBezTo>
                  <a:pt x="2073" y="552"/>
                  <a:pt x="3017" y="647"/>
                  <a:pt x="3142" y="762"/>
                </a:cubicBezTo>
                <a:cubicBezTo>
                  <a:pt x="3267" y="877"/>
                  <a:pt x="2833" y="1106"/>
                  <a:pt x="2603" y="1182"/>
                </a:cubicBezTo>
                <a:cubicBezTo>
                  <a:pt x="2373" y="1258"/>
                  <a:pt x="1882" y="1218"/>
                  <a:pt x="1762" y="1219"/>
                </a:cubicBezTo>
                <a:cubicBezTo>
                  <a:pt x="1642" y="1220"/>
                  <a:pt x="2047" y="1189"/>
                  <a:pt x="1885" y="1185"/>
                </a:cubicBezTo>
                <a:cubicBezTo>
                  <a:pt x="1723" y="1181"/>
                  <a:pt x="1055" y="1188"/>
                  <a:pt x="788" y="1196"/>
                </a:cubicBezTo>
                <a:cubicBezTo>
                  <a:pt x="521" y="1204"/>
                  <a:pt x="375" y="1228"/>
                  <a:pt x="281" y="1234"/>
                </a:cubicBezTo>
                <a:cubicBezTo>
                  <a:pt x="187" y="1240"/>
                  <a:pt x="245" y="1235"/>
                  <a:pt x="223" y="1234"/>
                </a:cubicBezTo>
                <a:cubicBezTo>
                  <a:pt x="201" y="1233"/>
                  <a:pt x="169" y="1229"/>
                  <a:pt x="149" y="1226"/>
                </a:cubicBezTo>
                <a:cubicBezTo>
                  <a:pt x="129" y="1223"/>
                  <a:pt x="108" y="1218"/>
                  <a:pt x="100" y="1218"/>
                </a:cubicBezTo>
                <a:cubicBezTo>
                  <a:pt x="92" y="1218"/>
                  <a:pt x="105" y="1397"/>
                  <a:pt x="100" y="1226"/>
                </a:cubicBezTo>
                <a:cubicBezTo>
                  <a:pt x="95" y="1055"/>
                  <a:pt x="0" y="378"/>
                  <a:pt x="67" y="189"/>
                </a:cubicBezTo>
                <a:cubicBezTo>
                  <a:pt x="134" y="0"/>
                  <a:pt x="410" y="112"/>
                  <a:pt x="500" y="92"/>
                </a:cubicBezTo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66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-457200" y="5715000"/>
            <a:ext cx="3657600" cy="13017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66FF66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7543800" y="3200400"/>
            <a:ext cx="1676400" cy="13017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CCFF66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CC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-228600" y="2667000"/>
            <a:ext cx="2362200" cy="889000"/>
          </a:xfrm>
          <a:custGeom>
            <a:avLst/>
            <a:gdLst>
              <a:gd name="T0" fmla="*/ 240 w 1928"/>
              <a:gd name="T1" fmla="*/ 936 h 992"/>
              <a:gd name="T2" fmla="*/ 192 w 1928"/>
              <a:gd name="T3" fmla="*/ 840 h 992"/>
              <a:gd name="T4" fmla="*/ 96 w 1928"/>
              <a:gd name="T5" fmla="*/ 744 h 992"/>
              <a:gd name="T6" fmla="*/ 48 w 1928"/>
              <a:gd name="T7" fmla="*/ 600 h 992"/>
              <a:gd name="T8" fmla="*/ 0 w 1928"/>
              <a:gd name="T9" fmla="*/ 456 h 992"/>
              <a:gd name="T10" fmla="*/ 48 w 1928"/>
              <a:gd name="T11" fmla="*/ 120 h 992"/>
              <a:gd name="T12" fmla="*/ 240 w 1928"/>
              <a:gd name="T13" fmla="*/ 360 h 992"/>
              <a:gd name="T14" fmla="*/ 240 w 1928"/>
              <a:gd name="T15" fmla="*/ 456 h 992"/>
              <a:gd name="T16" fmla="*/ 288 w 1928"/>
              <a:gd name="T17" fmla="*/ 216 h 992"/>
              <a:gd name="T18" fmla="*/ 240 w 1928"/>
              <a:gd name="T19" fmla="*/ 24 h 992"/>
              <a:gd name="T20" fmla="*/ 384 w 1928"/>
              <a:gd name="T21" fmla="*/ 72 h 992"/>
              <a:gd name="T22" fmla="*/ 576 w 1928"/>
              <a:gd name="T23" fmla="*/ 168 h 992"/>
              <a:gd name="T24" fmla="*/ 768 w 1928"/>
              <a:gd name="T25" fmla="*/ 120 h 992"/>
              <a:gd name="T26" fmla="*/ 864 w 1928"/>
              <a:gd name="T27" fmla="*/ 216 h 992"/>
              <a:gd name="T28" fmla="*/ 672 w 1928"/>
              <a:gd name="T29" fmla="*/ 504 h 992"/>
              <a:gd name="T30" fmla="*/ 816 w 1928"/>
              <a:gd name="T31" fmla="*/ 408 h 992"/>
              <a:gd name="T32" fmla="*/ 1200 w 1928"/>
              <a:gd name="T33" fmla="*/ 312 h 992"/>
              <a:gd name="T34" fmla="*/ 1104 w 1928"/>
              <a:gd name="T35" fmla="*/ 456 h 992"/>
              <a:gd name="T36" fmla="*/ 912 w 1928"/>
              <a:gd name="T37" fmla="*/ 600 h 992"/>
              <a:gd name="T38" fmla="*/ 1152 w 1928"/>
              <a:gd name="T39" fmla="*/ 504 h 992"/>
              <a:gd name="T40" fmla="*/ 1440 w 1928"/>
              <a:gd name="T41" fmla="*/ 504 h 992"/>
              <a:gd name="T42" fmla="*/ 1104 w 1928"/>
              <a:gd name="T43" fmla="*/ 648 h 992"/>
              <a:gd name="T44" fmla="*/ 1392 w 1928"/>
              <a:gd name="T45" fmla="*/ 696 h 992"/>
              <a:gd name="T46" fmla="*/ 1872 w 1928"/>
              <a:gd name="T47" fmla="*/ 552 h 992"/>
              <a:gd name="T48" fmla="*/ 1728 w 1928"/>
              <a:gd name="T49" fmla="*/ 792 h 992"/>
              <a:gd name="T50" fmla="*/ 1488 w 1928"/>
              <a:gd name="T51" fmla="*/ 936 h 992"/>
              <a:gd name="T52" fmla="*/ 1680 w 1928"/>
              <a:gd name="T53" fmla="*/ 936 h 992"/>
              <a:gd name="T54" fmla="*/ 1584 w 1928"/>
              <a:gd name="T55" fmla="*/ 984 h 992"/>
              <a:gd name="T56" fmla="*/ 1056 w 1928"/>
              <a:gd name="T57" fmla="*/ 984 h 992"/>
              <a:gd name="T58" fmla="*/ 576 w 1928"/>
              <a:gd name="T59" fmla="*/ 984 h 992"/>
              <a:gd name="T60" fmla="*/ 384 w 1928"/>
              <a:gd name="T61" fmla="*/ 984 h 992"/>
              <a:gd name="T62" fmla="*/ 240 w 1928"/>
              <a:gd name="T63" fmla="*/ 984 h 992"/>
              <a:gd name="T64" fmla="*/ 240 w 1928"/>
              <a:gd name="T65" fmla="*/ 93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8" h="992">
                <a:moveTo>
                  <a:pt x="240" y="936"/>
                </a:moveTo>
                <a:cubicBezTo>
                  <a:pt x="232" y="912"/>
                  <a:pt x="216" y="872"/>
                  <a:pt x="192" y="840"/>
                </a:cubicBezTo>
                <a:cubicBezTo>
                  <a:pt x="168" y="808"/>
                  <a:pt x="120" y="784"/>
                  <a:pt x="96" y="744"/>
                </a:cubicBezTo>
                <a:cubicBezTo>
                  <a:pt x="72" y="704"/>
                  <a:pt x="64" y="648"/>
                  <a:pt x="48" y="600"/>
                </a:cubicBezTo>
                <a:cubicBezTo>
                  <a:pt x="32" y="552"/>
                  <a:pt x="0" y="536"/>
                  <a:pt x="0" y="456"/>
                </a:cubicBezTo>
                <a:cubicBezTo>
                  <a:pt x="0" y="376"/>
                  <a:pt x="8" y="136"/>
                  <a:pt x="48" y="120"/>
                </a:cubicBezTo>
                <a:cubicBezTo>
                  <a:pt x="88" y="104"/>
                  <a:pt x="208" y="304"/>
                  <a:pt x="240" y="360"/>
                </a:cubicBezTo>
                <a:cubicBezTo>
                  <a:pt x="272" y="416"/>
                  <a:pt x="232" y="480"/>
                  <a:pt x="240" y="456"/>
                </a:cubicBezTo>
                <a:cubicBezTo>
                  <a:pt x="248" y="432"/>
                  <a:pt x="288" y="288"/>
                  <a:pt x="288" y="216"/>
                </a:cubicBezTo>
                <a:cubicBezTo>
                  <a:pt x="288" y="144"/>
                  <a:pt x="224" y="48"/>
                  <a:pt x="240" y="24"/>
                </a:cubicBezTo>
                <a:cubicBezTo>
                  <a:pt x="256" y="0"/>
                  <a:pt x="328" y="48"/>
                  <a:pt x="384" y="72"/>
                </a:cubicBezTo>
                <a:cubicBezTo>
                  <a:pt x="440" y="96"/>
                  <a:pt x="512" y="160"/>
                  <a:pt x="576" y="168"/>
                </a:cubicBezTo>
                <a:cubicBezTo>
                  <a:pt x="640" y="176"/>
                  <a:pt x="720" y="112"/>
                  <a:pt x="768" y="120"/>
                </a:cubicBezTo>
                <a:cubicBezTo>
                  <a:pt x="816" y="128"/>
                  <a:pt x="880" y="152"/>
                  <a:pt x="864" y="216"/>
                </a:cubicBezTo>
                <a:cubicBezTo>
                  <a:pt x="848" y="280"/>
                  <a:pt x="680" y="472"/>
                  <a:pt x="672" y="504"/>
                </a:cubicBezTo>
                <a:cubicBezTo>
                  <a:pt x="664" y="536"/>
                  <a:pt x="728" y="440"/>
                  <a:pt x="816" y="408"/>
                </a:cubicBezTo>
                <a:cubicBezTo>
                  <a:pt x="904" y="376"/>
                  <a:pt x="1152" y="304"/>
                  <a:pt x="1200" y="312"/>
                </a:cubicBezTo>
                <a:cubicBezTo>
                  <a:pt x="1248" y="320"/>
                  <a:pt x="1152" y="408"/>
                  <a:pt x="1104" y="456"/>
                </a:cubicBezTo>
                <a:cubicBezTo>
                  <a:pt x="1056" y="504"/>
                  <a:pt x="904" y="592"/>
                  <a:pt x="912" y="600"/>
                </a:cubicBezTo>
                <a:cubicBezTo>
                  <a:pt x="920" y="608"/>
                  <a:pt x="1064" y="520"/>
                  <a:pt x="1152" y="504"/>
                </a:cubicBezTo>
                <a:cubicBezTo>
                  <a:pt x="1240" y="488"/>
                  <a:pt x="1448" y="480"/>
                  <a:pt x="1440" y="504"/>
                </a:cubicBezTo>
                <a:cubicBezTo>
                  <a:pt x="1432" y="528"/>
                  <a:pt x="1112" y="616"/>
                  <a:pt x="1104" y="648"/>
                </a:cubicBezTo>
                <a:cubicBezTo>
                  <a:pt x="1096" y="680"/>
                  <a:pt x="1264" y="712"/>
                  <a:pt x="1392" y="696"/>
                </a:cubicBezTo>
                <a:cubicBezTo>
                  <a:pt x="1520" y="680"/>
                  <a:pt x="1816" y="536"/>
                  <a:pt x="1872" y="552"/>
                </a:cubicBezTo>
                <a:cubicBezTo>
                  <a:pt x="1928" y="568"/>
                  <a:pt x="1792" y="728"/>
                  <a:pt x="1728" y="792"/>
                </a:cubicBezTo>
                <a:cubicBezTo>
                  <a:pt x="1664" y="856"/>
                  <a:pt x="1496" y="912"/>
                  <a:pt x="1488" y="936"/>
                </a:cubicBezTo>
                <a:cubicBezTo>
                  <a:pt x="1480" y="960"/>
                  <a:pt x="1664" y="928"/>
                  <a:pt x="1680" y="936"/>
                </a:cubicBezTo>
                <a:cubicBezTo>
                  <a:pt x="1696" y="944"/>
                  <a:pt x="1688" y="976"/>
                  <a:pt x="1584" y="984"/>
                </a:cubicBezTo>
                <a:cubicBezTo>
                  <a:pt x="1480" y="992"/>
                  <a:pt x="1224" y="984"/>
                  <a:pt x="1056" y="984"/>
                </a:cubicBezTo>
                <a:cubicBezTo>
                  <a:pt x="888" y="984"/>
                  <a:pt x="688" y="984"/>
                  <a:pt x="576" y="984"/>
                </a:cubicBezTo>
                <a:cubicBezTo>
                  <a:pt x="464" y="984"/>
                  <a:pt x="440" y="984"/>
                  <a:pt x="384" y="984"/>
                </a:cubicBezTo>
                <a:cubicBezTo>
                  <a:pt x="328" y="984"/>
                  <a:pt x="264" y="992"/>
                  <a:pt x="240" y="984"/>
                </a:cubicBezTo>
                <a:cubicBezTo>
                  <a:pt x="216" y="976"/>
                  <a:pt x="248" y="960"/>
                  <a:pt x="240" y="93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1371600" y="-1676400"/>
            <a:ext cx="1066800" cy="5534025"/>
            <a:chOff x="3216" y="672"/>
            <a:chExt cx="528" cy="1470"/>
          </a:xfrm>
        </p:grpSpPr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AutoShape 26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AutoShape 27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6" name="Freeform 28"/>
          <p:cNvSpPr>
            <a:spLocks/>
          </p:cNvSpPr>
          <p:nvPr/>
        </p:nvSpPr>
        <p:spPr bwMode="auto">
          <a:xfrm>
            <a:off x="990600" y="5334000"/>
            <a:ext cx="3657600" cy="18351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6477000" y="228600"/>
            <a:ext cx="2286000" cy="3810000"/>
            <a:chOff x="1752" y="-320"/>
            <a:chExt cx="3312" cy="4736"/>
          </a:xfrm>
        </p:grpSpPr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352" y="1104"/>
              <a:ext cx="1488" cy="3312"/>
            </a:xfrm>
            <a:custGeom>
              <a:avLst/>
              <a:gdLst>
                <a:gd name="T0" fmla="*/ 1376 w 2000"/>
                <a:gd name="T1" fmla="*/ 3864 h 3936"/>
                <a:gd name="T2" fmla="*/ 1424 w 2000"/>
                <a:gd name="T3" fmla="*/ 3816 h 3936"/>
                <a:gd name="T4" fmla="*/ 1280 w 2000"/>
                <a:gd name="T5" fmla="*/ 3144 h 3936"/>
                <a:gd name="T6" fmla="*/ 1232 w 2000"/>
                <a:gd name="T7" fmla="*/ 2424 h 3936"/>
                <a:gd name="T8" fmla="*/ 1280 w 2000"/>
                <a:gd name="T9" fmla="*/ 1656 h 3936"/>
                <a:gd name="T10" fmla="*/ 1568 w 2000"/>
                <a:gd name="T11" fmla="*/ 936 h 3936"/>
                <a:gd name="T12" fmla="*/ 1952 w 2000"/>
                <a:gd name="T13" fmla="*/ 504 h 3936"/>
                <a:gd name="T14" fmla="*/ 1856 w 2000"/>
                <a:gd name="T15" fmla="*/ 456 h 3936"/>
                <a:gd name="T16" fmla="*/ 1424 w 2000"/>
                <a:gd name="T17" fmla="*/ 936 h 3936"/>
                <a:gd name="T18" fmla="*/ 1136 w 2000"/>
                <a:gd name="T19" fmla="*/ 1800 h 3936"/>
                <a:gd name="T20" fmla="*/ 1136 w 2000"/>
                <a:gd name="T21" fmla="*/ 1320 h 3936"/>
                <a:gd name="T22" fmla="*/ 1280 w 2000"/>
                <a:gd name="T23" fmla="*/ 360 h 3936"/>
                <a:gd name="T24" fmla="*/ 1328 w 2000"/>
                <a:gd name="T25" fmla="*/ 120 h 3936"/>
                <a:gd name="T26" fmla="*/ 1232 w 2000"/>
                <a:gd name="T27" fmla="*/ 120 h 3936"/>
                <a:gd name="T28" fmla="*/ 1088 w 2000"/>
                <a:gd name="T29" fmla="*/ 840 h 3936"/>
                <a:gd name="T30" fmla="*/ 1088 w 2000"/>
                <a:gd name="T31" fmla="*/ 600 h 3936"/>
                <a:gd name="T32" fmla="*/ 1040 w 2000"/>
                <a:gd name="T33" fmla="*/ 456 h 3936"/>
                <a:gd name="T34" fmla="*/ 944 w 2000"/>
                <a:gd name="T35" fmla="*/ 600 h 3936"/>
                <a:gd name="T36" fmla="*/ 944 w 2000"/>
                <a:gd name="T37" fmla="*/ 1272 h 3936"/>
                <a:gd name="T38" fmla="*/ 933 w 2000"/>
                <a:gd name="T39" fmla="*/ 1277 h 3936"/>
                <a:gd name="T40" fmla="*/ 800 w 2000"/>
                <a:gd name="T41" fmla="*/ 1032 h 3936"/>
                <a:gd name="T42" fmla="*/ 560 w 2000"/>
                <a:gd name="T43" fmla="*/ 696 h 3936"/>
                <a:gd name="T44" fmla="*/ 128 w 2000"/>
                <a:gd name="T45" fmla="*/ 648 h 3936"/>
                <a:gd name="T46" fmla="*/ 32 w 2000"/>
                <a:gd name="T47" fmla="*/ 696 h 3936"/>
                <a:gd name="T48" fmla="*/ 320 w 2000"/>
                <a:gd name="T49" fmla="*/ 744 h 3936"/>
                <a:gd name="T50" fmla="*/ 656 w 2000"/>
                <a:gd name="T51" fmla="*/ 1032 h 3936"/>
                <a:gd name="T52" fmla="*/ 795 w 2000"/>
                <a:gd name="T53" fmla="*/ 1322 h 3936"/>
                <a:gd name="T54" fmla="*/ 914 w 2000"/>
                <a:gd name="T55" fmla="*/ 1661 h 3936"/>
                <a:gd name="T56" fmla="*/ 951 w 2000"/>
                <a:gd name="T57" fmla="*/ 1907 h 3936"/>
                <a:gd name="T58" fmla="*/ 987 w 2000"/>
                <a:gd name="T59" fmla="*/ 2346 h 3936"/>
                <a:gd name="T60" fmla="*/ 960 w 2000"/>
                <a:gd name="T61" fmla="*/ 2529 h 3936"/>
                <a:gd name="T62" fmla="*/ 896 w 2000"/>
                <a:gd name="T63" fmla="*/ 2520 h 3936"/>
                <a:gd name="T64" fmla="*/ 1015 w 2000"/>
                <a:gd name="T65" fmla="*/ 2776 h 3936"/>
                <a:gd name="T66" fmla="*/ 978 w 2000"/>
                <a:gd name="T67" fmla="*/ 2639 h 3936"/>
                <a:gd name="T68" fmla="*/ 969 w 2000"/>
                <a:gd name="T69" fmla="*/ 2630 h 3936"/>
                <a:gd name="T70" fmla="*/ 997 w 2000"/>
                <a:gd name="T71" fmla="*/ 2813 h 3936"/>
                <a:gd name="T72" fmla="*/ 944 w 2000"/>
                <a:gd name="T73" fmla="*/ 2664 h 3936"/>
                <a:gd name="T74" fmla="*/ 896 w 2000"/>
                <a:gd name="T75" fmla="*/ 2520 h 3936"/>
                <a:gd name="T76" fmla="*/ 944 w 2000"/>
                <a:gd name="T77" fmla="*/ 2424 h 3936"/>
                <a:gd name="T78" fmla="*/ 942 w 2000"/>
                <a:gd name="T79" fmla="*/ 2483 h 3936"/>
                <a:gd name="T80" fmla="*/ 969 w 2000"/>
                <a:gd name="T81" fmla="*/ 2584 h 3936"/>
                <a:gd name="T82" fmla="*/ 1006 w 2000"/>
                <a:gd name="T83" fmla="*/ 2831 h 3936"/>
                <a:gd name="T84" fmla="*/ 923 w 2000"/>
                <a:gd name="T85" fmla="*/ 2785 h 3936"/>
                <a:gd name="T86" fmla="*/ 992 w 2000"/>
                <a:gd name="T87" fmla="*/ 3048 h 3936"/>
                <a:gd name="T88" fmla="*/ 992 w 2000"/>
                <a:gd name="T89" fmla="*/ 3288 h 3936"/>
                <a:gd name="T90" fmla="*/ 923 w 2000"/>
                <a:gd name="T91" fmla="*/ 3507 h 3936"/>
                <a:gd name="T92" fmla="*/ 704 w 2000"/>
                <a:gd name="T93" fmla="*/ 3768 h 3936"/>
                <a:gd name="T94" fmla="*/ 752 w 2000"/>
                <a:gd name="T95" fmla="*/ 3816 h 3936"/>
                <a:gd name="T96" fmla="*/ 1040 w 2000"/>
                <a:gd name="T97" fmla="*/ 3816 h 3936"/>
                <a:gd name="T98" fmla="*/ 1280 w 2000"/>
                <a:gd name="T99" fmla="*/ 3864 h 3936"/>
                <a:gd name="T100" fmla="*/ 1376 w 2000"/>
                <a:gd name="T101" fmla="*/ 3864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" h="3936">
                  <a:moveTo>
                    <a:pt x="1376" y="3864"/>
                  </a:moveTo>
                  <a:cubicBezTo>
                    <a:pt x="1400" y="3856"/>
                    <a:pt x="1440" y="3936"/>
                    <a:pt x="1424" y="3816"/>
                  </a:cubicBezTo>
                  <a:cubicBezTo>
                    <a:pt x="1408" y="3696"/>
                    <a:pt x="1312" y="3376"/>
                    <a:pt x="1280" y="3144"/>
                  </a:cubicBezTo>
                  <a:cubicBezTo>
                    <a:pt x="1248" y="2912"/>
                    <a:pt x="1232" y="2672"/>
                    <a:pt x="1232" y="2424"/>
                  </a:cubicBezTo>
                  <a:cubicBezTo>
                    <a:pt x="1232" y="2176"/>
                    <a:pt x="1224" y="1904"/>
                    <a:pt x="1280" y="1656"/>
                  </a:cubicBezTo>
                  <a:cubicBezTo>
                    <a:pt x="1336" y="1408"/>
                    <a:pt x="1456" y="1128"/>
                    <a:pt x="1568" y="936"/>
                  </a:cubicBezTo>
                  <a:cubicBezTo>
                    <a:pt x="1680" y="744"/>
                    <a:pt x="1904" y="584"/>
                    <a:pt x="1952" y="504"/>
                  </a:cubicBezTo>
                  <a:cubicBezTo>
                    <a:pt x="2000" y="424"/>
                    <a:pt x="1944" y="384"/>
                    <a:pt x="1856" y="456"/>
                  </a:cubicBezTo>
                  <a:cubicBezTo>
                    <a:pt x="1768" y="528"/>
                    <a:pt x="1544" y="712"/>
                    <a:pt x="1424" y="936"/>
                  </a:cubicBezTo>
                  <a:cubicBezTo>
                    <a:pt x="1304" y="1160"/>
                    <a:pt x="1184" y="1736"/>
                    <a:pt x="1136" y="1800"/>
                  </a:cubicBezTo>
                  <a:cubicBezTo>
                    <a:pt x="1088" y="1864"/>
                    <a:pt x="1112" y="1560"/>
                    <a:pt x="1136" y="1320"/>
                  </a:cubicBezTo>
                  <a:cubicBezTo>
                    <a:pt x="1160" y="1080"/>
                    <a:pt x="1248" y="560"/>
                    <a:pt x="1280" y="360"/>
                  </a:cubicBezTo>
                  <a:cubicBezTo>
                    <a:pt x="1312" y="160"/>
                    <a:pt x="1336" y="160"/>
                    <a:pt x="1328" y="120"/>
                  </a:cubicBezTo>
                  <a:cubicBezTo>
                    <a:pt x="1320" y="80"/>
                    <a:pt x="1272" y="0"/>
                    <a:pt x="1232" y="120"/>
                  </a:cubicBezTo>
                  <a:cubicBezTo>
                    <a:pt x="1192" y="240"/>
                    <a:pt x="1112" y="760"/>
                    <a:pt x="1088" y="840"/>
                  </a:cubicBezTo>
                  <a:cubicBezTo>
                    <a:pt x="1064" y="920"/>
                    <a:pt x="1096" y="664"/>
                    <a:pt x="1088" y="600"/>
                  </a:cubicBezTo>
                  <a:cubicBezTo>
                    <a:pt x="1080" y="536"/>
                    <a:pt x="1064" y="456"/>
                    <a:pt x="1040" y="456"/>
                  </a:cubicBezTo>
                  <a:cubicBezTo>
                    <a:pt x="1016" y="456"/>
                    <a:pt x="960" y="464"/>
                    <a:pt x="944" y="600"/>
                  </a:cubicBezTo>
                  <a:cubicBezTo>
                    <a:pt x="928" y="736"/>
                    <a:pt x="946" y="1159"/>
                    <a:pt x="944" y="1272"/>
                  </a:cubicBezTo>
                  <a:cubicBezTo>
                    <a:pt x="942" y="1385"/>
                    <a:pt x="957" y="1317"/>
                    <a:pt x="933" y="1277"/>
                  </a:cubicBezTo>
                  <a:cubicBezTo>
                    <a:pt x="909" y="1237"/>
                    <a:pt x="862" y="1129"/>
                    <a:pt x="800" y="1032"/>
                  </a:cubicBezTo>
                  <a:cubicBezTo>
                    <a:pt x="738" y="935"/>
                    <a:pt x="672" y="760"/>
                    <a:pt x="560" y="696"/>
                  </a:cubicBezTo>
                  <a:cubicBezTo>
                    <a:pt x="448" y="632"/>
                    <a:pt x="216" y="648"/>
                    <a:pt x="128" y="648"/>
                  </a:cubicBezTo>
                  <a:cubicBezTo>
                    <a:pt x="40" y="648"/>
                    <a:pt x="0" y="680"/>
                    <a:pt x="32" y="696"/>
                  </a:cubicBezTo>
                  <a:cubicBezTo>
                    <a:pt x="64" y="712"/>
                    <a:pt x="216" y="688"/>
                    <a:pt x="320" y="744"/>
                  </a:cubicBezTo>
                  <a:cubicBezTo>
                    <a:pt x="424" y="800"/>
                    <a:pt x="577" y="936"/>
                    <a:pt x="656" y="1032"/>
                  </a:cubicBezTo>
                  <a:cubicBezTo>
                    <a:pt x="735" y="1128"/>
                    <a:pt x="752" y="1217"/>
                    <a:pt x="795" y="1322"/>
                  </a:cubicBezTo>
                  <a:cubicBezTo>
                    <a:pt x="838" y="1427"/>
                    <a:pt x="888" y="1564"/>
                    <a:pt x="914" y="1661"/>
                  </a:cubicBezTo>
                  <a:cubicBezTo>
                    <a:pt x="940" y="1758"/>
                    <a:pt x="939" y="1793"/>
                    <a:pt x="951" y="1907"/>
                  </a:cubicBezTo>
                  <a:cubicBezTo>
                    <a:pt x="963" y="2021"/>
                    <a:pt x="986" y="2242"/>
                    <a:pt x="987" y="2346"/>
                  </a:cubicBezTo>
                  <a:cubicBezTo>
                    <a:pt x="988" y="2450"/>
                    <a:pt x="975" y="2500"/>
                    <a:pt x="960" y="2529"/>
                  </a:cubicBezTo>
                  <a:cubicBezTo>
                    <a:pt x="945" y="2558"/>
                    <a:pt x="887" y="2479"/>
                    <a:pt x="896" y="2520"/>
                  </a:cubicBezTo>
                  <a:cubicBezTo>
                    <a:pt x="905" y="2561"/>
                    <a:pt x="1001" y="2756"/>
                    <a:pt x="1015" y="2776"/>
                  </a:cubicBezTo>
                  <a:cubicBezTo>
                    <a:pt x="1029" y="2796"/>
                    <a:pt x="986" y="2663"/>
                    <a:pt x="978" y="2639"/>
                  </a:cubicBezTo>
                  <a:cubicBezTo>
                    <a:pt x="970" y="2615"/>
                    <a:pt x="966" y="2601"/>
                    <a:pt x="969" y="2630"/>
                  </a:cubicBezTo>
                  <a:cubicBezTo>
                    <a:pt x="972" y="2659"/>
                    <a:pt x="1001" y="2807"/>
                    <a:pt x="997" y="2813"/>
                  </a:cubicBezTo>
                  <a:cubicBezTo>
                    <a:pt x="993" y="2819"/>
                    <a:pt x="961" y="2713"/>
                    <a:pt x="944" y="2664"/>
                  </a:cubicBezTo>
                  <a:cubicBezTo>
                    <a:pt x="927" y="2615"/>
                    <a:pt x="896" y="2560"/>
                    <a:pt x="896" y="2520"/>
                  </a:cubicBezTo>
                  <a:cubicBezTo>
                    <a:pt x="896" y="2480"/>
                    <a:pt x="936" y="2430"/>
                    <a:pt x="944" y="2424"/>
                  </a:cubicBezTo>
                  <a:cubicBezTo>
                    <a:pt x="952" y="2418"/>
                    <a:pt x="938" y="2456"/>
                    <a:pt x="942" y="2483"/>
                  </a:cubicBezTo>
                  <a:cubicBezTo>
                    <a:pt x="946" y="2510"/>
                    <a:pt x="958" y="2526"/>
                    <a:pt x="969" y="2584"/>
                  </a:cubicBezTo>
                  <a:cubicBezTo>
                    <a:pt x="980" y="2642"/>
                    <a:pt x="1014" y="2798"/>
                    <a:pt x="1006" y="2831"/>
                  </a:cubicBezTo>
                  <a:cubicBezTo>
                    <a:pt x="998" y="2864"/>
                    <a:pt x="925" y="2749"/>
                    <a:pt x="923" y="2785"/>
                  </a:cubicBezTo>
                  <a:cubicBezTo>
                    <a:pt x="921" y="2821"/>
                    <a:pt x="981" y="2964"/>
                    <a:pt x="992" y="3048"/>
                  </a:cubicBezTo>
                  <a:cubicBezTo>
                    <a:pt x="1003" y="3132"/>
                    <a:pt x="1003" y="3212"/>
                    <a:pt x="992" y="3288"/>
                  </a:cubicBezTo>
                  <a:cubicBezTo>
                    <a:pt x="981" y="3364"/>
                    <a:pt x="971" y="3427"/>
                    <a:pt x="923" y="3507"/>
                  </a:cubicBezTo>
                  <a:cubicBezTo>
                    <a:pt x="875" y="3587"/>
                    <a:pt x="732" y="3717"/>
                    <a:pt x="704" y="3768"/>
                  </a:cubicBezTo>
                  <a:cubicBezTo>
                    <a:pt x="676" y="3819"/>
                    <a:pt x="696" y="3808"/>
                    <a:pt x="752" y="3816"/>
                  </a:cubicBezTo>
                  <a:cubicBezTo>
                    <a:pt x="808" y="3824"/>
                    <a:pt x="952" y="3808"/>
                    <a:pt x="1040" y="3816"/>
                  </a:cubicBezTo>
                  <a:cubicBezTo>
                    <a:pt x="1128" y="3824"/>
                    <a:pt x="1216" y="3856"/>
                    <a:pt x="1280" y="3864"/>
                  </a:cubicBezTo>
                  <a:cubicBezTo>
                    <a:pt x="1344" y="3872"/>
                    <a:pt x="1352" y="3872"/>
                    <a:pt x="1376" y="38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66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1752" y="-320"/>
              <a:ext cx="3312" cy="2728"/>
            </a:xfrm>
            <a:custGeom>
              <a:avLst/>
              <a:gdLst>
                <a:gd name="T0" fmla="*/ 984 w 3312"/>
                <a:gd name="T1" fmla="*/ 2240 h 2728"/>
                <a:gd name="T2" fmla="*/ 840 w 3312"/>
                <a:gd name="T3" fmla="*/ 2432 h 2728"/>
                <a:gd name="T4" fmla="*/ 504 w 3312"/>
                <a:gd name="T5" fmla="*/ 2480 h 2728"/>
                <a:gd name="T6" fmla="*/ 120 w 3312"/>
                <a:gd name="T7" fmla="*/ 2240 h 2728"/>
                <a:gd name="T8" fmla="*/ 24 w 3312"/>
                <a:gd name="T9" fmla="*/ 1664 h 2728"/>
                <a:gd name="T10" fmla="*/ 264 w 3312"/>
                <a:gd name="T11" fmla="*/ 1232 h 2728"/>
                <a:gd name="T12" fmla="*/ 648 w 3312"/>
                <a:gd name="T13" fmla="*/ 1184 h 2728"/>
                <a:gd name="T14" fmla="*/ 840 w 3312"/>
                <a:gd name="T15" fmla="*/ 1232 h 2728"/>
                <a:gd name="T16" fmla="*/ 744 w 3312"/>
                <a:gd name="T17" fmla="*/ 1136 h 2728"/>
                <a:gd name="T18" fmla="*/ 552 w 3312"/>
                <a:gd name="T19" fmla="*/ 800 h 2728"/>
                <a:gd name="T20" fmla="*/ 648 w 3312"/>
                <a:gd name="T21" fmla="*/ 224 h 2728"/>
                <a:gd name="T22" fmla="*/ 1080 w 3312"/>
                <a:gd name="T23" fmla="*/ 32 h 2728"/>
                <a:gd name="T24" fmla="*/ 1464 w 3312"/>
                <a:gd name="T25" fmla="*/ 32 h 2728"/>
                <a:gd name="T26" fmla="*/ 1800 w 3312"/>
                <a:gd name="T27" fmla="*/ 176 h 2728"/>
                <a:gd name="T28" fmla="*/ 2040 w 3312"/>
                <a:gd name="T29" fmla="*/ 416 h 2728"/>
                <a:gd name="T30" fmla="*/ 2136 w 3312"/>
                <a:gd name="T31" fmla="*/ 800 h 2728"/>
                <a:gd name="T32" fmla="*/ 1992 w 3312"/>
                <a:gd name="T33" fmla="*/ 1040 h 2728"/>
                <a:gd name="T34" fmla="*/ 2184 w 3312"/>
                <a:gd name="T35" fmla="*/ 944 h 2728"/>
                <a:gd name="T36" fmla="*/ 2520 w 3312"/>
                <a:gd name="T37" fmla="*/ 944 h 2728"/>
                <a:gd name="T38" fmla="*/ 2760 w 3312"/>
                <a:gd name="T39" fmla="*/ 1088 h 2728"/>
                <a:gd name="T40" fmla="*/ 2856 w 3312"/>
                <a:gd name="T41" fmla="*/ 1376 h 2728"/>
                <a:gd name="T42" fmla="*/ 2856 w 3312"/>
                <a:gd name="T43" fmla="*/ 1568 h 2728"/>
                <a:gd name="T44" fmla="*/ 3000 w 3312"/>
                <a:gd name="T45" fmla="*/ 1568 h 2728"/>
                <a:gd name="T46" fmla="*/ 3288 w 3312"/>
                <a:gd name="T47" fmla="*/ 1856 h 2728"/>
                <a:gd name="T48" fmla="*/ 3144 w 3312"/>
                <a:gd name="T49" fmla="*/ 2336 h 2728"/>
                <a:gd name="T50" fmla="*/ 2856 w 3312"/>
                <a:gd name="T51" fmla="*/ 2576 h 2728"/>
                <a:gd name="T52" fmla="*/ 2328 w 3312"/>
                <a:gd name="T53" fmla="*/ 2720 h 2728"/>
                <a:gd name="T54" fmla="*/ 1944 w 3312"/>
                <a:gd name="T55" fmla="*/ 2624 h 2728"/>
                <a:gd name="T56" fmla="*/ 1800 w 3312"/>
                <a:gd name="T57" fmla="*/ 2480 h 2728"/>
                <a:gd name="T58" fmla="*/ 1752 w 3312"/>
                <a:gd name="T59" fmla="*/ 2336 h 2728"/>
                <a:gd name="T60" fmla="*/ 1656 w 3312"/>
                <a:gd name="T61" fmla="*/ 2432 h 2728"/>
                <a:gd name="T62" fmla="*/ 1512 w 3312"/>
                <a:gd name="T63" fmla="*/ 2480 h 2728"/>
                <a:gd name="T64" fmla="*/ 1272 w 3312"/>
                <a:gd name="T65" fmla="*/ 2336 h 2728"/>
                <a:gd name="T66" fmla="*/ 1224 w 3312"/>
                <a:gd name="T67" fmla="*/ 2096 h 2728"/>
                <a:gd name="T68" fmla="*/ 1176 w 3312"/>
                <a:gd name="T69" fmla="*/ 2192 h 2728"/>
                <a:gd name="T70" fmla="*/ 1032 w 3312"/>
                <a:gd name="T71" fmla="*/ 2336 h 2728"/>
                <a:gd name="T72" fmla="*/ 840 w 3312"/>
                <a:gd name="T73" fmla="*/ 2336 h 2728"/>
                <a:gd name="T74" fmla="*/ 888 w 3312"/>
                <a:gd name="T75" fmla="*/ 2432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2" h="2728">
                  <a:moveTo>
                    <a:pt x="984" y="2240"/>
                  </a:moveTo>
                  <a:cubicBezTo>
                    <a:pt x="952" y="2316"/>
                    <a:pt x="920" y="2392"/>
                    <a:pt x="840" y="2432"/>
                  </a:cubicBezTo>
                  <a:cubicBezTo>
                    <a:pt x="760" y="2472"/>
                    <a:pt x="624" y="2512"/>
                    <a:pt x="504" y="2480"/>
                  </a:cubicBezTo>
                  <a:cubicBezTo>
                    <a:pt x="384" y="2448"/>
                    <a:pt x="200" y="2376"/>
                    <a:pt x="120" y="2240"/>
                  </a:cubicBezTo>
                  <a:cubicBezTo>
                    <a:pt x="40" y="2104"/>
                    <a:pt x="0" y="1832"/>
                    <a:pt x="24" y="1664"/>
                  </a:cubicBezTo>
                  <a:cubicBezTo>
                    <a:pt x="48" y="1496"/>
                    <a:pt x="160" y="1312"/>
                    <a:pt x="264" y="1232"/>
                  </a:cubicBezTo>
                  <a:cubicBezTo>
                    <a:pt x="368" y="1152"/>
                    <a:pt x="552" y="1184"/>
                    <a:pt x="648" y="1184"/>
                  </a:cubicBezTo>
                  <a:cubicBezTo>
                    <a:pt x="744" y="1184"/>
                    <a:pt x="824" y="1240"/>
                    <a:pt x="840" y="1232"/>
                  </a:cubicBezTo>
                  <a:cubicBezTo>
                    <a:pt x="856" y="1224"/>
                    <a:pt x="792" y="1208"/>
                    <a:pt x="744" y="1136"/>
                  </a:cubicBezTo>
                  <a:cubicBezTo>
                    <a:pt x="696" y="1064"/>
                    <a:pt x="568" y="952"/>
                    <a:pt x="552" y="800"/>
                  </a:cubicBezTo>
                  <a:cubicBezTo>
                    <a:pt x="536" y="648"/>
                    <a:pt x="560" y="352"/>
                    <a:pt x="648" y="224"/>
                  </a:cubicBezTo>
                  <a:cubicBezTo>
                    <a:pt x="736" y="96"/>
                    <a:pt x="944" y="64"/>
                    <a:pt x="1080" y="32"/>
                  </a:cubicBezTo>
                  <a:cubicBezTo>
                    <a:pt x="1216" y="0"/>
                    <a:pt x="1344" y="8"/>
                    <a:pt x="1464" y="32"/>
                  </a:cubicBezTo>
                  <a:cubicBezTo>
                    <a:pt x="1584" y="56"/>
                    <a:pt x="1704" y="112"/>
                    <a:pt x="1800" y="176"/>
                  </a:cubicBezTo>
                  <a:cubicBezTo>
                    <a:pt x="1896" y="240"/>
                    <a:pt x="1984" y="312"/>
                    <a:pt x="2040" y="416"/>
                  </a:cubicBezTo>
                  <a:cubicBezTo>
                    <a:pt x="2096" y="520"/>
                    <a:pt x="2144" y="696"/>
                    <a:pt x="2136" y="800"/>
                  </a:cubicBezTo>
                  <a:cubicBezTo>
                    <a:pt x="2128" y="904"/>
                    <a:pt x="1984" y="1016"/>
                    <a:pt x="1992" y="1040"/>
                  </a:cubicBezTo>
                  <a:cubicBezTo>
                    <a:pt x="2000" y="1064"/>
                    <a:pt x="2096" y="960"/>
                    <a:pt x="2184" y="944"/>
                  </a:cubicBezTo>
                  <a:cubicBezTo>
                    <a:pt x="2272" y="928"/>
                    <a:pt x="2424" y="920"/>
                    <a:pt x="2520" y="944"/>
                  </a:cubicBezTo>
                  <a:cubicBezTo>
                    <a:pt x="2616" y="968"/>
                    <a:pt x="2704" y="1016"/>
                    <a:pt x="2760" y="1088"/>
                  </a:cubicBezTo>
                  <a:cubicBezTo>
                    <a:pt x="2816" y="1160"/>
                    <a:pt x="2840" y="1296"/>
                    <a:pt x="2856" y="1376"/>
                  </a:cubicBezTo>
                  <a:cubicBezTo>
                    <a:pt x="2872" y="1456"/>
                    <a:pt x="2832" y="1536"/>
                    <a:pt x="2856" y="1568"/>
                  </a:cubicBezTo>
                  <a:cubicBezTo>
                    <a:pt x="2880" y="1600"/>
                    <a:pt x="2928" y="1520"/>
                    <a:pt x="3000" y="1568"/>
                  </a:cubicBezTo>
                  <a:cubicBezTo>
                    <a:pt x="3072" y="1616"/>
                    <a:pt x="3264" y="1728"/>
                    <a:pt x="3288" y="1856"/>
                  </a:cubicBezTo>
                  <a:cubicBezTo>
                    <a:pt x="3312" y="1984"/>
                    <a:pt x="3216" y="2216"/>
                    <a:pt x="3144" y="2336"/>
                  </a:cubicBezTo>
                  <a:cubicBezTo>
                    <a:pt x="3072" y="2456"/>
                    <a:pt x="2992" y="2512"/>
                    <a:pt x="2856" y="2576"/>
                  </a:cubicBezTo>
                  <a:cubicBezTo>
                    <a:pt x="2720" y="2640"/>
                    <a:pt x="2480" y="2712"/>
                    <a:pt x="2328" y="2720"/>
                  </a:cubicBezTo>
                  <a:cubicBezTo>
                    <a:pt x="2176" y="2728"/>
                    <a:pt x="2032" y="2664"/>
                    <a:pt x="1944" y="2624"/>
                  </a:cubicBezTo>
                  <a:cubicBezTo>
                    <a:pt x="1856" y="2584"/>
                    <a:pt x="1832" y="2528"/>
                    <a:pt x="1800" y="2480"/>
                  </a:cubicBezTo>
                  <a:cubicBezTo>
                    <a:pt x="1768" y="2432"/>
                    <a:pt x="1776" y="2344"/>
                    <a:pt x="1752" y="2336"/>
                  </a:cubicBezTo>
                  <a:cubicBezTo>
                    <a:pt x="1728" y="2328"/>
                    <a:pt x="1696" y="2408"/>
                    <a:pt x="1656" y="2432"/>
                  </a:cubicBezTo>
                  <a:cubicBezTo>
                    <a:pt x="1616" y="2456"/>
                    <a:pt x="1576" y="2496"/>
                    <a:pt x="1512" y="2480"/>
                  </a:cubicBezTo>
                  <a:cubicBezTo>
                    <a:pt x="1448" y="2464"/>
                    <a:pt x="1320" y="2400"/>
                    <a:pt x="1272" y="2336"/>
                  </a:cubicBezTo>
                  <a:cubicBezTo>
                    <a:pt x="1224" y="2272"/>
                    <a:pt x="1240" y="2120"/>
                    <a:pt x="1224" y="2096"/>
                  </a:cubicBezTo>
                  <a:cubicBezTo>
                    <a:pt x="1208" y="2072"/>
                    <a:pt x="1208" y="2152"/>
                    <a:pt x="1176" y="2192"/>
                  </a:cubicBezTo>
                  <a:cubicBezTo>
                    <a:pt x="1144" y="2232"/>
                    <a:pt x="1088" y="2312"/>
                    <a:pt x="1032" y="2336"/>
                  </a:cubicBezTo>
                  <a:cubicBezTo>
                    <a:pt x="976" y="2360"/>
                    <a:pt x="864" y="2320"/>
                    <a:pt x="840" y="2336"/>
                  </a:cubicBezTo>
                  <a:cubicBezTo>
                    <a:pt x="816" y="2352"/>
                    <a:pt x="852" y="2392"/>
                    <a:pt x="888" y="243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2352" y="768"/>
              <a:ext cx="1920" cy="1576"/>
            </a:xfrm>
            <a:custGeom>
              <a:avLst/>
              <a:gdLst>
                <a:gd name="T0" fmla="*/ 704 w 1920"/>
                <a:gd name="T1" fmla="*/ 760 h 1576"/>
                <a:gd name="T2" fmla="*/ 560 w 1920"/>
                <a:gd name="T3" fmla="*/ 856 h 1576"/>
                <a:gd name="T4" fmla="*/ 224 w 1920"/>
                <a:gd name="T5" fmla="*/ 808 h 1576"/>
                <a:gd name="T6" fmla="*/ 32 w 1920"/>
                <a:gd name="T7" fmla="*/ 472 h 1576"/>
                <a:gd name="T8" fmla="*/ 32 w 1920"/>
                <a:gd name="T9" fmla="*/ 184 h 1576"/>
                <a:gd name="T10" fmla="*/ 176 w 1920"/>
                <a:gd name="T11" fmla="*/ 40 h 1576"/>
                <a:gd name="T12" fmla="*/ 416 w 1920"/>
                <a:gd name="T13" fmla="*/ 40 h 1576"/>
                <a:gd name="T14" fmla="*/ 560 w 1920"/>
                <a:gd name="T15" fmla="*/ 136 h 1576"/>
                <a:gd name="T16" fmla="*/ 704 w 1920"/>
                <a:gd name="T17" fmla="*/ 40 h 1576"/>
                <a:gd name="T18" fmla="*/ 992 w 1920"/>
                <a:gd name="T19" fmla="*/ 40 h 1576"/>
                <a:gd name="T20" fmla="*/ 1280 w 1920"/>
                <a:gd name="T21" fmla="*/ 280 h 1576"/>
                <a:gd name="T22" fmla="*/ 1376 w 1920"/>
                <a:gd name="T23" fmla="*/ 664 h 1576"/>
                <a:gd name="T24" fmla="*/ 1520 w 1920"/>
                <a:gd name="T25" fmla="*/ 712 h 1576"/>
                <a:gd name="T26" fmla="*/ 1856 w 1920"/>
                <a:gd name="T27" fmla="*/ 1000 h 1576"/>
                <a:gd name="T28" fmla="*/ 1856 w 1920"/>
                <a:gd name="T29" fmla="*/ 1336 h 1576"/>
                <a:gd name="T30" fmla="*/ 1472 w 1920"/>
                <a:gd name="T31" fmla="*/ 1528 h 1576"/>
                <a:gd name="T32" fmla="*/ 1088 w 1920"/>
                <a:gd name="T33" fmla="*/ 1048 h 1576"/>
                <a:gd name="T34" fmla="*/ 704 w 1920"/>
                <a:gd name="T35" fmla="*/ 1144 h 1576"/>
                <a:gd name="T36" fmla="*/ 560 w 1920"/>
                <a:gd name="T37" fmla="*/ 1000 h 1576"/>
                <a:gd name="T38" fmla="*/ 416 w 1920"/>
                <a:gd name="T39" fmla="*/ 85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0" h="1576">
                  <a:moveTo>
                    <a:pt x="704" y="760"/>
                  </a:moveTo>
                  <a:cubicBezTo>
                    <a:pt x="672" y="804"/>
                    <a:pt x="640" y="848"/>
                    <a:pt x="560" y="856"/>
                  </a:cubicBezTo>
                  <a:cubicBezTo>
                    <a:pt x="480" y="864"/>
                    <a:pt x="312" y="872"/>
                    <a:pt x="224" y="808"/>
                  </a:cubicBezTo>
                  <a:cubicBezTo>
                    <a:pt x="136" y="744"/>
                    <a:pt x="64" y="576"/>
                    <a:pt x="32" y="472"/>
                  </a:cubicBezTo>
                  <a:cubicBezTo>
                    <a:pt x="0" y="368"/>
                    <a:pt x="8" y="256"/>
                    <a:pt x="32" y="184"/>
                  </a:cubicBezTo>
                  <a:cubicBezTo>
                    <a:pt x="56" y="112"/>
                    <a:pt x="112" y="64"/>
                    <a:pt x="176" y="40"/>
                  </a:cubicBezTo>
                  <a:cubicBezTo>
                    <a:pt x="240" y="16"/>
                    <a:pt x="352" y="24"/>
                    <a:pt x="416" y="40"/>
                  </a:cubicBezTo>
                  <a:cubicBezTo>
                    <a:pt x="480" y="56"/>
                    <a:pt x="512" y="136"/>
                    <a:pt x="560" y="136"/>
                  </a:cubicBezTo>
                  <a:cubicBezTo>
                    <a:pt x="608" y="136"/>
                    <a:pt x="632" y="56"/>
                    <a:pt x="704" y="40"/>
                  </a:cubicBezTo>
                  <a:cubicBezTo>
                    <a:pt x="776" y="24"/>
                    <a:pt x="896" y="0"/>
                    <a:pt x="992" y="40"/>
                  </a:cubicBezTo>
                  <a:cubicBezTo>
                    <a:pt x="1088" y="80"/>
                    <a:pt x="1216" y="176"/>
                    <a:pt x="1280" y="280"/>
                  </a:cubicBezTo>
                  <a:cubicBezTo>
                    <a:pt x="1344" y="384"/>
                    <a:pt x="1336" y="592"/>
                    <a:pt x="1376" y="664"/>
                  </a:cubicBezTo>
                  <a:cubicBezTo>
                    <a:pt x="1416" y="736"/>
                    <a:pt x="1440" y="656"/>
                    <a:pt x="1520" y="712"/>
                  </a:cubicBezTo>
                  <a:cubicBezTo>
                    <a:pt x="1600" y="768"/>
                    <a:pt x="1800" y="896"/>
                    <a:pt x="1856" y="1000"/>
                  </a:cubicBezTo>
                  <a:cubicBezTo>
                    <a:pt x="1912" y="1104"/>
                    <a:pt x="1920" y="1248"/>
                    <a:pt x="1856" y="1336"/>
                  </a:cubicBezTo>
                  <a:cubicBezTo>
                    <a:pt x="1792" y="1424"/>
                    <a:pt x="1600" y="1576"/>
                    <a:pt x="1472" y="1528"/>
                  </a:cubicBezTo>
                  <a:cubicBezTo>
                    <a:pt x="1344" y="1480"/>
                    <a:pt x="1216" y="1112"/>
                    <a:pt x="1088" y="1048"/>
                  </a:cubicBezTo>
                  <a:cubicBezTo>
                    <a:pt x="960" y="984"/>
                    <a:pt x="792" y="1152"/>
                    <a:pt x="704" y="1144"/>
                  </a:cubicBezTo>
                  <a:cubicBezTo>
                    <a:pt x="616" y="1136"/>
                    <a:pt x="608" y="1048"/>
                    <a:pt x="560" y="1000"/>
                  </a:cubicBezTo>
                  <a:cubicBezTo>
                    <a:pt x="512" y="952"/>
                    <a:pt x="440" y="888"/>
                    <a:pt x="416" y="856"/>
                  </a:cubicBezTo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8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1" name="Group 33"/>
            <p:cNvGrpSpPr>
              <a:grpSpLocks/>
            </p:cNvGrpSpPr>
            <p:nvPr/>
          </p:nvGrpSpPr>
          <p:grpSpPr bwMode="auto">
            <a:xfrm>
              <a:off x="2256" y="1488"/>
              <a:ext cx="912" cy="654"/>
              <a:chOff x="768" y="2448"/>
              <a:chExt cx="640" cy="510"/>
            </a:xfrm>
          </p:grpSpPr>
          <p:sp>
            <p:nvSpPr>
              <p:cNvPr id="17442" name="Freeform 3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5" name="Freeform 37"/>
            <p:cNvSpPr>
              <a:spLocks/>
            </p:cNvSpPr>
            <p:nvPr/>
          </p:nvSpPr>
          <p:spPr bwMode="auto">
            <a:xfrm rot="3265097">
              <a:off x="3504" y="33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6" name="Group 38"/>
            <p:cNvGrpSpPr>
              <a:grpSpLocks/>
            </p:cNvGrpSpPr>
            <p:nvPr/>
          </p:nvGrpSpPr>
          <p:grpSpPr bwMode="auto">
            <a:xfrm>
              <a:off x="3024" y="1248"/>
              <a:ext cx="520" cy="304"/>
              <a:chOff x="768" y="2496"/>
              <a:chExt cx="520" cy="304"/>
            </a:xfrm>
          </p:grpSpPr>
          <p:sp>
            <p:nvSpPr>
              <p:cNvPr id="17447" name="Freeform 3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41"/>
            <p:cNvGrpSpPr>
              <a:grpSpLocks/>
            </p:cNvGrpSpPr>
            <p:nvPr/>
          </p:nvGrpSpPr>
          <p:grpSpPr bwMode="auto">
            <a:xfrm>
              <a:off x="2880" y="240"/>
              <a:ext cx="288" cy="208"/>
              <a:chOff x="768" y="2496"/>
              <a:chExt cx="520" cy="304"/>
            </a:xfrm>
          </p:grpSpPr>
          <p:sp>
            <p:nvSpPr>
              <p:cNvPr id="17450" name="Freeform 4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 rot="2843822">
              <a:off x="3968" y="784"/>
              <a:ext cx="336" cy="304"/>
              <a:chOff x="768" y="2496"/>
              <a:chExt cx="520" cy="304"/>
            </a:xfrm>
          </p:grpSpPr>
          <p:sp>
            <p:nvSpPr>
              <p:cNvPr id="17453" name="Freeform 4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5" name="Group 47"/>
            <p:cNvGrpSpPr>
              <a:grpSpLocks/>
            </p:cNvGrpSpPr>
            <p:nvPr/>
          </p:nvGrpSpPr>
          <p:grpSpPr bwMode="auto">
            <a:xfrm rot="3481751">
              <a:off x="4416" y="1632"/>
              <a:ext cx="280" cy="352"/>
              <a:chOff x="768" y="2496"/>
              <a:chExt cx="520" cy="304"/>
            </a:xfrm>
          </p:grpSpPr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4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8" name="Group 50"/>
            <p:cNvGrpSpPr>
              <a:grpSpLocks/>
            </p:cNvGrpSpPr>
            <p:nvPr/>
          </p:nvGrpSpPr>
          <p:grpSpPr bwMode="auto">
            <a:xfrm>
              <a:off x="2928" y="576"/>
              <a:ext cx="576" cy="414"/>
              <a:chOff x="768" y="2448"/>
              <a:chExt cx="640" cy="510"/>
            </a:xfrm>
          </p:grpSpPr>
          <p:sp>
            <p:nvSpPr>
              <p:cNvPr id="17459" name="Freeform 5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52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53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2" name="Group 54"/>
            <p:cNvGrpSpPr>
              <a:grpSpLocks/>
            </p:cNvGrpSpPr>
            <p:nvPr/>
          </p:nvGrpSpPr>
          <p:grpSpPr bwMode="auto">
            <a:xfrm>
              <a:off x="1920" y="1152"/>
              <a:ext cx="640" cy="510"/>
              <a:chOff x="768" y="2448"/>
              <a:chExt cx="640" cy="510"/>
            </a:xfrm>
          </p:grpSpPr>
          <p:sp>
            <p:nvSpPr>
              <p:cNvPr id="17463" name="Freeform 5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56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6" name="Group 58"/>
            <p:cNvGrpSpPr>
              <a:grpSpLocks/>
            </p:cNvGrpSpPr>
            <p:nvPr/>
          </p:nvGrpSpPr>
          <p:grpSpPr bwMode="auto">
            <a:xfrm>
              <a:off x="3264" y="1872"/>
              <a:ext cx="784" cy="510"/>
              <a:chOff x="768" y="2448"/>
              <a:chExt cx="640" cy="510"/>
            </a:xfrm>
          </p:grpSpPr>
          <p:sp>
            <p:nvSpPr>
              <p:cNvPr id="17467" name="Freeform 5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6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0" name="Freeform 62"/>
            <p:cNvSpPr>
              <a:spLocks/>
            </p:cNvSpPr>
            <p:nvPr/>
          </p:nvSpPr>
          <p:spPr bwMode="auto">
            <a:xfrm rot="10045812">
              <a:off x="4176" y="211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3"/>
            <p:cNvSpPr>
              <a:spLocks/>
            </p:cNvSpPr>
            <p:nvPr/>
          </p:nvSpPr>
          <p:spPr bwMode="auto">
            <a:xfrm rot="-1795891">
              <a:off x="1824" y="182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64"/>
            <p:cNvSpPr>
              <a:spLocks/>
            </p:cNvSpPr>
            <p:nvPr/>
          </p:nvSpPr>
          <p:spPr bwMode="auto">
            <a:xfrm>
              <a:off x="2208" y="43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65"/>
            <p:cNvSpPr>
              <a:spLocks/>
            </p:cNvSpPr>
            <p:nvPr/>
          </p:nvSpPr>
          <p:spPr bwMode="auto">
            <a:xfrm>
              <a:off x="1968" y="768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66"/>
            <p:cNvSpPr>
              <a:spLocks/>
            </p:cNvSpPr>
            <p:nvPr/>
          </p:nvSpPr>
          <p:spPr bwMode="auto">
            <a:xfrm rot="6484567">
              <a:off x="4808" y="1720"/>
              <a:ext cx="320" cy="14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75" name="Group 67"/>
            <p:cNvGrpSpPr>
              <a:grpSpLocks/>
            </p:cNvGrpSpPr>
            <p:nvPr/>
          </p:nvGrpSpPr>
          <p:grpSpPr bwMode="auto">
            <a:xfrm>
              <a:off x="3216" y="48"/>
              <a:ext cx="240" cy="144"/>
              <a:chOff x="768" y="2496"/>
              <a:chExt cx="520" cy="304"/>
            </a:xfrm>
          </p:grpSpPr>
          <p:sp>
            <p:nvSpPr>
              <p:cNvPr id="17476" name="Freeform 6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6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8" name="Group 70"/>
            <p:cNvGrpSpPr>
              <a:grpSpLocks/>
            </p:cNvGrpSpPr>
            <p:nvPr/>
          </p:nvGrpSpPr>
          <p:grpSpPr bwMode="auto">
            <a:xfrm>
              <a:off x="2400" y="-48"/>
              <a:ext cx="240" cy="144"/>
              <a:chOff x="768" y="2496"/>
              <a:chExt cx="520" cy="304"/>
            </a:xfrm>
          </p:grpSpPr>
          <p:sp>
            <p:nvSpPr>
              <p:cNvPr id="17479" name="Freeform 7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1" name="Group 73"/>
            <p:cNvGrpSpPr>
              <a:grpSpLocks/>
            </p:cNvGrpSpPr>
            <p:nvPr/>
          </p:nvGrpSpPr>
          <p:grpSpPr bwMode="auto">
            <a:xfrm>
              <a:off x="2256" y="1344"/>
              <a:ext cx="912" cy="654"/>
              <a:chOff x="768" y="2448"/>
              <a:chExt cx="640" cy="510"/>
            </a:xfrm>
          </p:grpSpPr>
          <p:sp>
            <p:nvSpPr>
              <p:cNvPr id="17482" name="Freeform 7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7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7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5" name="Group 77"/>
            <p:cNvGrpSpPr>
              <a:grpSpLocks/>
            </p:cNvGrpSpPr>
            <p:nvPr/>
          </p:nvGrpSpPr>
          <p:grpSpPr bwMode="auto">
            <a:xfrm rot="1908320">
              <a:off x="3168" y="1488"/>
              <a:ext cx="520" cy="304"/>
              <a:chOff x="768" y="2496"/>
              <a:chExt cx="520" cy="304"/>
            </a:xfrm>
          </p:grpSpPr>
          <p:sp>
            <p:nvSpPr>
              <p:cNvPr id="17486" name="Freeform 7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79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80"/>
            <p:cNvGrpSpPr>
              <a:grpSpLocks/>
            </p:cNvGrpSpPr>
            <p:nvPr/>
          </p:nvGrpSpPr>
          <p:grpSpPr bwMode="auto">
            <a:xfrm>
              <a:off x="3840" y="1536"/>
              <a:ext cx="520" cy="304"/>
              <a:chOff x="768" y="2496"/>
              <a:chExt cx="520" cy="304"/>
            </a:xfrm>
          </p:grpSpPr>
          <p:sp>
            <p:nvSpPr>
              <p:cNvPr id="17489" name="Freeform 81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82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491" name="Group 83"/>
          <p:cNvGrpSpPr>
            <a:grpSpLocks/>
          </p:cNvGrpSpPr>
          <p:nvPr/>
        </p:nvGrpSpPr>
        <p:grpSpPr bwMode="auto">
          <a:xfrm>
            <a:off x="5181600" y="0"/>
            <a:ext cx="1676400" cy="1803400"/>
            <a:chOff x="1752" y="-320"/>
            <a:chExt cx="3312" cy="4736"/>
          </a:xfrm>
        </p:grpSpPr>
        <p:sp>
          <p:nvSpPr>
            <p:cNvPr id="17492" name="Freeform 84"/>
            <p:cNvSpPr>
              <a:spLocks/>
            </p:cNvSpPr>
            <p:nvPr/>
          </p:nvSpPr>
          <p:spPr bwMode="auto">
            <a:xfrm>
              <a:off x="2352" y="1104"/>
              <a:ext cx="1488" cy="3312"/>
            </a:xfrm>
            <a:custGeom>
              <a:avLst/>
              <a:gdLst>
                <a:gd name="T0" fmla="*/ 1376 w 2000"/>
                <a:gd name="T1" fmla="*/ 3864 h 3936"/>
                <a:gd name="T2" fmla="*/ 1424 w 2000"/>
                <a:gd name="T3" fmla="*/ 3816 h 3936"/>
                <a:gd name="T4" fmla="*/ 1280 w 2000"/>
                <a:gd name="T5" fmla="*/ 3144 h 3936"/>
                <a:gd name="T6" fmla="*/ 1232 w 2000"/>
                <a:gd name="T7" fmla="*/ 2424 h 3936"/>
                <a:gd name="T8" fmla="*/ 1280 w 2000"/>
                <a:gd name="T9" fmla="*/ 1656 h 3936"/>
                <a:gd name="T10" fmla="*/ 1568 w 2000"/>
                <a:gd name="T11" fmla="*/ 936 h 3936"/>
                <a:gd name="T12" fmla="*/ 1952 w 2000"/>
                <a:gd name="T13" fmla="*/ 504 h 3936"/>
                <a:gd name="T14" fmla="*/ 1856 w 2000"/>
                <a:gd name="T15" fmla="*/ 456 h 3936"/>
                <a:gd name="T16" fmla="*/ 1424 w 2000"/>
                <a:gd name="T17" fmla="*/ 936 h 3936"/>
                <a:gd name="T18" fmla="*/ 1136 w 2000"/>
                <a:gd name="T19" fmla="*/ 1800 h 3936"/>
                <a:gd name="T20" fmla="*/ 1136 w 2000"/>
                <a:gd name="T21" fmla="*/ 1320 h 3936"/>
                <a:gd name="T22" fmla="*/ 1280 w 2000"/>
                <a:gd name="T23" fmla="*/ 360 h 3936"/>
                <a:gd name="T24" fmla="*/ 1328 w 2000"/>
                <a:gd name="T25" fmla="*/ 120 h 3936"/>
                <a:gd name="T26" fmla="*/ 1232 w 2000"/>
                <a:gd name="T27" fmla="*/ 120 h 3936"/>
                <a:gd name="T28" fmla="*/ 1088 w 2000"/>
                <a:gd name="T29" fmla="*/ 840 h 3936"/>
                <a:gd name="T30" fmla="*/ 1088 w 2000"/>
                <a:gd name="T31" fmla="*/ 600 h 3936"/>
                <a:gd name="T32" fmla="*/ 1040 w 2000"/>
                <a:gd name="T33" fmla="*/ 456 h 3936"/>
                <a:gd name="T34" fmla="*/ 944 w 2000"/>
                <a:gd name="T35" fmla="*/ 600 h 3936"/>
                <a:gd name="T36" fmla="*/ 944 w 2000"/>
                <a:gd name="T37" fmla="*/ 1272 h 3936"/>
                <a:gd name="T38" fmla="*/ 933 w 2000"/>
                <a:gd name="T39" fmla="*/ 1277 h 3936"/>
                <a:gd name="T40" fmla="*/ 800 w 2000"/>
                <a:gd name="T41" fmla="*/ 1032 h 3936"/>
                <a:gd name="T42" fmla="*/ 560 w 2000"/>
                <a:gd name="T43" fmla="*/ 696 h 3936"/>
                <a:gd name="T44" fmla="*/ 128 w 2000"/>
                <a:gd name="T45" fmla="*/ 648 h 3936"/>
                <a:gd name="T46" fmla="*/ 32 w 2000"/>
                <a:gd name="T47" fmla="*/ 696 h 3936"/>
                <a:gd name="T48" fmla="*/ 320 w 2000"/>
                <a:gd name="T49" fmla="*/ 744 h 3936"/>
                <a:gd name="T50" fmla="*/ 656 w 2000"/>
                <a:gd name="T51" fmla="*/ 1032 h 3936"/>
                <a:gd name="T52" fmla="*/ 795 w 2000"/>
                <a:gd name="T53" fmla="*/ 1322 h 3936"/>
                <a:gd name="T54" fmla="*/ 914 w 2000"/>
                <a:gd name="T55" fmla="*/ 1661 h 3936"/>
                <a:gd name="T56" fmla="*/ 951 w 2000"/>
                <a:gd name="T57" fmla="*/ 1907 h 3936"/>
                <a:gd name="T58" fmla="*/ 987 w 2000"/>
                <a:gd name="T59" fmla="*/ 2346 h 3936"/>
                <a:gd name="T60" fmla="*/ 960 w 2000"/>
                <a:gd name="T61" fmla="*/ 2529 h 3936"/>
                <a:gd name="T62" fmla="*/ 896 w 2000"/>
                <a:gd name="T63" fmla="*/ 2520 h 3936"/>
                <a:gd name="T64" fmla="*/ 1015 w 2000"/>
                <a:gd name="T65" fmla="*/ 2776 h 3936"/>
                <a:gd name="T66" fmla="*/ 978 w 2000"/>
                <a:gd name="T67" fmla="*/ 2639 h 3936"/>
                <a:gd name="T68" fmla="*/ 969 w 2000"/>
                <a:gd name="T69" fmla="*/ 2630 h 3936"/>
                <a:gd name="T70" fmla="*/ 997 w 2000"/>
                <a:gd name="T71" fmla="*/ 2813 h 3936"/>
                <a:gd name="T72" fmla="*/ 944 w 2000"/>
                <a:gd name="T73" fmla="*/ 2664 h 3936"/>
                <a:gd name="T74" fmla="*/ 896 w 2000"/>
                <a:gd name="T75" fmla="*/ 2520 h 3936"/>
                <a:gd name="T76" fmla="*/ 944 w 2000"/>
                <a:gd name="T77" fmla="*/ 2424 h 3936"/>
                <a:gd name="T78" fmla="*/ 942 w 2000"/>
                <a:gd name="T79" fmla="*/ 2483 h 3936"/>
                <a:gd name="T80" fmla="*/ 969 w 2000"/>
                <a:gd name="T81" fmla="*/ 2584 h 3936"/>
                <a:gd name="T82" fmla="*/ 1006 w 2000"/>
                <a:gd name="T83" fmla="*/ 2831 h 3936"/>
                <a:gd name="T84" fmla="*/ 923 w 2000"/>
                <a:gd name="T85" fmla="*/ 2785 h 3936"/>
                <a:gd name="T86" fmla="*/ 992 w 2000"/>
                <a:gd name="T87" fmla="*/ 3048 h 3936"/>
                <a:gd name="T88" fmla="*/ 992 w 2000"/>
                <a:gd name="T89" fmla="*/ 3288 h 3936"/>
                <a:gd name="T90" fmla="*/ 923 w 2000"/>
                <a:gd name="T91" fmla="*/ 3507 h 3936"/>
                <a:gd name="T92" fmla="*/ 704 w 2000"/>
                <a:gd name="T93" fmla="*/ 3768 h 3936"/>
                <a:gd name="T94" fmla="*/ 752 w 2000"/>
                <a:gd name="T95" fmla="*/ 3816 h 3936"/>
                <a:gd name="T96" fmla="*/ 1040 w 2000"/>
                <a:gd name="T97" fmla="*/ 3816 h 3936"/>
                <a:gd name="T98" fmla="*/ 1280 w 2000"/>
                <a:gd name="T99" fmla="*/ 3864 h 3936"/>
                <a:gd name="T100" fmla="*/ 1376 w 2000"/>
                <a:gd name="T101" fmla="*/ 3864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" h="3936">
                  <a:moveTo>
                    <a:pt x="1376" y="3864"/>
                  </a:moveTo>
                  <a:cubicBezTo>
                    <a:pt x="1400" y="3856"/>
                    <a:pt x="1440" y="3936"/>
                    <a:pt x="1424" y="3816"/>
                  </a:cubicBezTo>
                  <a:cubicBezTo>
                    <a:pt x="1408" y="3696"/>
                    <a:pt x="1312" y="3376"/>
                    <a:pt x="1280" y="3144"/>
                  </a:cubicBezTo>
                  <a:cubicBezTo>
                    <a:pt x="1248" y="2912"/>
                    <a:pt x="1232" y="2672"/>
                    <a:pt x="1232" y="2424"/>
                  </a:cubicBezTo>
                  <a:cubicBezTo>
                    <a:pt x="1232" y="2176"/>
                    <a:pt x="1224" y="1904"/>
                    <a:pt x="1280" y="1656"/>
                  </a:cubicBezTo>
                  <a:cubicBezTo>
                    <a:pt x="1336" y="1408"/>
                    <a:pt x="1456" y="1128"/>
                    <a:pt x="1568" y="936"/>
                  </a:cubicBezTo>
                  <a:cubicBezTo>
                    <a:pt x="1680" y="744"/>
                    <a:pt x="1904" y="584"/>
                    <a:pt x="1952" y="504"/>
                  </a:cubicBezTo>
                  <a:cubicBezTo>
                    <a:pt x="2000" y="424"/>
                    <a:pt x="1944" y="384"/>
                    <a:pt x="1856" y="456"/>
                  </a:cubicBezTo>
                  <a:cubicBezTo>
                    <a:pt x="1768" y="528"/>
                    <a:pt x="1544" y="712"/>
                    <a:pt x="1424" y="936"/>
                  </a:cubicBezTo>
                  <a:cubicBezTo>
                    <a:pt x="1304" y="1160"/>
                    <a:pt x="1184" y="1736"/>
                    <a:pt x="1136" y="1800"/>
                  </a:cubicBezTo>
                  <a:cubicBezTo>
                    <a:pt x="1088" y="1864"/>
                    <a:pt x="1112" y="1560"/>
                    <a:pt x="1136" y="1320"/>
                  </a:cubicBezTo>
                  <a:cubicBezTo>
                    <a:pt x="1160" y="1080"/>
                    <a:pt x="1248" y="560"/>
                    <a:pt x="1280" y="360"/>
                  </a:cubicBezTo>
                  <a:cubicBezTo>
                    <a:pt x="1312" y="160"/>
                    <a:pt x="1336" y="160"/>
                    <a:pt x="1328" y="120"/>
                  </a:cubicBezTo>
                  <a:cubicBezTo>
                    <a:pt x="1320" y="80"/>
                    <a:pt x="1272" y="0"/>
                    <a:pt x="1232" y="120"/>
                  </a:cubicBezTo>
                  <a:cubicBezTo>
                    <a:pt x="1192" y="240"/>
                    <a:pt x="1112" y="760"/>
                    <a:pt x="1088" y="840"/>
                  </a:cubicBezTo>
                  <a:cubicBezTo>
                    <a:pt x="1064" y="920"/>
                    <a:pt x="1096" y="664"/>
                    <a:pt x="1088" y="600"/>
                  </a:cubicBezTo>
                  <a:cubicBezTo>
                    <a:pt x="1080" y="536"/>
                    <a:pt x="1064" y="456"/>
                    <a:pt x="1040" y="456"/>
                  </a:cubicBezTo>
                  <a:cubicBezTo>
                    <a:pt x="1016" y="456"/>
                    <a:pt x="960" y="464"/>
                    <a:pt x="944" y="600"/>
                  </a:cubicBezTo>
                  <a:cubicBezTo>
                    <a:pt x="928" y="736"/>
                    <a:pt x="946" y="1159"/>
                    <a:pt x="944" y="1272"/>
                  </a:cubicBezTo>
                  <a:cubicBezTo>
                    <a:pt x="942" y="1385"/>
                    <a:pt x="957" y="1317"/>
                    <a:pt x="933" y="1277"/>
                  </a:cubicBezTo>
                  <a:cubicBezTo>
                    <a:pt x="909" y="1237"/>
                    <a:pt x="862" y="1129"/>
                    <a:pt x="800" y="1032"/>
                  </a:cubicBezTo>
                  <a:cubicBezTo>
                    <a:pt x="738" y="935"/>
                    <a:pt x="672" y="760"/>
                    <a:pt x="560" y="696"/>
                  </a:cubicBezTo>
                  <a:cubicBezTo>
                    <a:pt x="448" y="632"/>
                    <a:pt x="216" y="648"/>
                    <a:pt x="128" y="648"/>
                  </a:cubicBezTo>
                  <a:cubicBezTo>
                    <a:pt x="40" y="648"/>
                    <a:pt x="0" y="680"/>
                    <a:pt x="32" y="696"/>
                  </a:cubicBezTo>
                  <a:cubicBezTo>
                    <a:pt x="64" y="712"/>
                    <a:pt x="216" y="688"/>
                    <a:pt x="320" y="744"/>
                  </a:cubicBezTo>
                  <a:cubicBezTo>
                    <a:pt x="424" y="800"/>
                    <a:pt x="577" y="936"/>
                    <a:pt x="656" y="1032"/>
                  </a:cubicBezTo>
                  <a:cubicBezTo>
                    <a:pt x="735" y="1128"/>
                    <a:pt x="752" y="1217"/>
                    <a:pt x="795" y="1322"/>
                  </a:cubicBezTo>
                  <a:cubicBezTo>
                    <a:pt x="838" y="1427"/>
                    <a:pt x="888" y="1564"/>
                    <a:pt x="914" y="1661"/>
                  </a:cubicBezTo>
                  <a:cubicBezTo>
                    <a:pt x="940" y="1758"/>
                    <a:pt x="939" y="1793"/>
                    <a:pt x="951" y="1907"/>
                  </a:cubicBezTo>
                  <a:cubicBezTo>
                    <a:pt x="963" y="2021"/>
                    <a:pt x="986" y="2242"/>
                    <a:pt x="987" y="2346"/>
                  </a:cubicBezTo>
                  <a:cubicBezTo>
                    <a:pt x="988" y="2450"/>
                    <a:pt x="975" y="2500"/>
                    <a:pt x="960" y="2529"/>
                  </a:cubicBezTo>
                  <a:cubicBezTo>
                    <a:pt x="945" y="2558"/>
                    <a:pt x="887" y="2479"/>
                    <a:pt x="896" y="2520"/>
                  </a:cubicBezTo>
                  <a:cubicBezTo>
                    <a:pt x="905" y="2561"/>
                    <a:pt x="1001" y="2756"/>
                    <a:pt x="1015" y="2776"/>
                  </a:cubicBezTo>
                  <a:cubicBezTo>
                    <a:pt x="1029" y="2796"/>
                    <a:pt x="986" y="2663"/>
                    <a:pt x="978" y="2639"/>
                  </a:cubicBezTo>
                  <a:cubicBezTo>
                    <a:pt x="970" y="2615"/>
                    <a:pt x="966" y="2601"/>
                    <a:pt x="969" y="2630"/>
                  </a:cubicBezTo>
                  <a:cubicBezTo>
                    <a:pt x="972" y="2659"/>
                    <a:pt x="1001" y="2807"/>
                    <a:pt x="997" y="2813"/>
                  </a:cubicBezTo>
                  <a:cubicBezTo>
                    <a:pt x="993" y="2819"/>
                    <a:pt x="961" y="2713"/>
                    <a:pt x="944" y="2664"/>
                  </a:cubicBezTo>
                  <a:cubicBezTo>
                    <a:pt x="927" y="2615"/>
                    <a:pt x="896" y="2560"/>
                    <a:pt x="896" y="2520"/>
                  </a:cubicBezTo>
                  <a:cubicBezTo>
                    <a:pt x="896" y="2480"/>
                    <a:pt x="936" y="2430"/>
                    <a:pt x="944" y="2424"/>
                  </a:cubicBezTo>
                  <a:cubicBezTo>
                    <a:pt x="952" y="2418"/>
                    <a:pt x="938" y="2456"/>
                    <a:pt x="942" y="2483"/>
                  </a:cubicBezTo>
                  <a:cubicBezTo>
                    <a:pt x="946" y="2510"/>
                    <a:pt x="958" y="2526"/>
                    <a:pt x="969" y="2584"/>
                  </a:cubicBezTo>
                  <a:cubicBezTo>
                    <a:pt x="980" y="2642"/>
                    <a:pt x="1014" y="2798"/>
                    <a:pt x="1006" y="2831"/>
                  </a:cubicBezTo>
                  <a:cubicBezTo>
                    <a:pt x="998" y="2864"/>
                    <a:pt x="925" y="2749"/>
                    <a:pt x="923" y="2785"/>
                  </a:cubicBezTo>
                  <a:cubicBezTo>
                    <a:pt x="921" y="2821"/>
                    <a:pt x="981" y="2964"/>
                    <a:pt x="992" y="3048"/>
                  </a:cubicBezTo>
                  <a:cubicBezTo>
                    <a:pt x="1003" y="3132"/>
                    <a:pt x="1003" y="3212"/>
                    <a:pt x="992" y="3288"/>
                  </a:cubicBezTo>
                  <a:cubicBezTo>
                    <a:pt x="981" y="3364"/>
                    <a:pt x="971" y="3427"/>
                    <a:pt x="923" y="3507"/>
                  </a:cubicBezTo>
                  <a:cubicBezTo>
                    <a:pt x="875" y="3587"/>
                    <a:pt x="732" y="3717"/>
                    <a:pt x="704" y="3768"/>
                  </a:cubicBezTo>
                  <a:cubicBezTo>
                    <a:pt x="676" y="3819"/>
                    <a:pt x="696" y="3808"/>
                    <a:pt x="752" y="3816"/>
                  </a:cubicBezTo>
                  <a:cubicBezTo>
                    <a:pt x="808" y="3824"/>
                    <a:pt x="952" y="3808"/>
                    <a:pt x="1040" y="3816"/>
                  </a:cubicBezTo>
                  <a:cubicBezTo>
                    <a:pt x="1128" y="3824"/>
                    <a:pt x="1216" y="3856"/>
                    <a:pt x="1280" y="3864"/>
                  </a:cubicBezTo>
                  <a:cubicBezTo>
                    <a:pt x="1344" y="3872"/>
                    <a:pt x="1352" y="3872"/>
                    <a:pt x="1376" y="38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66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85"/>
            <p:cNvSpPr>
              <a:spLocks/>
            </p:cNvSpPr>
            <p:nvPr/>
          </p:nvSpPr>
          <p:spPr bwMode="auto">
            <a:xfrm>
              <a:off x="1752" y="-320"/>
              <a:ext cx="3312" cy="2728"/>
            </a:xfrm>
            <a:custGeom>
              <a:avLst/>
              <a:gdLst>
                <a:gd name="T0" fmla="*/ 984 w 3312"/>
                <a:gd name="T1" fmla="*/ 2240 h 2728"/>
                <a:gd name="T2" fmla="*/ 840 w 3312"/>
                <a:gd name="T3" fmla="*/ 2432 h 2728"/>
                <a:gd name="T4" fmla="*/ 504 w 3312"/>
                <a:gd name="T5" fmla="*/ 2480 h 2728"/>
                <a:gd name="T6" fmla="*/ 120 w 3312"/>
                <a:gd name="T7" fmla="*/ 2240 h 2728"/>
                <a:gd name="T8" fmla="*/ 24 w 3312"/>
                <a:gd name="T9" fmla="*/ 1664 h 2728"/>
                <a:gd name="T10" fmla="*/ 264 w 3312"/>
                <a:gd name="T11" fmla="*/ 1232 h 2728"/>
                <a:gd name="T12" fmla="*/ 648 w 3312"/>
                <a:gd name="T13" fmla="*/ 1184 h 2728"/>
                <a:gd name="T14" fmla="*/ 840 w 3312"/>
                <a:gd name="T15" fmla="*/ 1232 h 2728"/>
                <a:gd name="T16" fmla="*/ 744 w 3312"/>
                <a:gd name="T17" fmla="*/ 1136 h 2728"/>
                <a:gd name="T18" fmla="*/ 552 w 3312"/>
                <a:gd name="T19" fmla="*/ 800 h 2728"/>
                <a:gd name="T20" fmla="*/ 648 w 3312"/>
                <a:gd name="T21" fmla="*/ 224 h 2728"/>
                <a:gd name="T22" fmla="*/ 1080 w 3312"/>
                <a:gd name="T23" fmla="*/ 32 h 2728"/>
                <a:gd name="T24" fmla="*/ 1464 w 3312"/>
                <a:gd name="T25" fmla="*/ 32 h 2728"/>
                <a:gd name="T26" fmla="*/ 1800 w 3312"/>
                <a:gd name="T27" fmla="*/ 176 h 2728"/>
                <a:gd name="T28" fmla="*/ 2040 w 3312"/>
                <a:gd name="T29" fmla="*/ 416 h 2728"/>
                <a:gd name="T30" fmla="*/ 2136 w 3312"/>
                <a:gd name="T31" fmla="*/ 800 h 2728"/>
                <a:gd name="T32" fmla="*/ 1992 w 3312"/>
                <a:gd name="T33" fmla="*/ 1040 h 2728"/>
                <a:gd name="T34" fmla="*/ 2184 w 3312"/>
                <a:gd name="T35" fmla="*/ 944 h 2728"/>
                <a:gd name="T36" fmla="*/ 2520 w 3312"/>
                <a:gd name="T37" fmla="*/ 944 h 2728"/>
                <a:gd name="T38" fmla="*/ 2760 w 3312"/>
                <a:gd name="T39" fmla="*/ 1088 h 2728"/>
                <a:gd name="T40" fmla="*/ 2856 w 3312"/>
                <a:gd name="T41" fmla="*/ 1376 h 2728"/>
                <a:gd name="T42" fmla="*/ 2856 w 3312"/>
                <a:gd name="T43" fmla="*/ 1568 h 2728"/>
                <a:gd name="T44" fmla="*/ 3000 w 3312"/>
                <a:gd name="T45" fmla="*/ 1568 h 2728"/>
                <a:gd name="T46" fmla="*/ 3288 w 3312"/>
                <a:gd name="T47" fmla="*/ 1856 h 2728"/>
                <a:gd name="T48" fmla="*/ 3144 w 3312"/>
                <a:gd name="T49" fmla="*/ 2336 h 2728"/>
                <a:gd name="T50" fmla="*/ 2856 w 3312"/>
                <a:gd name="T51" fmla="*/ 2576 h 2728"/>
                <a:gd name="T52" fmla="*/ 2328 w 3312"/>
                <a:gd name="T53" fmla="*/ 2720 h 2728"/>
                <a:gd name="T54" fmla="*/ 1944 w 3312"/>
                <a:gd name="T55" fmla="*/ 2624 h 2728"/>
                <a:gd name="T56" fmla="*/ 1800 w 3312"/>
                <a:gd name="T57" fmla="*/ 2480 h 2728"/>
                <a:gd name="T58" fmla="*/ 1752 w 3312"/>
                <a:gd name="T59" fmla="*/ 2336 h 2728"/>
                <a:gd name="T60" fmla="*/ 1656 w 3312"/>
                <a:gd name="T61" fmla="*/ 2432 h 2728"/>
                <a:gd name="T62" fmla="*/ 1512 w 3312"/>
                <a:gd name="T63" fmla="*/ 2480 h 2728"/>
                <a:gd name="T64" fmla="*/ 1272 w 3312"/>
                <a:gd name="T65" fmla="*/ 2336 h 2728"/>
                <a:gd name="T66" fmla="*/ 1224 w 3312"/>
                <a:gd name="T67" fmla="*/ 2096 h 2728"/>
                <a:gd name="T68" fmla="*/ 1176 w 3312"/>
                <a:gd name="T69" fmla="*/ 2192 h 2728"/>
                <a:gd name="T70" fmla="*/ 1032 w 3312"/>
                <a:gd name="T71" fmla="*/ 2336 h 2728"/>
                <a:gd name="T72" fmla="*/ 840 w 3312"/>
                <a:gd name="T73" fmla="*/ 2336 h 2728"/>
                <a:gd name="T74" fmla="*/ 888 w 3312"/>
                <a:gd name="T75" fmla="*/ 2432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2" h="2728">
                  <a:moveTo>
                    <a:pt x="984" y="2240"/>
                  </a:moveTo>
                  <a:cubicBezTo>
                    <a:pt x="952" y="2316"/>
                    <a:pt x="920" y="2392"/>
                    <a:pt x="840" y="2432"/>
                  </a:cubicBezTo>
                  <a:cubicBezTo>
                    <a:pt x="760" y="2472"/>
                    <a:pt x="624" y="2512"/>
                    <a:pt x="504" y="2480"/>
                  </a:cubicBezTo>
                  <a:cubicBezTo>
                    <a:pt x="384" y="2448"/>
                    <a:pt x="200" y="2376"/>
                    <a:pt x="120" y="2240"/>
                  </a:cubicBezTo>
                  <a:cubicBezTo>
                    <a:pt x="40" y="2104"/>
                    <a:pt x="0" y="1832"/>
                    <a:pt x="24" y="1664"/>
                  </a:cubicBezTo>
                  <a:cubicBezTo>
                    <a:pt x="48" y="1496"/>
                    <a:pt x="160" y="1312"/>
                    <a:pt x="264" y="1232"/>
                  </a:cubicBezTo>
                  <a:cubicBezTo>
                    <a:pt x="368" y="1152"/>
                    <a:pt x="552" y="1184"/>
                    <a:pt x="648" y="1184"/>
                  </a:cubicBezTo>
                  <a:cubicBezTo>
                    <a:pt x="744" y="1184"/>
                    <a:pt x="824" y="1240"/>
                    <a:pt x="840" y="1232"/>
                  </a:cubicBezTo>
                  <a:cubicBezTo>
                    <a:pt x="856" y="1224"/>
                    <a:pt x="792" y="1208"/>
                    <a:pt x="744" y="1136"/>
                  </a:cubicBezTo>
                  <a:cubicBezTo>
                    <a:pt x="696" y="1064"/>
                    <a:pt x="568" y="952"/>
                    <a:pt x="552" y="800"/>
                  </a:cubicBezTo>
                  <a:cubicBezTo>
                    <a:pt x="536" y="648"/>
                    <a:pt x="560" y="352"/>
                    <a:pt x="648" y="224"/>
                  </a:cubicBezTo>
                  <a:cubicBezTo>
                    <a:pt x="736" y="96"/>
                    <a:pt x="944" y="64"/>
                    <a:pt x="1080" y="32"/>
                  </a:cubicBezTo>
                  <a:cubicBezTo>
                    <a:pt x="1216" y="0"/>
                    <a:pt x="1344" y="8"/>
                    <a:pt x="1464" y="32"/>
                  </a:cubicBezTo>
                  <a:cubicBezTo>
                    <a:pt x="1584" y="56"/>
                    <a:pt x="1704" y="112"/>
                    <a:pt x="1800" y="176"/>
                  </a:cubicBezTo>
                  <a:cubicBezTo>
                    <a:pt x="1896" y="240"/>
                    <a:pt x="1984" y="312"/>
                    <a:pt x="2040" y="416"/>
                  </a:cubicBezTo>
                  <a:cubicBezTo>
                    <a:pt x="2096" y="520"/>
                    <a:pt x="2144" y="696"/>
                    <a:pt x="2136" y="800"/>
                  </a:cubicBezTo>
                  <a:cubicBezTo>
                    <a:pt x="2128" y="904"/>
                    <a:pt x="1984" y="1016"/>
                    <a:pt x="1992" y="1040"/>
                  </a:cubicBezTo>
                  <a:cubicBezTo>
                    <a:pt x="2000" y="1064"/>
                    <a:pt x="2096" y="960"/>
                    <a:pt x="2184" y="944"/>
                  </a:cubicBezTo>
                  <a:cubicBezTo>
                    <a:pt x="2272" y="928"/>
                    <a:pt x="2424" y="920"/>
                    <a:pt x="2520" y="944"/>
                  </a:cubicBezTo>
                  <a:cubicBezTo>
                    <a:pt x="2616" y="968"/>
                    <a:pt x="2704" y="1016"/>
                    <a:pt x="2760" y="1088"/>
                  </a:cubicBezTo>
                  <a:cubicBezTo>
                    <a:pt x="2816" y="1160"/>
                    <a:pt x="2840" y="1296"/>
                    <a:pt x="2856" y="1376"/>
                  </a:cubicBezTo>
                  <a:cubicBezTo>
                    <a:pt x="2872" y="1456"/>
                    <a:pt x="2832" y="1536"/>
                    <a:pt x="2856" y="1568"/>
                  </a:cubicBezTo>
                  <a:cubicBezTo>
                    <a:pt x="2880" y="1600"/>
                    <a:pt x="2928" y="1520"/>
                    <a:pt x="3000" y="1568"/>
                  </a:cubicBezTo>
                  <a:cubicBezTo>
                    <a:pt x="3072" y="1616"/>
                    <a:pt x="3264" y="1728"/>
                    <a:pt x="3288" y="1856"/>
                  </a:cubicBezTo>
                  <a:cubicBezTo>
                    <a:pt x="3312" y="1984"/>
                    <a:pt x="3216" y="2216"/>
                    <a:pt x="3144" y="2336"/>
                  </a:cubicBezTo>
                  <a:cubicBezTo>
                    <a:pt x="3072" y="2456"/>
                    <a:pt x="2992" y="2512"/>
                    <a:pt x="2856" y="2576"/>
                  </a:cubicBezTo>
                  <a:cubicBezTo>
                    <a:pt x="2720" y="2640"/>
                    <a:pt x="2480" y="2712"/>
                    <a:pt x="2328" y="2720"/>
                  </a:cubicBezTo>
                  <a:cubicBezTo>
                    <a:pt x="2176" y="2728"/>
                    <a:pt x="2032" y="2664"/>
                    <a:pt x="1944" y="2624"/>
                  </a:cubicBezTo>
                  <a:cubicBezTo>
                    <a:pt x="1856" y="2584"/>
                    <a:pt x="1832" y="2528"/>
                    <a:pt x="1800" y="2480"/>
                  </a:cubicBezTo>
                  <a:cubicBezTo>
                    <a:pt x="1768" y="2432"/>
                    <a:pt x="1776" y="2344"/>
                    <a:pt x="1752" y="2336"/>
                  </a:cubicBezTo>
                  <a:cubicBezTo>
                    <a:pt x="1728" y="2328"/>
                    <a:pt x="1696" y="2408"/>
                    <a:pt x="1656" y="2432"/>
                  </a:cubicBezTo>
                  <a:cubicBezTo>
                    <a:pt x="1616" y="2456"/>
                    <a:pt x="1576" y="2496"/>
                    <a:pt x="1512" y="2480"/>
                  </a:cubicBezTo>
                  <a:cubicBezTo>
                    <a:pt x="1448" y="2464"/>
                    <a:pt x="1320" y="2400"/>
                    <a:pt x="1272" y="2336"/>
                  </a:cubicBezTo>
                  <a:cubicBezTo>
                    <a:pt x="1224" y="2272"/>
                    <a:pt x="1240" y="2120"/>
                    <a:pt x="1224" y="2096"/>
                  </a:cubicBezTo>
                  <a:cubicBezTo>
                    <a:pt x="1208" y="2072"/>
                    <a:pt x="1208" y="2152"/>
                    <a:pt x="1176" y="2192"/>
                  </a:cubicBezTo>
                  <a:cubicBezTo>
                    <a:pt x="1144" y="2232"/>
                    <a:pt x="1088" y="2312"/>
                    <a:pt x="1032" y="2336"/>
                  </a:cubicBezTo>
                  <a:cubicBezTo>
                    <a:pt x="976" y="2360"/>
                    <a:pt x="864" y="2320"/>
                    <a:pt x="840" y="2336"/>
                  </a:cubicBezTo>
                  <a:cubicBezTo>
                    <a:pt x="816" y="2352"/>
                    <a:pt x="852" y="2392"/>
                    <a:pt x="888" y="243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86"/>
            <p:cNvSpPr>
              <a:spLocks/>
            </p:cNvSpPr>
            <p:nvPr/>
          </p:nvSpPr>
          <p:spPr bwMode="auto">
            <a:xfrm>
              <a:off x="2352" y="768"/>
              <a:ext cx="1920" cy="1576"/>
            </a:xfrm>
            <a:custGeom>
              <a:avLst/>
              <a:gdLst>
                <a:gd name="T0" fmla="*/ 704 w 1920"/>
                <a:gd name="T1" fmla="*/ 760 h 1576"/>
                <a:gd name="T2" fmla="*/ 560 w 1920"/>
                <a:gd name="T3" fmla="*/ 856 h 1576"/>
                <a:gd name="T4" fmla="*/ 224 w 1920"/>
                <a:gd name="T5" fmla="*/ 808 h 1576"/>
                <a:gd name="T6" fmla="*/ 32 w 1920"/>
                <a:gd name="T7" fmla="*/ 472 h 1576"/>
                <a:gd name="T8" fmla="*/ 32 w 1920"/>
                <a:gd name="T9" fmla="*/ 184 h 1576"/>
                <a:gd name="T10" fmla="*/ 176 w 1920"/>
                <a:gd name="T11" fmla="*/ 40 h 1576"/>
                <a:gd name="T12" fmla="*/ 416 w 1920"/>
                <a:gd name="T13" fmla="*/ 40 h 1576"/>
                <a:gd name="T14" fmla="*/ 560 w 1920"/>
                <a:gd name="T15" fmla="*/ 136 h 1576"/>
                <a:gd name="T16" fmla="*/ 704 w 1920"/>
                <a:gd name="T17" fmla="*/ 40 h 1576"/>
                <a:gd name="T18" fmla="*/ 992 w 1920"/>
                <a:gd name="T19" fmla="*/ 40 h 1576"/>
                <a:gd name="T20" fmla="*/ 1280 w 1920"/>
                <a:gd name="T21" fmla="*/ 280 h 1576"/>
                <a:gd name="T22" fmla="*/ 1376 w 1920"/>
                <a:gd name="T23" fmla="*/ 664 h 1576"/>
                <a:gd name="T24" fmla="*/ 1520 w 1920"/>
                <a:gd name="T25" fmla="*/ 712 h 1576"/>
                <a:gd name="T26" fmla="*/ 1856 w 1920"/>
                <a:gd name="T27" fmla="*/ 1000 h 1576"/>
                <a:gd name="T28" fmla="*/ 1856 w 1920"/>
                <a:gd name="T29" fmla="*/ 1336 h 1576"/>
                <a:gd name="T30" fmla="*/ 1472 w 1920"/>
                <a:gd name="T31" fmla="*/ 1528 h 1576"/>
                <a:gd name="T32" fmla="*/ 1088 w 1920"/>
                <a:gd name="T33" fmla="*/ 1048 h 1576"/>
                <a:gd name="T34" fmla="*/ 704 w 1920"/>
                <a:gd name="T35" fmla="*/ 1144 h 1576"/>
                <a:gd name="T36" fmla="*/ 560 w 1920"/>
                <a:gd name="T37" fmla="*/ 1000 h 1576"/>
                <a:gd name="T38" fmla="*/ 416 w 1920"/>
                <a:gd name="T39" fmla="*/ 85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0" h="1576">
                  <a:moveTo>
                    <a:pt x="704" y="760"/>
                  </a:moveTo>
                  <a:cubicBezTo>
                    <a:pt x="672" y="804"/>
                    <a:pt x="640" y="848"/>
                    <a:pt x="560" y="856"/>
                  </a:cubicBezTo>
                  <a:cubicBezTo>
                    <a:pt x="480" y="864"/>
                    <a:pt x="312" y="872"/>
                    <a:pt x="224" y="808"/>
                  </a:cubicBezTo>
                  <a:cubicBezTo>
                    <a:pt x="136" y="744"/>
                    <a:pt x="64" y="576"/>
                    <a:pt x="32" y="472"/>
                  </a:cubicBezTo>
                  <a:cubicBezTo>
                    <a:pt x="0" y="368"/>
                    <a:pt x="8" y="256"/>
                    <a:pt x="32" y="184"/>
                  </a:cubicBezTo>
                  <a:cubicBezTo>
                    <a:pt x="56" y="112"/>
                    <a:pt x="112" y="64"/>
                    <a:pt x="176" y="40"/>
                  </a:cubicBezTo>
                  <a:cubicBezTo>
                    <a:pt x="240" y="16"/>
                    <a:pt x="352" y="24"/>
                    <a:pt x="416" y="40"/>
                  </a:cubicBezTo>
                  <a:cubicBezTo>
                    <a:pt x="480" y="56"/>
                    <a:pt x="512" y="136"/>
                    <a:pt x="560" y="136"/>
                  </a:cubicBezTo>
                  <a:cubicBezTo>
                    <a:pt x="608" y="136"/>
                    <a:pt x="632" y="56"/>
                    <a:pt x="704" y="40"/>
                  </a:cubicBezTo>
                  <a:cubicBezTo>
                    <a:pt x="776" y="24"/>
                    <a:pt x="896" y="0"/>
                    <a:pt x="992" y="40"/>
                  </a:cubicBezTo>
                  <a:cubicBezTo>
                    <a:pt x="1088" y="80"/>
                    <a:pt x="1216" y="176"/>
                    <a:pt x="1280" y="280"/>
                  </a:cubicBezTo>
                  <a:cubicBezTo>
                    <a:pt x="1344" y="384"/>
                    <a:pt x="1336" y="592"/>
                    <a:pt x="1376" y="664"/>
                  </a:cubicBezTo>
                  <a:cubicBezTo>
                    <a:pt x="1416" y="736"/>
                    <a:pt x="1440" y="656"/>
                    <a:pt x="1520" y="712"/>
                  </a:cubicBezTo>
                  <a:cubicBezTo>
                    <a:pt x="1600" y="768"/>
                    <a:pt x="1800" y="896"/>
                    <a:pt x="1856" y="1000"/>
                  </a:cubicBezTo>
                  <a:cubicBezTo>
                    <a:pt x="1912" y="1104"/>
                    <a:pt x="1920" y="1248"/>
                    <a:pt x="1856" y="1336"/>
                  </a:cubicBezTo>
                  <a:cubicBezTo>
                    <a:pt x="1792" y="1424"/>
                    <a:pt x="1600" y="1576"/>
                    <a:pt x="1472" y="1528"/>
                  </a:cubicBezTo>
                  <a:cubicBezTo>
                    <a:pt x="1344" y="1480"/>
                    <a:pt x="1216" y="1112"/>
                    <a:pt x="1088" y="1048"/>
                  </a:cubicBezTo>
                  <a:cubicBezTo>
                    <a:pt x="960" y="984"/>
                    <a:pt x="792" y="1152"/>
                    <a:pt x="704" y="1144"/>
                  </a:cubicBezTo>
                  <a:cubicBezTo>
                    <a:pt x="616" y="1136"/>
                    <a:pt x="608" y="1048"/>
                    <a:pt x="560" y="1000"/>
                  </a:cubicBezTo>
                  <a:cubicBezTo>
                    <a:pt x="512" y="952"/>
                    <a:pt x="440" y="888"/>
                    <a:pt x="416" y="856"/>
                  </a:cubicBezTo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8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95" name="Group 87"/>
            <p:cNvGrpSpPr>
              <a:grpSpLocks/>
            </p:cNvGrpSpPr>
            <p:nvPr/>
          </p:nvGrpSpPr>
          <p:grpSpPr bwMode="auto">
            <a:xfrm>
              <a:off x="2256" y="1488"/>
              <a:ext cx="912" cy="654"/>
              <a:chOff x="768" y="2448"/>
              <a:chExt cx="640" cy="510"/>
            </a:xfrm>
          </p:grpSpPr>
          <p:sp>
            <p:nvSpPr>
              <p:cNvPr id="17496" name="Freeform 8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89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90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99" name="Freeform 91"/>
            <p:cNvSpPr>
              <a:spLocks/>
            </p:cNvSpPr>
            <p:nvPr/>
          </p:nvSpPr>
          <p:spPr bwMode="auto">
            <a:xfrm rot="3265097">
              <a:off x="3504" y="33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00" name="Group 92"/>
            <p:cNvGrpSpPr>
              <a:grpSpLocks/>
            </p:cNvGrpSpPr>
            <p:nvPr/>
          </p:nvGrpSpPr>
          <p:grpSpPr bwMode="auto">
            <a:xfrm>
              <a:off x="3024" y="1248"/>
              <a:ext cx="520" cy="304"/>
              <a:chOff x="768" y="2496"/>
              <a:chExt cx="520" cy="304"/>
            </a:xfrm>
          </p:grpSpPr>
          <p:sp>
            <p:nvSpPr>
              <p:cNvPr id="17501" name="Freeform 9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94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3" name="Group 95"/>
            <p:cNvGrpSpPr>
              <a:grpSpLocks/>
            </p:cNvGrpSpPr>
            <p:nvPr/>
          </p:nvGrpSpPr>
          <p:grpSpPr bwMode="auto">
            <a:xfrm>
              <a:off x="2880" y="240"/>
              <a:ext cx="288" cy="208"/>
              <a:chOff x="768" y="2496"/>
              <a:chExt cx="520" cy="304"/>
            </a:xfrm>
          </p:grpSpPr>
          <p:sp>
            <p:nvSpPr>
              <p:cNvPr id="17504" name="Freeform 96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97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6" name="Group 98"/>
            <p:cNvGrpSpPr>
              <a:grpSpLocks/>
            </p:cNvGrpSpPr>
            <p:nvPr/>
          </p:nvGrpSpPr>
          <p:grpSpPr bwMode="auto">
            <a:xfrm rot="2843822">
              <a:off x="3968" y="784"/>
              <a:ext cx="336" cy="304"/>
              <a:chOff x="768" y="2496"/>
              <a:chExt cx="520" cy="304"/>
            </a:xfrm>
          </p:grpSpPr>
          <p:sp>
            <p:nvSpPr>
              <p:cNvPr id="17507" name="Freeform 9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100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9" name="Group 101"/>
            <p:cNvGrpSpPr>
              <a:grpSpLocks/>
            </p:cNvGrpSpPr>
            <p:nvPr/>
          </p:nvGrpSpPr>
          <p:grpSpPr bwMode="auto">
            <a:xfrm rot="3481751">
              <a:off x="4416" y="1632"/>
              <a:ext cx="280" cy="352"/>
              <a:chOff x="768" y="2496"/>
              <a:chExt cx="520" cy="304"/>
            </a:xfrm>
          </p:grpSpPr>
          <p:sp>
            <p:nvSpPr>
              <p:cNvPr id="17510" name="Freeform 10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10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2" name="Group 104"/>
            <p:cNvGrpSpPr>
              <a:grpSpLocks/>
            </p:cNvGrpSpPr>
            <p:nvPr/>
          </p:nvGrpSpPr>
          <p:grpSpPr bwMode="auto">
            <a:xfrm>
              <a:off x="2928" y="576"/>
              <a:ext cx="576" cy="414"/>
              <a:chOff x="768" y="2448"/>
              <a:chExt cx="640" cy="510"/>
            </a:xfrm>
          </p:grpSpPr>
          <p:sp>
            <p:nvSpPr>
              <p:cNvPr id="17513" name="Freeform 10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06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107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6" name="Group 108"/>
            <p:cNvGrpSpPr>
              <a:grpSpLocks/>
            </p:cNvGrpSpPr>
            <p:nvPr/>
          </p:nvGrpSpPr>
          <p:grpSpPr bwMode="auto">
            <a:xfrm>
              <a:off x="1920" y="1152"/>
              <a:ext cx="640" cy="510"/>
              <a:chOff x="768" y="2448"/>
              <a:chExt cx="640" cy="510"/>
            </a:xfrm>
          </p:grpSpPr>
          <p:sp>
            <p:nvSpPr>
              <p:cNvPr id="17517" name="Freeform 10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11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1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0" name="Group 112"/>
            <p:cNvGrpSpPr>
              <a:grpSpLocks/>
            </p:cNvGrpSpPr>
            <p:nvPr/>
          </p:nvGrpSpPr>
          <p:grpSpPr bwMode="auto">
            <a:xfrm>
              <a:off x="3264" y="1872"/>
              <a:ext cx="784" cy="510"/>
              <a:chOff x="768" y="2448"/>
              <a:chExt cx="640" cy="510"/>
            </a:xfrm>
          </p:grpSpPr>
          <p:sp>
            <p:nvSpPr>
              <p:cNvPr id="17521" name="Freeform 11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14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15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4" name="Freeform 116"/>
            <p:cNvSpPr>
              <a:spLocks/>
            </p:cNvSpPr>
            <p:nvPr/>
          </p:nvSpPr>
          <p:spPr bwMode="auto">
            <a:xfrm rot="10045812">
              <a:off x="4176" y="211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Freeform 117"/>
            <p:cNvSpPr>
              <a:spLocks/>
            </p:cNvSpPr>
            <p:nvPr/>
          </p:nvSpPr>
          <p:spPr bwMode="auto">
            <a:xfrm rot="-1795891">
              <a:off x="1824" y="182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Freeform 118"/>
            <p:cNvSpPr>
              <a:spLocks/>
            </p:cNvSpPr>
            <p:nvPr/>
          </p:nvSpPr>
          <p:spPr bwMode="auto">
            <a:xfrm>
              <a:off x="2208" y="43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19"/>
            <p:cNvSpPr>
              <a:spLocks/>
            </p:cNvSpPr>
            <p:nvPr/>
          </p:nvSpPr>
          <p:spPr bwMode="auto">
            <a:xfrm>
              <a:off x="1968" y="768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120"/>
            <p:cNvSpPr>
              <a:spLocks/>
            </p:cNvSpPr>
            <p:nvPr/>
          </p:nvSpPr>
          <p:spPr bwMode="auto">
            <a:xfrm rot="6484567">
              <a:off x="4808" y="1720"/>
              <a:ext cx="320" cy="14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29" name="Group 121"/>
            <p:cNvGrpSpPr>
              <a:grpSpLocks/>
            </p:cNvGrpSpPr>
            <p:nvPr/>
          </p:nvGrpSpPr>
          <p:grpSpPr bwMode="auto">
            <a:xfrm>
              <a:off x="3216" y="48"/>
              <a:ext cx="240" cy="144"/>
              <a:chOff x="768" y="2496"/>
              <a:chExt cx="520" cy="304"/>
            </a:xfrm>
          </p:grpSpPr>
          <p:sp>
            <p:nvSpPr>
              <p:cNvPr id="17530" name="Freeform 12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12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124"/>
            <p:cNvGrpSpPr>
              <a:grpSpLocks/>
            </p:cNvGrpSpPr>
            <p:nvPr/>
          </p:nvGrpSpPr>
          <p:grpSpPr bwMode="auto">
            <a:xfrm>
              <a:off x="2400" y="-48"/>
              <a:ext cx="240" cy="144"/>
              <a:chOff x="768" y="2496"/>
              <a:chExt cx="520" cy="304"/>
            </a:xfrm>
          </p:grpSpPr>
          <p:sp>
            <p:nvSpPr>
              <p:cNvPr id="17533" name="Freeform 12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12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5" name="Group 127"/>
            <p:cNvGrpSpPr>
              <a:grpSpLocks/>
            </p:cNvGrpSpPr>
            <p:nvPr/>
          </p:nvGrpSpPr>
          <p:grpSpPr bwMode="auto">
            <a:xfrm>
              <a:off x="2256" y="1344"/>
              <a:ext cx="912" cy="654"/>
              <a:chOff x="768" y="2448"/>
              <a:chExt cx="640" cy="510"/>
            </a:xfrm>
          </p:grpSpPr>
          <p:sp>
            <p:nvSpPr>
              <p:cNvPr id="17536" name="Freeform 128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129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30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9" name="Group 131"/>
            <p:cNvGrpSpPr>
              <a:grpSpLocks/>
            </p:cNvGrpSpPr>
            <p:nvPr/>
          </p:nvGrpSpPr>
          <p:grpSpPr bwMode="auto">
            <a:xfrm rot="1908320">
              <a:off x="3168" y="1488"/>
              <a:ext cx="520" cy="304"/>
              <a:chOff x="768" y="2496"/>
              <a:chExt cx="520" cy="304"/>
            </a:xfrm>
          </p:grpSpPr>
          <p:sp>
            <p:nvSpPr>
              <p:cNvPr id="17540" name="Freeform 132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33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42" name="Group 134"/>
            <p:cNvGrpSpPr>
              <a:grpSpLocks/>
            </p:cNvGrpSpPr>
            <p:nvPr/>
          </p:nvGrpSpPr>
          <p:grpSpPr bwMode="auto">
            <a:xfrm>
              <a:off x="3840" y="1536"/>
              <a:ext cx="520" cy="304"/>
              <a:chOff x="768" y="2496"/>
              <a:chExt cx="520" cy="304"/>
            </a:xfrm>
          </p:grpSpPr>
          <p:sp>
            <p:nvSpPr>
              <p:cNvPr id="17543" name="Freeform 135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36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545" name="Group 137"/>
          <p:cNvGrpSpPr>
            <a:grpSpLocks/>
          </p:cNvGrpSpPr>
          <p:nvPr/>
        </p:nvGrpSpPr>
        <p:grpSpPr bwMode="auto">
          <a:xfrm rot="-4374944">
            <a:off x="7834313" y="1649413"/>
            <a:ext cx="779462" cy="1001712"/>
            <a:chOff x="768" y="2448"/>
            <a:chExt cx="640" cy="510"/>
          </a:xfrm>
        </p:grpSpPr>
        <p:sp>
          <p:nvSpPr>
            <p:cNvPr id="17546" name="Freeform 13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Freeform 13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Freeform 14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49" name="Group 141"/>
          <p:cNvGrpSpPr>
            <a:grpSpLocks/>
          </p:cNvGrpSpPr>
          <p:nvPr/>
        </p:nvGrpSpPr>
        <p:grpSpPr bwMode="auto">
          <a:xfrm rot="-4374944">
            <a:off x="7315200" y="2133600"/>
            <a:ext cx="1143000" cy="990600"/>
            <a:chOff x="768" y="2448"/>
            <a:chExt cx="640" cy="510"/>
          </a:xfrm>
        </p:grpSpPr>
        <p:sp>
          <p:nvSpPr>
            <p:cNvPr id="17550" name="Freeform 14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Freeform 14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Freeform 14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53" name="Group 145"/>
          <p:cNvGrpSpPr>
            <a:grpSpLocks/>
          </p:cNvGrpSpPr>
          <p:nvPr/>
        </p:nvGrpSpPr>
        <p:grpSpPr bwMode="auto">
          <a:xfrm rot="-4374944">
            <a:off x="7335838" y="3138488"/>
            <a:ext cx="914400" cy="762000"/>
            <a:chOff x="768" y="2448"/>
            <a:chExt cx="640" cy="510"/>
          </a:xfrm>
        </p:grpSpPr>
        <p:sp>
          <p:nvSpPr>
            <p:cNvPr id="17554" name="Freeform 14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14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Freeform 14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57" name="Group 149"/>
          <p:cNvGrpSpPr>
            <a:grpSpLocks/>
          </p:cNvGrpSpPr>
          <p:nvPr/>
        </p:nvGrpSpPr>
        <p:grpSpPr bwMode="auto">
          <a:xfrm rot="-19166232">
            <a:off x="5410200" y="1219200"/>
            <a:ext cx="1104900" cy="838200"/>
            <a:chOff x="768" y="2448"/>
            <a:chExt cx="640" cy="510"/>
          </a:xfrm>
        </p:grpSpPr>
        <p:sp>
          <p:nvSpPr>
            <p:cNvPr id="17558" name="Freeform 15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Freeform 15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Freeform 15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61" name="Group 153"/>
          <p:cNvGrpSpPr>
            <a:grpSpLocks/>
          </p:cNvGrpSpPr>
          <p:nvPr/>
        </p:nvGrpSpPr>
        <p:grpSpPr bwMode="auto">
          <a:xfrm rot="-23145062">
            <a:off x="7924800" y="2438400"/>
            <a:ext cx="1104900" cy="1219200"/>
            <a:chOff x="768" y="2448"/>
            <a:chExt cx="640" cy="510"/>
          </a:xfrm>
        </p:grpSpPr>
        <p:sp>
          <p:nvSpPr>
            <p:cNvPr id="17562" name="Freeform 15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Freeform 15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Freeform 15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65" name="Group 157"/>
          <p:cNvGrpSpPr>
            <a:grpSpLocks/>
          </p:cNvGrpSpPr>
          <p:nvPr/>
        </p:nvGrpSpPr>
        <p:grpSpPr bwMode="auto">
          <a:xfrm rot="-4374944">
            <a:off x="7759700" y="2755900"/>
            <a:ext cx="762000" cy="736600"/>
            <a:chOff x="768" y="2448"/>
            <a:chExt cx="640" cy="510"/>
          </a:xfrm>
        </p:grpSpPr>
        <p:sp>
          <p:nvSpPr>
            <p:cNvPr id="17566" name="Freeform 15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Freeform 15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Freeform 16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69" name="Group 161"/>
          <p:cNvGrpSpPr>
            <a:grpSpLocks/>
          </p:cNvGrpSpPr>
          <p:nvPr/>
        </p:nvGrpSpPr>
        <p:grpSpPr bwMode="auto">
          <a:xfrm rot="-7505990">
            <a:off x="8305800" y="3657600"/>
            <a:ext cx="933450" cy="933450"/>
            <a:chOff x="768" y="2448"/>
            <a:chExt cx="640" cy="510"/>
          </a:xfrm>
        </p:grpSpPr>
        <p:sp>
          <p:nvSpPr>
            <p:cNvPr id="17570" name="Freeform 16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Freeform 16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Freeform 16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73" name="Group 165"/>
          <p:cNvGrpSpPr>
            <a:grpSpLocks/>
          </p:cNvGrpSpPr>
          <p:nvPr/>
        </p:nvGrpSpPr>
        <p:grpSpPr bwMode="auto">
          <a:xfrm rot="-19166232">
            <a:off x="4876800" y="2895600"/>
            <a:ext cx="838200" cy="685800"/>
            <a:chOff x="768" y="2448"/>
            <a:chExt cx="640" cy="510"/>
          </a:xfrm>
        </p:grpSpPr>
        <p:sp>
          <p:nvSpPr>
            <p:cNvPr id="17574" name="Freeform 16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Freeform 16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Freeform 16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77" name="Group 169"/>
          <p:cNvGrpSpPr>
            <a:grpSpLocks/>
          </p:cNvGrpSpPr>
          <p:nvPr/>
        </p:nvGrpSpPr>
        <p:grpSpPr bwMode="auto">
          <a:xfrm rot="-22920070">
            <a:off x="8686800" y="2971800"/>
            <a:ext cx="800100" cy="685800"/>
            <a:chOff x="768" y="2448"/>
            <a:chExt cx="640" cy="510"/>
          </a:xfrm>
        </p:grpSpPr>
        <p:sp>
          <p:nvSpPr>
            <p:cNvPr id="17578" name="Freeform 17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Freeform 17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Freeform 17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81" name="Group 173"/>
          <p:cNvGrpSpPr>
            <a:grpSpLocks/>
          </p:cNvGrpSpPr>
          <p:nvPr/>
        </p:nvGrpSpPr>
        <p:grpSpPr bwMode="auto">
          <a:xfrm rot="-19166232">
            <a:off x="5867400" y="1371600"/>
            <a:ext cx="1104900" cy="838200"/>
            <a:chOff x="768" y="2448"/>
            <a:chExt cx="640" cy="510"/>
          </a:xfrm>
        </p:grpSpPr>
        <p:sp>
          <p:nvSpPr>
            <p:cNvPr id="17582" name="Freeform 17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Freeform 17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Freeform 17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85" name="Group 177"/>
          <p:cNvGrpSpPr>
            <a:grpSpLocks/>
          </p:cNvGrpSpPr>
          <p:nvPr/>
        </p:nvGrpSpPr>
        <p:grpSpPr bwMode="auto">
          <a:xfrm rot="-4374944">
            <a:off x="6845300" y="927100"/>
            <a:ext cx="762000" cy="736600"/>
            <a:chOff x="768" y="2448"/>
            <a:chExt cx="640" cy="510"/>
          </a:xfrm>
        </p:grpSpPr>
        <p:sp>
          <p:nvSpPr>
            <p:cNvPr id="17586" name="Freeform 17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Freeform 17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Freeform 18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89" name="Freeform 181"/>
          <p:cNvSpPr>
            <a:spLocks/>
          </p:cNvSpPr>
          <p:nvPr/>
        </p:nvSpPr>
        <p:spPr bwMode="auto">
          <a:xfrm rot="-1217318">
            <a:off x="4191000" y="2590800"/>
            <a:ext cx="1181100" cy="1514475"/>
          </a:xfrm>
          <a:custGeom>
            <a:avLst/>
            <a:gdLst>
              <a:gd name="T0" fmla="*/ 584 w 984"/>
              <a:gd name="T1" fmla="*/ 648 h 1152"/>
              <a:gd name="T2" fmla="*/ 248 w 984"/>
              <a:gd name="T3" fmla="*/ 1080 h 1152"/>
              <a:gd name="T4" fmla="*/ 488 w 984"/>
              <a:gd name="T5" fmla="*/ 648 h 1152"/>
              <a:gd name="T6" fmla="*/ 296 w 984"/>
              <a:gd name="T7" fmla="*/ 696 h 1152"/>
              <a:gd name="T8" fmla="*/ 152 w 984"/>
              <a:gd name="T9" fmla="*/ 936 h 1152"/>
              <a:gd name="T10" fmla="*/ 296 w 984"/>
              <a:gd name="T11" fmla="*/ 552 h 1152"/>
              <a:gd name="T12" fmla="*/ 536 w 984"/>
              <a:gd name="T13" fmla="*/ 552 h 1152"/>
              <a:gd name="T14" fmla="*/ 344 w 984"/>
              <a:gd name="T15" fmla="*/ 456 h 1152"/>
              <a:gd name="T16" fmla="*/ 8 w 984"/>
              <a:gd name="T17" fmla="*/ 552 h 1152"/>
              <a:gd name="T18" fmla="*/ 296 w 984"/>
              <a:gd name="T19" fmla="*/ 360 h 1152"/>
              <a:gd name="T20" fmla="*/ 584 w 984"/>
              <a:gd name="T21" fmla="*/ 504 h 1152"/>
              <a:gd name="T22" fmla="*/ 392 w 984"/>
              <a:gd name="T23" fmla="*/ 264 h 1152"/>
              <a:gd name="T24" fmla="*/ 152 w 984"/>
              <a:gd name="T25" fmla="*/ 216 h 1152"/>
              <a:gd name="T26" fmla="*/ 440 w 984"/>
              <a:gd name="T27" fmla="*/ 216 h 1152"/>
              <a:gd name="T28" fmla="*/ 584 w 984"/>
              <a:gd name="T29" fmla="*/ 408 h 1152"/>
              <a:gd name="T30" fmla="*/ 440 w 984"/>
              <a:gd name="T31" fmla="*/ 72 h 1152"/>
              <a:gd name="T32" fmla="*/ 440 w 984"/>
              <a:gd name="T33" fmla="*/ 24 h 1152"/>
              <a:gd name="T34" fmla="*/ 584 w 984"/>
              <a:gd name="T35" fmla="*/ 216 h 1152"/>
              <a:gd name="T36" fmla="*/ 680 w 984"/>
              <a:gd name="T37" fmla="*/ 456 h 1152"/>
              <a:gd name="T38" fmla="*/ 632 w 984"/>
              <a:gd name="T39" fmla="*/ 72 h 1152"/>
              <a:gd name="T40" fmla="*/ 728 w 984"/>
              <a:gd name="T41" fmla="*/ 360 h 1152"/>
              <a:gd name="T42" fmla="*/ 728 w 984"/>
              <a:gd name="T43" fmla="*/ 552 h 1152"/>
              <a:gd name="T44" fmla="*/ 776 w 984"/>
              <a:gd name="T45" fmla="*/ 168 h 1152"/>
              <a:gd name="T46" fmla="*/ 824 w 984"/>
              <a:gd name="T47" fmla="*/ 408 h 1152"/>
              <a:gd name="T48" fmla="*/ 776 w 984"/>
              <a:gd name="T49" fmla="*/ 600 h 1152"/>
              <a:gd name="T50" fmla="*/ 968 w 984"/>
              <a:gd name="T51" fmla="*/ 408 h 1152"/>
              <a:gd name="T52" fmla="*/ 872 w 984"/>
              <a:gd name="T53" fmla="*/ 600 h 1152"/>
              <a:gd name="T54" fmla="*/ 824 w 984"/>
              <a:gd name="T55" fmla="*/ 648 h 1152"/>
              <a:gd name="T56" fmla="*/ 872 w 984"/>
              <a:gd name="T57" fmla="*/ 744 h 1152"/>
              <a:gd name="T58" fmla="*/ 920 w 984"/>
              <a:gd name="T59" fmla="*/ 1032 h 1152"/>
              <a:gd name="T60" fmla="*/ 776 w 984"/>
              <a:gd name="T61" fmla="*/ 696 h 1152"/>
              <a:gd name="T62" fmla="*/ 728 w 984"/>
              <a:gd name="T63" fmla="*/ 648 h 1152"/>
              <a:gd name="T64" fmla="*/ 776 w 984"/>
              <a:gd name="T65" fmla="*/ 888 h 1152"/>
              <a:gd name="T66" fmla="*/ 776 w 984"/>
              <a:gd name="T67" fmla="*/ 1128 h 1152"/>
              <a:gd name="T68" fmla="*/ 728 w 984"/>
              <a:gd name="T69" fmla="*/ 744 h 1152"/>
              <a:gd name="T70" fmla="*/ 687 w 984"/>
              <a:gd name="T71" fmla="*/ 645 h 1152"/>
              <a:gd name="T72" fmla="*/ 632 w 984"/>
              <a:gd name="T73" fmla="*/ 792 h 1152"/>
              <a:gd name="T74" fmla="*/ 584 w 984"/>
              <a:gd name="T75" fmla="*/ 1080 h 1152"/>
              <a:gd name="T76" fmla="*/ 584 w 984"/>
              <a:gd name="T77" fmla="*/ 840 h 1152"/>
              <a:gd name="T78" fmla="*/ 584 w 984"/>
              <a:gd name="T79" fmla="*/ 696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4" h="1152">
                <a:moveTo>
                  <a:pt x="584" y="648"/>
                </a:moveTo>
                <a:cubicBezTo>
                  <a:pt x="424" y="864"/>
                  <a:pt x="264" y="1080"/>
                  <a:pt x="248" y="1080"/>
                </a:cubicBezTo>
                <a:cubicBezTo>
                  <a:pt x="232" y="1080"/>
                  <a:pt x="480" y="712"/>
                  <a:pt x="488" y="648"/>
                </a:cubicBezTo>
                <a:cubicBezTo>
                  <a:pt x="496" y="584"/>
                  <a:pt x="352" y="648"/>
                  <a:pt x="296" y="696"/>
                </a:cubicBezTo>
                <a:cubicBezTo>
                  <a:pt x="240" y="744"/>
                  <a:pt x="152" y="960"/>
                  <a:pt x="152" y="936"/>
                </a:cubicBezTo>
                <a:cubicBezTo>
                  <a:pt x="152" y="912"/>
                  <a:pt x="232" y="616"/>
                  <a:pt x="296" y="552"/>
                </a:cubicBezTo>
                <a:cubicBezTo>
                  <a:pt x="360" y="488"/>
                  <a:pt x="528" y="568"/>
                  <a:pt x="536" y="552"/>
                </a:cubicBezTo>
                <a:cubicBezTo>
                  <a:pt x="544" y="536"/>
                  <a:pt x="432" y="456"/>
                  <a:pt x="344" y="456"/>
                </a:cubicBezTo>
                <a:cubicBezTo>
                  <a:pt x="256" y="456"/>
                  <a:pt x="16" y="568"/>
                  <a:pt x="8" y="552"/>
                </a:cubicBezTo>
                <a:cubicBezTo>
                  <a:pt x="0" y="536"/>
                  <a:pt x="200" y="368"/>
                  <a:pt x="296" y="360"/>
                </a:cubicBezTo>
                <a:cubicBezTo>
                  <a:pt x="392" y="352"/>
                  <a:pt x="568" y="520"/>
                  <a:pt x="584" y="504"/>
                </a:cubicBezTo>
                <a:cubicBezTo>
                  <a:pt x="600" y="488"/>
                  <a:pt x="464" y="312"/>
                  <a:pt x="392" y="264"/>
                </a:cubicBezTo>
                <a:cubicBezTo>
                  <a:pt x="320" y="216"/>
                  <a:pt x="144" y="224"/>
                  <a:pt x="152" y="216"/>
                </a:cubicBezTo>
                <a:cubicBezTo>
                  <a:pt x="160" y="208"/>
                  <a:pt x="368" y="184"/>
                  <a:pt x="440" y="216"/>
                </a:cubicBezTo>
                <a:cubicBezTo>
                  <a:pt x="512" y="248"/>
                  <a:pt x="584" y="432"/>
                  <a:pt x="584" y="408"/>
                </a:cubicBezTo>
                <a:cubicBezTo>
                  <a:pt x="584" y="384"/>
                  <a:pt x="464" y="136"/>
                  <a:pt x="440" y="72"/>
                </a:cubicBezTo>
                <a:cubicBezTo>
                  <a:pt x="416" y="8"/>
                  <a:pt x="416" y="0"/>
                  <a:pt x="440" y="24"/>
                </a:cubicBezTo>
                <a:cubicBezTo>
                  <a:pt x="464" y="48"/>
                  <a:pt x="544" y="144"/>
                  <a:pt x="584" y="216"/>
                </a:cubicBezTo>
                <a:cubicBezTo>
                  <a:pt x="624" y="288"/>
                  <a:pt x="672" y="480"/>
                  <a:pt x="680" y="456"/>
                </a:cubicBezTo>
                <a:cubicBezTo>
                  <a:pt x="688" y="432"/>
                  <a:pt x="624" y="88"/>
                  <a:pt x="632" y="72"/>
                </a:cubicBezTo>
                <a:cubicBezTo>
                  <a:pt x="640" y="56"/>
                  <a:pt x="712" y="280"/>
                  <a:pt x="728" y="360"/>
                </a:cubicBezTo>
                <a:cubicBezTo>
                  <a:pt x="744" y="440"/>
                  <a:pt x="720" y="584"/>
                  <a:pt x="728" y="552"/>
                </a:cubicBezTo>
                <a:cubicBezTo>
                  <a:pt x="736" y="520"/>
                  <a:pt x="760" y="192"/>
                  <a:pt x="776" y="168"/>
                </a:cubicBezTo>
                <a:cubicBezTo>
                  <a:pt x="792" y="144"/>
                  <a:pt x="824" y="336"/>
                  <a:pt x="824" y="408"/>
                </a:cubicBezTo>
                <a:cubicBezTo>
                  <a:pt x="824" y="480"/>
                  <a:pt x="752" y="600"/>
                  <a:pt x="776" y="600"/>
                </a:cubicBezTo>
                <a:cubicBezTo>
                  <a:pt x="800" y="600"/>
                  <a:pt x="952" y="408"/>
                  <a:pt x="968" y="408"/>
                </a:cubicBezTo>
                <a:cubicBezTo>
                  <a:pt x="984" y="408"/>
                  <a:pt x="896" y="560"/>
                  <a:pt x="872" y="600"/>
                </a:cubicBezTo>
                <a:cubicBezTo>
                  <a:pt x="848" y="640"/>
                  <a:pt x="824" y="624"/>
                  <a:pt x="824" y="648"/>
                </a:cubicBezTo>
                <a:cubicBezTo>
                  <a:pt x="824" y="672"/>
                  <a:pt x="856" y="680"/>
                  <a:pt x="872" y="744"/>
                </a:cubicBezTo>
                <a:cubicBezTo>
                  <a:pt x="888" y="808"/>
                  <a:pt x="936" y="1040"/>
                  <a:pt x="920" y="1032"/>
                </a:cubicBezTo>
                <a:cubicBezTo>
                  <a:pt x="904" y="1024"/>
                  <a:pt x="808" y="760"/>
                  <a:pt x="776" y="696"/>
                </a:cubicBezTo>
                <a:cubicBezTo>
                  <a:pt x="744" y="632"/>
                  <a:pt x="728" y="616"/>
                  <a:pt x="728" y="648"/>
                </a:cubicBezTo>
                <a:cubicBezTo>
                  <a:pt x="728" y="680"/>
                  <a:pt x="768" y="808"/>
                  <a:pt x="776" y="888"/>
                </a:cubicBezTo>
                <a:cubicBezTo>
                  <a:pt x="784" y="968"/>
                  <a:pt x="784" y="1152"/>
                  <a:pt x="776" y="1128"/>
                </a:cubicBezTo>
                <a:cubicBezTo>
                  <a:pt x="768" y="1104"/>
                  <a:pt x="743" y="824"/>
                  <a:pt x="728" y="744"/>
                </a:cubicBezTo>
                <a:cubicBezTo>
                  <a:pt x="713" y="664"/>
                  <a:pt x="703" y="637"/>
                  <a:pt x="687" y="645"/>
                </a:cubicBezTo>
                <a:cubicBezTo>
                  <a:pt x="671" y="653"/>
                  <a:pt x="649" y="720"/>
                  <a:pt x="632" y="792"/>
                </a:cubicBezTo>
                <a:cubicBezTo>
                  <a:pt x="615" y="864"/>
                  <a:pt x="592" y="1072"/>
                  <a:pt x="584" y="1080"/>
                </a:cubicBezTo>
                <a:cubicBezTo>
                  <a:pt x="576" y="1088"/>
                  <a:pt x="584" y="904"/>
                  <a:pt x="584" y="840"/>
                </a:cubicBezTo>
                <a:cubicBezTo>
                  <a:pt x="584" y="776"/>
                  <a:pt x="584" y="728"/>
                  <a:pt x="584" y="696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90" name="Group 182"/>
          <p:cNvGrpSpPr>
            <a:grpSpLocks/>
          </p:cNvGrpSpPr>
          <p:nvPr/>
        </p:nvGrpSpPr>
        <p:grpSpPr bwMode="auto">
          <a:xfrm rot="1130281" flipH="1">
            <a:off x="762000" y="5029200"/>
            <a:ext cx="1069975" cy="2122488"/>
            <a:chOff x="3696" y="2544"/>
            <a:chExt cx="984" cy="1800"/>
          </a:xfrm>
        </p:grpSpPr>
        <p:sp>
          <p:nvSpPr>
            <p:cNvPr id="17591" name="Freeform 183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Freeform 184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93" name="Group 185"/>
          <p:cNvGrpSpPr>
            <a:grpSpLocks/>
          </p:cNvGrpSpPr>
          <p:nvPr/>
        </p:nvGrpSpPr>
        <p:grpSpPr bwMode="auto">
          <a:xfrm rot="21328048" flipH="1">
            <a:off x="228600" y="3733800"/>
            <a:ext cx="1409700" cy="3314700"/>
            <a:chOff x="3696" y="2544"/>
            <a:chExt cx="984" cy="1800"/>
          </a:xfrm>
        </p:grpSpPr>
        <p:sp>
          <p:nvSpPr>
            <p:cNvPr id="17594" name="Freeform 186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Freeform 187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96" name="Group 188"/>
          <p:cNvGrpSpPr>
            <a:grpSpLocks/>
          </p:cNvGrpSpPr>
          <p:nvPr/>
        </p:nvGrpSpPr>
        <p:grpSpPr bwMode="auto">
          <a:xfrm rot="-785686">
            <a:off x="-762000" y="4343400"/>
            <a:ext cx="1562100" cy="2857500"/>
            <a:chOff x="3696" y="2544"/>
            <a:chExt cx="984" cy="1800"/>
          </a:xfrm>
        </p:grpSpPr>
        <p:sp>
          <p:nvSpPr>
            <p:cNvPr id="17597" name="Freeform 189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Freeform 190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99" name="Freeform 191"/>
          <p:cNvSpPr>
            <a:spLocks/>
          </p:cNvSpPr>
          <p:nvPr/>
        </p:nvSpPr>
        <p:spPr bwMode="auto">
          <a:xfrm rot="-1217318">
            <a:off x="6096000" y="2362200"/>
            <a:ext cx="1181100" cy="1057275"/>
          </a:xfrm>
          <a:custGeom>
            <a:avLst/>
            <a:gdLst>
              <a:gd name="T0" fmla="*/ 584 w 984"/>
              <a:gd name="T1" fmla="*/ 648 h 1152"/>
              <a:gd name="T2" fmla="*/ 248 w 984"/>
              <a:gd name="T3" fmla="*/ 1080 h 1152"/>
              <a:gd name="T4" fmla="*/ 488 w 984"/>
              <a:gd name="T5" fmla="*/ 648 h 1152"/>
              <a:gd name="T6" fmla="*/ 296 w 984"/>
              <a:gd name="T7" fmla="*/ 696 h 1152"/>
              <a:gd name="T8" fmla="*/ 152 w 984"/>
              <a:gd name="T9" fmla="*/ 936 h 1152"/>
              <a:gd name="T10" fmla="*/ 296 w 984"/>
              <a:gd name="T11" fmla="*/ 552 h 1152"/>
              <a:gd name="T12" fmla="*/ 536 w 984"/>
              <a:gd name="T13" fmla="*/ 552 h 1152"/>
              <a:gd name="T14" fmla="*/ 344 w 984"/>
              <a:gd name="T15" fmla="*/ 456 h 1152"/>
              <a:gd name="T16" fmla="*/ 8 w 984"/>
              <a:gd name="T17" fmla="*/ 552 h 1152"/>
              <a:gd name="T18" fmla="*/ 296 w 984"/>
              <a:gd name="T19" fmla="*/ 360 h 1152"/>
              <a:gd name="T20" fmla="*/ 584 w 984"/>
              <a:gd name="T21" fmla="*/ 504 h 1152"/>
              <a:gd name="T22" fmla="*/ 392 w 984"/>
              <a:gd name="T23" fmla="*/ 264 h 1152"/>
              <a:gd name="T24" fmla="*/ 152 w 984"/>
              <a:gd name="T25" fmla="*/ 216 h 1152"/>
              <a:gd name="T26" fmla="*/ 440 w 984"/>
              <a:gd name="T27" fmla="*/ 216 h 1152"/>
              <a:gd name="T28" fmla="*/ 584 w 984"/>
              <a:gd name="T29" fmla="*/ 408 h 1152"/>
              <a:gd name="T30" fmla="*/ 440 w 984"/>
              <a:gd name="T31" fmla="*/ 72 h 1152"/>
              <a:gd name="T32" fmla="*/ 440 w 984"/>
              <a:gd name="T33" fmla="*/ 24 h 1152"/>
              <a:gd name="T34" fmla="*/ 584 w 984"/>
              <a:gd name="T35" fmla="*/ 216 h 1152"/>
              <a:gd name="T36" fmla="*/ 680 w 984"/>
              <a:gd name="T37" fmla="*/ 456 h 1152"/>
              <a:gd name="T38" fmla="*/ 632 w 984"/>
              <a:gd name="T39" fmla="*/ 72 h 1152"/>
              <a:gd name="T40" fmla="*/ 728 w 984"/>
              <a:gd name="T41" fmla="*/ 360 h 1152"/>
              <a:gd name="T42" fmla="*/ 728 w 984"/>
              <a:gd name="T43" fmla="*/ 552 h 1152"/>
              <a:gd name="T44" fmla="*/ 776 w 984"/>
              <a:gd name="T45" fmla="*/ 168 h 1152"/>
              <a:gd name="T46" fmla="*/ 824 w 984"/>
              <a:gd name="T47" fmla="*/ 408 h 1152"/>
              <a:gd name="T48" fmla="*/ 776 w 984"/>
              <a:gd name="T49" fmla="*/ 600 h 1152"/>
              <a:gd name="T50" fmla="*/ 968 w 984"/>
              <a:gd name="T51" fmla="*/ 408 h 1152"/>
              <a:gd name="T52" fmla="*/ 872 w 984"/>
              <a:gd name="T53" fmla="*/ 600 h 1152"/>
              <a:gd name="T54" fmla="*/ 824 w 984"/>
              <a:gd name="T55" fmla="*/ 648 h 1152"/>
              <a:gd name="T56" fmla="*/ 872 w 984"/>
              <a:gd name="T57" fmla="*/ 744 h 1152"/>
              <a:gd name="T58" fmla="*/ 920 w 984"/>
              <a:gd name="T59" fmla="*/ 1032 h 1152"/>
              <a:gd name="T60" fmla="*/ 776 w 984"/>
              <a:gd name="T61" fmla="*/ 696 h 1152"/>
              <a:gd name="T62" fmla="*/ 728 w 984"/>
              <a:gd name="T63" fmla="*/ 648 h 1152"/>
              <a:gd name="T64" fmla="*/ 776 w 984"/>
              <a:gd name="T65" fmla="*/ 888 h 1152"/>
              <a:gd name="T66" fmla="*/ 776 w 984"/>
              <a:gd name="T67" fmla="*/ 1128 h 1152"/>
              <a:gd name="T68" fmla="*/ 728 w 984"/>
              <a:gd name="T69" fmla="*/ 744 h 1152"/>
              <a:gd name="T70" fmla="*/ 687 w 984"/>
              <a:gd name="T71" fmla="*/ 645 h 1152"/>
              <a:gd name="T72" fmla="*/ 632 w 984"/>
              <a:gd name="T73" fmla="*/ 792 h 1152"/>
              <a:gd name="T74" fmla="*/ 584 w 984"/>
              <a:gd name="T75" fmla="*/ 1080 h 1152"/>
              <a:gd name="T76" fmla="*/ 584 w 984"/>
              <a:gd name="T77" fmla="*/ 840 h 1152"/>
              <a:gd name="T78" fmla="*/ 584 w 984"/>
              <a:gd name="T79" fmla="*/ 696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4" h="1152">
                <a:moveTo>
                  <a:pt x="584" y="648"/>
                </a:moveTo>
                <a:cubicBezTo>
                  <a:pt x="424" y="864"/>
                  <a:pt x="264" y="1080"/>
                  <a:pt x="248" y="1080"/>
                </a:cubicBezTo>
                <a:cubicBezTo>
                  <a:pt x="232" y="1080"/>
                  <a:pt x="480" y="712"/>
                  <a:pt x="488" y="648"/>
                </a:cubicBezTo>
                <a:cubicBezTo>
                  <a:pt x="496" y="584"/>
                  <a:pt x="352" y="648"/>
                  <a:pt x="296" y="696"/>
                </a:cubicBezTo>
                <a:cubicBezTo>
                  <a:pt x="240" y="744"/>
                  <a:pt x="152" y="960"/>
                  <a:pt x="152" y="936"/>
                </a:cubicBezTo>
                <a:cubicBezTo>
                  <a:pt x="152" y="912"/>
                  <a:pt x="232" y="616"/>
                  <a:pt x="296" y="552"/>
                </a:cubicBezTo>
                <a:cubicBezTo>
                  <a:pt x="360" y="488"/>
                  <a:pt x="528" y="568"/>
                  <a:pt x="536" y="552"/>
                </a:cubicBezTo>
                <a:cubicBezTo>
                  <a:pt x="544" y="536"/>
                  <a:pt x="432" y="456"/>
                  <a:pt x="344" y="456"/>
                </a:cubicBezTo>
                <a:cubicBezTo>
                  <a:pt x="256" y="456"/>
                  <a:pt x="16" y="568"/>
                  <a:pt x="8" y="552"/>
                </a:cubicBezTo>
                <a:cubicBezTo>
                  <a:pt x="0" y="536"/>
                  <a:pt x="200" y="368"/>
                  <a:pt x="296" y="360"/>
                </a:cubicBezTo>
                <a:cubicBezTo>
                  <a:pt x="392" y="352"/>
                  <a:pt x="568" y="520"/>
                  <a:pt x="584" y="504"/>
                </a:cubicBezTo>
                <a:cubicBezTo>
                  <a:pt x="600" y="488"/>
                  <a:pt x="464" y="312"/>
                  <a:pt x="392" y="264"/>
                </a:cubicBezTo>
                <a:cubicBezTo>
                  <a:pt x="320" y="216"/>
                  <a:pt x="144" y="224"/>
                  <a:pt x="152" y="216"/>
                </a:cubicBezTo>
                <a:cubicBezTo>
                  <a:pt x="160" y="208"/>
                  <a:pt x="368" y="184"/>
                  <a:pt x="440" y="216"/>
                </a:cubicBezTo>
                <a:cubicBezTo>
                  <a:pt x="512" y="248"/>
                  <a:pt x="584" y="432"/>
                  <a:pt x="584" y="408"/>
                </a:cubicBezTo>
                <a:cubicBezTo>
                  <a:pt x="584" y="384"/>
                  <a:pt x="464" y="136"/>
                  <a:pt x="440" y="72"/>
                </a:cubicBezTo>
                <a:cubicBezTo>
                  <a:pt x="416" y="8"/>
                  <a:pt x="416" y="0"/>
                  <a:pt x="440" y="24"/>
                </a:cubicBezTo>
                <a:cubicBezTo>
                  <a:pt x="464" y="48"/>
                  <a:pt x="544" y="144"/>
                  <a:pt x="584" y="216"/>
                </a:cubicBezTo>
                <a:cubicBezTo>
                  <a:pt x="624" y="288"/>
                  <a:pt x="672" y="480"/>
                  <a:pt x="680" y="456"/>
                </a:cubicBezTo>
                <a:cubicBezTo>
                  <a:pt x="688" y="432"/>
                  <a:pt x="624" y="88"/>
                  <a:pt x="632" y="72"/>
                </a:cubicBezTo>
                <a:cubicBezTo>
                  <a:pt x="640" y="56"/>
                  <a:pt x="712" y="280"/>
                  <a:pt x="728" y="360"/>
                </a:cubicBezTo>
                <a:cubicBezTo>
                  <a:pt x="744" y="440"/>
                  <a:pt x="720" y="584"/>
                  <a:pt x="728" y="552"/>
                </a:cubicBezTo>
                <a:cubicBezTo>
                  <a:pt x="736" y="520"/>
                  <a:pt x="760" y="192"/>
                  <a:pt x="776" y="168"/>
                </a:cubicBezTo>
                <a:cubicBezTo>
                  <a:pt x="792" y="144"/>
                  <a:pt x="824" y="336"/>
                  <a:pt x="824" y="408"/>
                </a:cubicBezTo>
                <a:cubicBezTo>
                  <a:pt x="824" y="480"/>
                  <a:pt x="752" y="600"/>
                  <a:pt x="776" y="600"/>
                </a:cubicBezTo>
                <a:cubicBezTo>
                  <a:pt x="800" y="600"/>
                  <a:pt x="952" y="408"/>
                  <a:pt x="968" y="408"/>
                </a:cubicBezTo>
                <a:cubicBezTo>
                  <a:pt x="984" y="408"/>
                  <a:pt x="896" y="560"/>
                  <a:pt x="872" y="600"/>
                </a:cubicBezTo>
                <a:cubicBezTo>
                  <a:pt x="848" y="640"/>
                  <a:pt x="824" y="624"/>
                  <a:pt x="824" y="648"/>
                </a:cubicBezTo>
                <a:cubicBezTo>
                  <a:pt x="824" y="672"/>
                  <a:pt x="856" y="680"/>
                  <a:pt x="872" y="744"/>
                </a:cubicBezTo>
                <a:cubicBezTo>
                  <a:pt x="888" y="808"/>
                  <a:pt x="936" y="1040"/>
                  <a:pt x="920" y="1032"/>
                </a:cubicBezTo>
                <a:cubicBezTo>
                  <a:pt x="904" y="1024"/>
                  <a:pt x="808" y="760"/>
                  <a:pt x="776" y="696"/>
                </a:cubicBezTo>
                <a:cubicBezTo>
                  <a:pt x="744" y="632"/>
                  <a:pt x="728" y="616"/>
                  <a:pt x="728" y="648"/>
                </a:cubicBezTo>
                <a:cubicBezTo>
                  <a:pt x="728" y="680"/>
                  <a:pt x="768" y="808"/>
                  <a:pt x="776" y="888"/>
                </a:cubicBezTo>
                <a:cubicBezTo>
                  <a:pt x="784" y="968"/>
                  <a:pt x="784" y="1152"/>
                  <a:pt x="776" y="1128"/>
                </a:cubicBezTo>
                <a:cubicBezTo>
                  <a:pt x="768" y="1104"/>
                  <a:pt x="743" y="824"/>
                  <a:pt x="728" y="744"/>
                </a:cubicBezTo>
                <a:cubicBezTo>
                  <a:pt x="713" y="664"/>
                  <a:pt x="703" y="637"/>
                  <a:pt x="687" y="645"/>
                </a:cubicBezTo>
                <a:cubicBezTo>
                  <a:pt x="671" y="653"/>
                  <a:pt x="649" y="720"/>
                  <a:pt x="632" y="792"/>
                </a:cubicBezTo>
                <a:cubicBezTo>
                  <a:pt x="615" y="864"/>
                  <a:pt x="592" y="1072"/>
                  <a:pt x="584" y="1080"/>
                </a:cubicBezTo>
                <a:cubicBezTo>
                  <a:pt x="576" y="1088"/>
                  <a:pt x="584" y="904"/>
                  <a:pt x="584" y="840"/>
                </a:cubicBezTo>
                <a:cubicBezTo>
                  <a:pt x="584" y="776"/>
                  <a:pt x="584" y="728"/>
                  <a:pt x="584" y="696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0" name="AutoShape 192"/>
          <p:cNvSpPr>
            <a:spLocks noChangeArrowheads="1"/>
          </p:cNvSpPr>
          <p:nvPr/>
        </p:nvSpPr>
        <p:spPr bwMode="auto">
          <a:xfrm>
            <a:off x="2590800" y="0"/>
            <a:ext cx="838200" cy="304800"/>
          </a:xfrm>
          <a:prstGeom prst="cloudCallout">
            <a:avLst>
              <a:gd name="adj1" fmla="val -43181"/>
              <a:gd name="adj2" fmla="val 190106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17601" name="AutoShape 193"/>
          <p:cNvSpPr>
            <a:spLocks noChangeArrowheads="1"/>
          </p:cNvSpPr>
          <p:nvPr/>
        </p:nvSpPr>
        <p:spPr bwMode="auto">
          <a:xfrm>
            <a:off x="5486400" y="0"/>
            <a:ext cx="838200" cy="228600"/>
          </a:xfrm>
          <a:prstGeom prst="cloudCallout">
            <a:avLst>
              <a:gd name="adj1" fmla="val -43181"/>
              <a:gd name="adj2" fmla="val 270139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grpSp>
        <p:nvGrpSpPr>
          <p:cNvPr id="17602" name="Group 194"/>
          <p:cNvGrpSpPr>
            <a:grpSpLocks/>
          </p:cNvGrpSpPr>
          <p:nvPr/>
        </p:nvGrpSpPr>
        <p:grpSpPr bwMode="auto">
          <a:xfrm rot="-785686">
            <a:off x="-914400" y="4648200"/>
            <a:ext cx="1562100" cy="2857500"/>
            <a:chOff x="3696" y="2544"/>
            <a:chExt cx="984" cy="1800"/>
          </a:xfrm>
        </p:grpSpPr>
        <p:sp>
          <p:nvSpPr>
            <p:cNvPr id="17603" name="Freeform 195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Freeform 196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05" name="Group 197"/>
          <p:cNvGrpSpPr>
            <a:grpSpLocks/>
          </p:cNvGrpSpPr>
          <p:nvPr/>
        </p:nvGrpSpPr>
        <p:grpSpPr bwMode="auto">
          <a:xfrm rot="-785686">
            <a:off x="-762000" y="4800600"/>
            <a:ext cx="1562100" cy="2857500"/>
            <a:chOff x="3696" y="2544"/>
            <a:chExt cx="984" cy="1800"/>
          </a:xfrm>
        </p:grpSpPr>
        <p:sp>
          <p:nvSpPr>
            <p:cNvPr id="17606" name="Freeform 198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Freeform 199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08" name="Freeform 200"/>
          <p:cNvSpPr>
            <a:spLocks/>
          </p:cNvSpPr>
          <p:nvPr/>
        </p:nvSpPr>
        <p:spPr bwMode="auto">
          <a:xfrm>
            <a:off x="3048000" y="5105400"/>
            <a:ext cx="3657600" cy="2216150"/>
          </a:xfrm>
          <a:custGeom>
            <a:avLst/>
            <a:gdLst>
              <a:gd name="T0" fmla="*/ 392 w 2621"/>
              <a:gd name="T1" fmla="*/ 900 h 916"/>
              <a:gd name="T2" fmla="*/ 296 w 2621"/>
              <a:gd name="T3" fmla="*/ 756 h 916"/>
              <a:gd name="T4" fmla="*/ 200 w 2621"/>
              <a:gd name="T5" fmla="*/ 564 h 916"/>
              <a:gd name="T6" fmla="*/ 8 w 2621"/>
              <a:gd name="T7" fmla="*/ 708 h 916"/>
              <a:gd name="T8" fmla="*/ 152 w 2621"/>
              <a:gd name="T9" fmla="*/ 420 h 916"/>
              <a:gd name="T10" fmla="*/ 440 w 2621"/>
              <a:gd name="T11" fmla="*/ 516 h 916"/>
              <a:gd name="T12" fmla="*/ 488 w 2621"/>
              <a:gd name="T13" fmla="*/ 516 h 916"/>
              <a:gd name="T14" fmla="*/ 344 w 2621"/>
              <a:gd name="T15" fmla="*/ 180 h 916"/>
              <a:gd name="T16" fmla="*/ 344 w 2621"/>
              <a:gd name="T17" fmla="*/ 132 h 916"/>
              <a:gd name="T18" fmla="*/ 536 w 2621"/>
              <a:gd name="T19" fmla="*/ 372 h 916"/>
              <a:gd name="T20" fmla="*/ 632 w 2621"/>
              <a:gd name="T21" fmla="*/ 132 h 916"/>
              <a:gd name="T22" fmla="*/ 824 w 2621"/>
              <a:gd name="T23" fmla="*/ 84 h 916"/>
              <a:gd name="T24" fmla="*/ 680 w 2621"/>
              <a:gd name="T25" fmla="*/ 372 h 916"/>
              <a:gd name="T26" fmla="*/ 1112 w 2621"/>
              <a:gd name="T27" fmla="*/ 228 h 916"/>
              <a:gd name="T28" fmla="*/ 920 w 2621"/>
              <a:gd name="T29" fmla="*/ 420 h 916"/>
              <a:gd name="T30" fmla="*/ 1200 w 2621"/>
              <a:gd name="T31" fmla="*/ 324 h 916"/>
              <a:gd name="T32" fmla="*/ 1160 w 2621"/>
              <a:gd name="T33" fmla="*/ 84 h 916"/>
              <a:gd name="T34" fmla="*/ 1392 w 2621"/>
              <a:gd name="T35" fmla="*/ 244 h 916"/>
              <a:gd name="T36" fmla="*/ 1504 w 2621"/>
              <a:gd name="T37" fmla="*/ 132 h 916"/>
              <a:gd name="T38" fmla="*/ 1592 w 2621"/>
              <a:gd name="T39" fmla="*/ 156 h 916"/>
              <a:gd name="T40" fmla="*/ 1736 w 2621"/>
              <a:gd name="T41" fmla="*/ 36 h 916"/>
              <a:gd name="T42" fmla="*/ 1640 w 2621"/>
              <a:gd name="T43" fmla="*/ 372 h 916"/>
              <a:gd name="T44" fmla="*/ 1952 w 2621"/>
              <a:gd name="T45" fmla="*/ 108 h 916"/>
              <a:gd name="T46" fmla="*/ 2128 w 2621"/>
              <a:gd name="T47" fmla="*/ 76 h 916"/>
              <a:gd name="T48" fmla="*/ 2096 w 2621"/>
              <a:gd name="T49" fmla="*/ 220 h 916"/>
              <a:gd name="T50" fmla="*/ 2408 w 2621"/>
              <a:gd name="T51" fmla="*/ 276 h 916"/>
              <a:gd name="T52" fmla="*/ 1928 w 2621"/>
              <a:gd name="T53" fmla="*/ 516 h 916"/>
              <a:gd name="T54" fmla="*/ 2248 w 2621"/>
              <a:gd name="T55" fmla="*/ 476 h 916"/>
              <a:gd name="T56" fmla="*/ 2288 w 2621"/>
              <a:gd name="T57" fmla="*/ 556 h 916"/>
              <a:gd name="T58" fmla="*/ 2568 w 2621"/>
              <a:gd name="T59" fmla="*/ 460 h 916"/>
              <a:gd name="T60" fmla="*/ 2272 w 2621"/>
              <a:gd name="T61" fmla="*/ 708 h 916"/>
              <a:gd name="T62" fmla="*/ 2592 w 2621"/>
              <a:gd name="T63" fmla="*/ 716 h 916"/>
              <a:gd name="T64" fmla="*/ 2096 w 2621"/>
              <a:gd name="T65" fmla="*/ 820 h 916"/>
              <a:gd name="T66" fmla="*/ 1888 w 2621"/>
              <a:gd name="T67" fmla="*/ 820 h 916"/>
              <a:gd name="T68" fmla="*/ 1600 w 2621"/>
              <a:gd name="T69" fmla="*/ 820 h 916"/>
              <a:gd name="T70" fmla="*/ 1328 w 2621"/>
              <a:gd name="T71" fmla="*/ 820 h 916"/>
              <a:gd name="T72" fmla="*/ 1016 w 2621"/>
              <a:gd name="T73" fmla="*/ 804 h 916"/>
              <a:gd name="T74" fmla="*/ 872 w 2621"/>
              <a:gd name="T75" fmla="*/ 804 h 916"/>
              <a:gd name="T76" fmla="*/ 680 w 2621"/>
              <a:gd name="T77" fmla="*/ 804 h 916"/>
              <a:gd name="T78" fmla="*/ 440 w 2621"/>
              <a:gd name="T79" fmla="*/ 852 h 916"/>
              <a:gd name="T80" fmla="*/ 392 w 2621"/>
              <a:gd name="T81" fmla="*/ 90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21" h="916">
                <a:moveTo>
                  <a:pt x="392" y="900"/>
                </a:moveTo>
                <a:cubicBezTo>
                  <a:pt x="368" y="884"/>
                  <a:pt x="328" y="812"/>
                  <a:pt x="296" y="756"/>
                </a:cubicBezTo>
                <a:cubicBezTo>
                  <a:pt x="264" y="700"/>
                  <a:pt x="248" y="572"/>
                  <a:pt x="200" y="564"/>
                </a:cubicBezTo>
                <a:cubicBezTo>
                  <a:pt x="152" y="556"/>
                  <a:pt x="16" y="732"/>
                  <a:pt x="8" y="708"/>
                </a:cubicBezTo>
                <a:cubicBezTo>
                  <a:pt x="0" y="684"/>
                  <a:pt x="80" y="452"/>
                  <a:pt x="152" y="420"/>
                </a:cubicBezTo>
                <a:cubicBezTo>
                  <a:pt x="224" y="388"/>
                  <a:pt x="384" y="500"/>
                  <a:pt x="440" y="516"/>
                </a:cubicBezTo>
                <a:cubicBezTo>
                  <a:pt x="496" y="532"/>
                  <a:pt x="504" y="572"/>
                  <a:pt x="488" y="516"/>
                </a:cubicBezTo>
                <a:cubicBezTo>
                  <a:pt x="472" y="460"/>
                  <a:pt x="368" y="244"/>
                  <a:pt x="344" y="180"/>
                </a:cubicBezTo>
                <a:cubicBezTo>
                  <a:pt x="320" y="116"/>
                  <a:pt x="312" y="100"/>
                  <a:pt x="344" y="132"/>
                </a:cubicBezTo>
                <a:cubicBezTo>
                  <a:pt x="376" y="164"/>
                  <a:pt x="488" y="372"/>
                  <a:pt x="536" y="372"/>
                </a:cubicBezTo>
                <a:cubicBezTo>
                  <a:pt x="584" y="372"/>
                  <a:pt x="584" y="180"/>
                  <a:pt x="632" y="132"/>
                </a:cubicBezTo>
                <a:cubicBezTo>
                  <a:pt x="680" y="84"/>
                  <a:pt x="816" y="44"/>
                  <a:pt x="824" y="84"/>
                </a:cubicBezTo>
                <a:cubicBezTo>
                  <a:pt x="832" y="124"/>
                  <a:pt x="632" y="348"/>
                  <a:pt x="680" y="372"/>
                </a:cubicBezTo>
                <a:cubicBezTo>
                  <a:pt x="728" y="396"/>
                  <a:pt x="1072" y="220"/>
                  <a:pt x="1112" y="228"/>
                </a:cubicBezTo>
                <a:cubicBezTo>
                  <a:pt x="1152" y="236"/>
                  <a:pt x="905" y="404"/>
                  <a:pt x="920" y="420"/>
                </a:cubicBezTo>
                <a:cubicBezTo>
                  <a:pt x="935" y="436"/>
                  <a:pt x="1160" y="380"/>
                  <a:pt x="1200" y="324"/>
                </a:cubicBezTo>
                <a:cubicBezTo>
                  <a:pt x="1240" y="268"/>
                  <a:pt x="1128" y="97"/>
                  <a:pt x="1160" y="84"/>
                </a:cubicBezTo>
                <a:cubicBezTo>
                  <a:pt x="1192" y="71"/>
                  <a:pt x="1335" y="236"/>
                  <a:pt x="1392" y="244"/>
                </a:cubicBezTo>
                <a:cubicBezTo>
                  <a:pt x="1449" y="252"/>
                  <a:pt x="1471" y="147"/>
                  <a:pt x="1504" y="132"/>
                </a:cubicBezTo>
                <a:cubicBezTo>
                  <a:pt x="1537" y="117"/>
                  <a:pt x="1553" y="172"/>
                  <a:pt x="1592" y="156"/>
                </a:cubicBezTo>
                <a:cubicBezTo>
                  <a:pt x="1631" y="140"/>
                  <a:pt x="1728" y="0"/>
                  <a:pt x="1736" y="36"/>
                </a:cubicBezTo>
                <a:cubicBezTo>
                  <a:pt x="1744" y="72"/>
                  <a:pt x="1604" y="360"/>
                  <a:pt x="1640" y="372"/>
                </a:cubicBezTo>
                <a:cubicBezTo>
                  <a:pt x="1676" y="384"/>
                  <a:pt x="1871" y="157"/>
                  <a:pt x="1952" y="108"/>
                </a:cubicBezTo>
                <a:cubicBezTo>
                  <a:pt x="2033" y="59"/>
                  <a:pt x="2104" y="57"/>
                  <a:pt x="2128" y="76"/>
                </a:cubicBezTo>
                <a:cubicBezTo>
                  <a:pt x="2152" y="95"/>
                  <a:pt x="2049" y="187"/>
                  <a:pt x="2096" y="220"/>
                </a:cubicBezTo>
                <a:cubicBezTo>
                  <a:pt x="2143" y="253"/>
                  <a:pt x="2436" y="227"/>
                  <a:pt x="2408" y="276"/>
                </a:cubicBezTo>
                <a:cubicBezTo>
                  <a:pt x="2380" y="325"/>
                  <a:pt x="1955" y="483"/>
                  <a:pt x="1928" y="516"/>
                </a:cubicBezTo>
                <a:cubicBezTo>
                  <a:pt x="1901" y="549"/>
                  <a:pt x="2188" y="469"/>
                  <a:pt x="2248" y="476"/>
                </a:cubicBezTo>
                <a:cubicBezTo>
                  <a:pt x="2308" y="483"/>
                  <a:pt x="2235" y="559"/>
                  <a:pt x="2288" y="556"/>
                </a:cubicBezTo>
                <a:cubicBezTo>
                  <a:pt x="2341" y="553"/>
                  <a:pt x="2571" y="435"/>
                  <a:pt x="2568" y="460"/>
                </a:cubicBezTo>
                <a:cubicBezTo>
                  <a:pt x="2565" y="485"/>
                  <a:pt x="2268" y="665"/>
                  <a:pt x="2272" y="708"/>
                </a:cubicBezTo>
                <a:cubicBezTo>
                  <a:pt x="2276" y="751"/>
                  <a:pt x="2621" y="697"/>
                  <a:pt x="2592" y="716"/>
                </a:cubicBezTo>
                <a:cubicBezTo>
                  <a:pt x="2563" y="735"/>
                  <a:pt x="2213" y="803"/>
                  <a:pt x="2096" y="820"/>
                </a:cubicBezTo>
                <a:cubicBezTo>
                  <a:pt x="1979" y="837"/>
                  <a:pt x="1971" y="820"/>
                  <a:pt x="1888" y="820"/>
                </a:cubicBezTo>
                <a:cubicBezTo>
                  <a:pt x="1805" y="820"/>
                  <a:pt x="1693" y="820"/>
                  <a:pt x="1600" y="820"/>
                </a:cubicBezTo>
                <a:cubicBezTo>
                  <a:pt x="1507" y="820"/>
                  <a:pt x="1425" y="823"/>
                  <a:pt x="1328" y="820"/>
                </a:cubicBezTo>
                <a:cubicBezTo>
                  <a:pt x="1231" y="817"/>
                  <a:pt x="1092" y="807"/>
                  <a:pt x="1016" y="804"/>
                </a:cubicBezTo>
                <a:cubicBezTo>
                  <a:pt x="940" y="801"/>
                  <a:pt x="928" y="804"/>
                  <a:pt x="872" y="804"/>
                </a:cubicBezTo>
                <a:cubicBezTo>
                  <a:pt x="816" y="804"/>
                  <a:pt x="752" y="796"/>
                  <a:pt x="680" y="804"/>
                </a:cubicBezTo>
                <a:cubicBezTo>
                  <a:pt x="608" y="812"/>
                  <a:pt x="488" y="836"/>
                  <a:pt x="440" y="852"/>
                </a:cubicBezTo>
                <a:cubicBezTo>
                  <a:pt x="392" y="868"/>
                  <a:pt x="416" y="916"/>
                  <a:pt x="392" y="900"/>
                </a:cubicBez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CC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09" name="Picture 201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57875"/>
            <a:ext cx="12192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0" name="Picture 202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83100"/>
            <a:ext cx="53340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1" name="Picture 203" descr="FLWRC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838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2" name="Picture 204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382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" name="Picture 205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86275"/>
            <a:ext cx="6096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4" name="Picture 206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810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5" name="Picture 207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228600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6" name="Picture 208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4375"/>
            <a:ext cx="304800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7" name="Picture 209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228600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8" name="Picture 210" descr="nature%20(19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819400"/>
            <a:ext cx="4238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9" name="Picture 211" descr="nature%20(19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895600"/>
            <a:ext cx="4238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20" name="Picture 212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21" name="Group 213"/>
          <p:cNvGrpSpPr>
            <a:grpSpLocks/>
          </p:cNvGrpSpPr>
          <p:nvPr/>
        </p:nvGrpSpPr>
        <p:grpSpPr bwMode="auto">
          <a:xfrm rot="-23145062">
            <a:off x="4876800" y="2362200"/>
            <a:ext cx="838200" cy="838200"/>
            <a:chOff x="768" y="2448"/>
            <a:chExt cx="640" cy="510"/>
          </a:xfrm>
        </p:grpSpPr>
        <p:sp>
          <p:nvSpPr>
            <p:cNvPr id="17622" name="Freeform 21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Freeform 21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4" name="Freeform 21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25" name="Freeform 217"/>
          <p:cNvSpPr>
            <a:spLocks/>
          </p:cNvSpPr>
          <p:nvPr/>
        </p:nvSpPr>
        <p:spPr bwMode="auto">
          <a:xfrm>
            <a:off x="4876800" y="2895600"/>
            <a:ext cx="1320800" cy="15748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6" name="Freeform 218"/>
          <p:cNvSpPr>
            <a:spLocks/>
          </p:cNvSpPr>
          <p:nvPr/>
        </p:nvSpPr>
        <p:spPr bwMode="auto">
          <a:xfrm>
            <a:off x="7696200" y="3810000"/>
            <a:ext cx="1320800" cy="9525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27" name="Group 219"/>
          <p:cNvGrpSpPr>
            <a:grpSpLocks/>
          </p:cNvGrpSpPr>
          <p:nvPr/>
        </p:nvGrpSpPr>
        <p:grpSpPr bwMode="auto">
          <a:xfrm>
            <a:off x="7620000" y="2133600"/>
            <a:ext cx="838200" cy="838200"/>
            <a:chOff x="768" y="2448"/>
            <a:chExt cx="640" cy="510"/>
          </a:xfrm>
        </p:grpSpPr>
        <p:sp>
          <p:nvSpPr>
            <p:cNvPr id="17628" name="Freeform 22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Freeform 22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Freeform 22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31" name="Group 223"/>
          <p:cNvGrpSpPr>
            <a:grpSpLocks/>
          </p:cNvGrpSpPr>
          <p:nvPr/>
        </p:nvGrpSpPr>
        <p:grpSpPr bwMode="auto">
          <a:xfrm rot="-23145062">
            <a:off x="5029200" y="1371600"/>
            <a:ext cx="838200" cy="838200"/>
            <a:chOff x="768" y="2448"/>
            <a:chExt cx="640" cy="510"/>
          </a:xfrm>
        </p:grpSpPr>
        <p:sp>
          <p:nvSpPr>
            <p:cNvPr id="17632" name="Freeform 22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Freeform 22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4" name="Freeform 22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35" name="Group 227"/>
          <p:cNvGrpSpPr>
            <a:grpSpLocks/>
          </p:cNvGrpSpPr>
          <p:nvPr/>
        </p:nvGrpSpPr>
        <p:grpSpPr bwMode="auto">
          <a:xfrm rot="-23145062">
            <a:off x="4295775" y="2482850"/>
            <a:ext cx="838200" cy="1752600"/>
            <a:chOff x="768" y="2448"/>
            <a:chExt cx="640" cy="510"/>
          </a:xfrm>
        </p:grpSpPr>
        <p:sp>
          <p:nvSpPr>
            <p:cNvPr id="17636" name="Freeform 22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7" name="Freeform 22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Freeform 23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639" name="Picture 231" descr="FLWRC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838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40" name="Picture 232" descr="FLWRC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10382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41" name="Picture 233" descr="FLWRC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747713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42" name="Picture 234" descr="FLWRC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86200"/>
            <a:ext cx="8382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43" name="Picture 235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58495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44" name="Picture 236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45" name="Picture 237" descr="RCA4A4S2ECANZGU4GCA2NTNCGCA5TCZ68CAOPJV15CAXURXB9CAHBC1OLCA9HM0QACAA01TNGCAZIQUROCA2LDIRHCA4U00FZCAGBY3M4CAKWJ998CAQXGUIGCAIXXTTOCA3ZTE75CA1F0PWHCADE0N4XCABKOAO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68580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46" name="Freeform 238"/>
          <p:cNvSpPr>
            <a:spLocks/>
          </p:cNvSpPr>
          <p:nvPr/>
        </p:nvSpPr>
        <p:spPr bwMode="auto">
          <a:xfrm>
            <a:off x="4343400" y="3657600"/>
            <a:ext cx="1549400" cy="9652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7" name="Freeform 239"/>
          <p:cNvSpPr>
            <a:spLocks/>
          </p:cNvSpPr>
          <p:nvPr/>
        </p:nvSpPr>
        <p:spPr bwMode="auto">
          <a:xfrm>
            <a:off x="3429000" y="3352800"/>
            <a:ext cx="1447800" cy="11811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8" name="Freeform 240"/>
          <p:cNvSpPr>
            <a:spLocks/>
          </p:cNvSpPr>
          <p:nvPr/>
        </p:nvSpPr>
        <p:spPr bwMode="auto">
          <a:xfrm>
            <a:off x="4495800" y="3810000"/>
            <a:ext cx="1549400" cy="9652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9" name="Freeform 241"/>
          <p:cNvSpPr>
            <a:spLocks/>
          </p:cNvSpPr>
          <p:nvPr/>
        </p:nvSpPr>
        <p:spPr bwMode="auto">
          <a:xfrm>
            <a:off x="4572000" y="2438400"/>
            <a:ext cx="1549400" cy="19558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0" name="Freeform 242"/>
          <p:cNvSpPr>
            <a:spLocks/>
          </p:cNvSpPr>
          <p:nvPr/>
        </p:nvSpPr>
        <p:spPr bwMode="auto">
          <a:xfrm>
            <a:off x="5334000" y="3657600"/>
            <a:ext cx="1676400" cy="1270000"/>
          </a:xfrm>
          <a:custGeom>
            <a:avLst/>
            <a:gdLst>
              <a:gd name="T0" fmla="*/ 64 w 832"/>
              <a:gd name="T1" fmla="*/ 376 h 600"/>
              <a:gd name="T2" fmla="*/ 400 w 832"/>
              <a:gd name="T3" fmla="*/ 40 h 600"/>
              <a:gd name="T4" fmla="*/ 592 w 832"/>
              <a:gd name="T5" fmla="*/ 136 h 600"/>
              <a:gd name="T6" fmla="*/ 640 w 832"/>
              <a:gd name="T7" fmla="*/ 280 h 600"/>
              <a:gd name="T8" fmla="*/ 784 w 832"/>
              <a:gd name="T9" fmla="*/ 376 h 600"/>
              <a:gd name="T10" fmla="*/ 784 w 832"/>
              <a:gd name="T11" fmla="*/ 568 h 600"/>
              <a:gd name="T12" fmla="*/ 496 w 832"/>
              <a:gd name="T13" fmla="*/ 568 h 600"/>
              <a:gd name="T14" fmla="*/ 160 w 832"/>
              <a:gd name="T15" fmla="*/ 520 h 600"/>
              <a:gd name="T16" fmla="*/ 16 w 832"/>
              <a:gd name="T17" fmla="*/ 424 h 600"/>
              <a:gd name="T18" fmla="*/ 64 w 832"/>
              <a:gd name="T19" fmla="*/ 37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600">
                <a:moveTo>
                  <a:pt x="64" y="376"/>
                </a:moveTo>
                <a:cubicBezTo>
                  <a:pt x="128" y="312"/>
                  <a:pt x="312" y="80"/>
                  <a:pt x="400" y="40"/>
                </a:cubicBezTo>
                <a:cubicBezTo>
                  <a:pt x="488" y="0"/>
                  <a:pt x="552" y="96"/>
                  <a:pt x="592" y="136"/>
                </a:cubicBezTo>
                <a:cubicBezTo>
                  <a:pt x="632" y="176"/>
                  <a:pt x="608" y="240"/>
                  <a:pt x="640" y="280"/>
                </a:cubicBezTo>
                <a:cubicBezTo>
                  <a:pt x="672" y="320"/>
                  <a:pt x="760" y="328"/>
                  <a:pt x="784" y="376"/>
                </a:cubicBezTo>
                <a:cubicBezTo>
                  <a:pt x="808" y="424"/>
                  <a:pt x="832" y="536"/>
                  <a:pt x="784" y="568"/>
                </a:cubicBezTo>
                <a:cubicBezTo>
                  <a:pt x="736" y="600"/>
                  <a:pt x="600" y="576"/>
                  <a:pt x="496" y="568"/>
                </a:cubicBezTo>
                <a:cubicBezTo>
                  <a:pt x="392" y="560"/>
                  <a:pt x="240" y="544"/>
                  <a:pt x="160" y="520"/>
                </a:cubicBezTo>
                <a:cubicBezTo>
                  <a:pt x="80" y="496"/>
                  <a:pt x="32" y="448"/>
                  <a:pt x="16" y="424"/>
                </a:cubicBezTo>
                <a:cubicBezTo>
                  <a:pt x="0" y="400"/>
                  <a:pt x="0" y="440"/>
                  <a:pt x="64" y="376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51" name="Group 243"/>
          <p:cNvGrpSpPr>
            <a:grpSpLocks/>
          </p:cNvGrpSpPr>
          <p:nvPr/>
        </p:nvGrpSpPr>
        <p:grpSpPr bwMode="auto">
          <a:xfrm rot="-23145062">
            <a:off x="4448175" y="2635250"/>
            <a:ext cx="838200" cy="1752600"/>
            <a:chOff x="768" y="2448"/>
            <a:chExt cx="640" cy="510"/>
          </a:xfrm>
        </p:grpSpPr>
        <p:sp>
          <p:nvSpPr>
            <p:cNvPr id="17652" name="Freeform 24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3" name="Freeform 24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4" name="Freeform 24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55" name="Group 247"/>
          <p:cNvGrpSpPr>
            <a:grpSpLocks/>
          </p:cNvGrpSpPr>
          <p:nvPr/>
        </p:nvGrpSpPr>
        <p:grpSpPr bwMode="auto">
          <a:xfrm>
            <a:off x="2667000" y="-2362200"/>
            <a:ext cx="1447800" cy="6143625"/>
            <a:chOff x="3216" y="672"/>
            <a:chExt cx="528" cy="1470"/>
          </a:xfrm>
        </p:grpSpPr>
        <p:sp>
          <p:nvSpPr>
            <p:cNvPr id="17656" name="Freeform 248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7" name="AutoShape 249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8" name="AutoShape 250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9" name="AutoShape 251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0" name="AutoShape 252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1" name="AutoShape 253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62" name="Group 254"/>
          <p:cNvGrpSpPr>
            <a:grpSpLocks/>
          </p:cNvGrpSpPr>
          <p:nvPr/>
        </p:nvGrpSpPr>
        <p:grpSpPr bwMode="auto">
          <a:xfrm>
            <a:off x="0" y="381000"/>
            <a:ext cx="1676400" cy="2489200"/>
            <a:chOff x="1752" y="-320"/>
            <a:chExt cx="3312" cy="4736"/>
          </a:xfrm>
        </p:grpSpPr>
        <p:sp>
          <p:nvSpPr>
            <p:cNvPr id="17663" name="Freeform 255"/>
            <p:cNvSpPr>
              <a:spLocks/>
            </p:cNvSpPr>
            <p:nvPr/>
          </p:nvSpPr>
          <p:spPr bwMode="auto">
            <a:xfrm>
              <a:off x="2352" y="1104"/>
              <a:ext cx="1488" cy="3312"/>
            </a:xfrm>
            <a:custGeom>
              <a:avLst/>
              <a:gdLst>
                <a:gd name="T0" fmla="*/ 1376 w 2000"/>
                <a:gd name="T1" fmla="*/ 3864 h 3936"/>
                <a:gd name="T2" fmla="*/ 1424 w 2000"/>
                <a:gd name="T3" fmla="*/ 3816 h 3936"/>
                <a:gd name="T4" fmla="*/ 1280 w 2000"/>
                <a:gd name="T5" fmla="*/ 3144 h 3936"/>
                <a:gd name="T6" fmla="*/ 1232 w 2000"/>
                <a:gd name="T7" fmla="*/ 2424 h 3936"/>
                <a:gd name="T8" fmla="*/ 1280 w 2000"/>
                <a:gd name="T9" fmla="*/ 1656 h 3936"/>
                <a:gd name="T10" fmla="*/ 1568 w 2000"/>
                <a:gd name="T11" fmla="*/ 936 h 3936"/>
                <a:gd name="T12" fmla="*/ 1952 w 2000"/>
                <a:gd name="T13" fmla="*/ 504 h 3936"/>
                <a:gd name="T14" fmla="*/ 1856 w 2000"/>
                <a:gd name="T15" fmla="*/ 456 h 3936"/>
                <a:gd name="T16" fmla="*/ 1424 w 2000"/>
                <a:gd name="T17" fmla="*/ 936 h 3936"/>
                <a:gd name="T18" fmla="*/ 1136 w 2000"/>
                <a:gd name="T19" fmla="*/ 1800 h 3936"/>
                <a:gd name="T20" fmla="*/ 1136 w 2000"/>
                <a:gd name="T21" fmla="*/ 1320 h 3936"/>
                <a:gd name="T22" fmla="*/ 1280 w 2000"/>
                <a:gd name="T23" fmla="*/ 360 h 3936"/>
                <a:gd name="T24" fmla="*/ 1328 w 2000"/>
                <a:gd name="T25" fmla="*/ 120 h 3936"/>
                <a:gd name="T26" fmla="*/ 1232 w 2000"/>
                <a:gd name="T27" fmla="*/ 120 h 3936"/>
                <a:gd name="T28" fmla="*/ 1088 w 2000"/>
                <a:gd name="T29" fmla="*/ 840 h 3936"/>
                <a:gd name="T30" fmla="*/ 1088 w 2000"/>
                <a:gd name="T31" fmla="*/ 600 h 3936"/>
                <a:gd name="T32" fmla="*/ 1040 w 2000"/>
                <a:gd name="T33" fmla="*/ 456 h 3936"/>
                <a:gd name="T34" fmla="*/ 944 w 2000"/>
                <a:gd name="T35" fmla="*/ 600 h 3936"/>
                <a:gd name="T36" fmla="*/ 944 w 2000"/>
                <a:gd name="T37" fmla="*/ 1272 h 3936"/>
                <a:gd name="T38" fmla="*/ 933 w 2000"/>
                <a:gd name="T39" fmla="*/ 1277 h 3936"/>
                <a:gd name="T40" fmla="*/ 800 w 2000"/>
                <a:gd name="T41" fmla="*/ 1032 h 3936"/>
                <a:gd name="T42" fmla="*/ 560 w 2000"/>
                <a:gd name="T43" fmla="*/ 696 h 3936"/>
                <a:gd name="T44" fmla="*/ 128 w 2000"/>
                <a:gd name="T45" fmla="*/ 648 h 3936"/>
                <a:gd name="T46" fmla="*/ 32 w 2000"/>
                <a:gd name="T47" fmla="*/ 696 h 3936"/>
                <a:gd name="T48" fmla="*/ 320 w 2000"/>
                <a:gd name="T49" fmla="*/ 744 h 3936"/>
                <a:gd name="T50" fmla="*/ 656 w 2000"/>
                <a:gd name="T51" fmla="*/ 1032 h 3936"/>
                <a:gd name="T52" fmla="*/ 795 w 2000"/>
                <a:gd name="T53" fmla="*/ 1322 h 3936"/>
                <a:gd name="T54" fmla="*/ 914 w 2000"/>
                <a:gd name="T55" fmla="*/ 1661 h 3936"/>
                <a:gd name="T56" fmla="*/ 951 w 2000"/>
                <a:gd name="T57" fmla="*/ 1907 h 3936"/>
                <a:gd name="T58" fmla="*/ 987 w 2000"/>
                <a:gd name="T59" fmla="*/ 2346 h 3936"/>
                <a:gd name="T60" fmla="*/ 960 w 2000"/>
                <a:gd name="T61" fmla="*/ 2529 h 3936"/>
                <a:gd name="T62" fmla="*/ 896 w 2000"/>
                <a:gd name="T63" fmla="*/ 2520 h 3936"/>
                <a:gd name="T64" fmla="*/ 1015 w 2000"/>
                <a:gd name="T65" fmla="*/ 2776 h 3936"/>
                <a:gd name="T66" fmla="*/ 978 w 2000"/>
                <a:gd name="T67" fmla="*/ 2639 h 3936"/>
                <a:gd name="T68" fmla="*/ 969 w 2000"/>
                <a:gd name="T69" fmla="*/ 2630 h 3936"/>
                <a:gd name="T70" fmla="*/ 997 w 2000"/>
                <a:gd name="T71" fmla="*/ 2813 h 3936"/>
                <a:gd name="T72" fmla="*/ 944 w 2000"/>
                <a:gd name="T73" fmla="*/ 2664 h 3936"/>
                <a:gd name="T74" fmla="*/ 896 w 2000"/>
                <a:gd name="T75" fmla="*/ 2520 h 3936"/>
                <a:gd name="T76" fmla="*/ 944 w 2000"/>
                <a:gd name="T77" fmla="*/ 2424 h 3936"/>
                <a:gd name="T78" fmla="*/ 942 w 2000"/>
                <a:gd name="T79" fmla="*/ 2483 h 3936"/>
                <a:gd name="T80" fmla="*/ 969 w 2000"/>
                <a:gd name="T81" fmla="*/ 2584 h 3936"/>
                <a:gd name="T82" fmla="*/ 1006 w 2000"/>
                <a:gd name="T83" fmla="*/ 2831 h 3936"/>
                <a:gd name="T84" fmla="*/ 923 w 2000"/>
                <a:gd name="T85" fmla="*/ 2785 h 3936"/>
                <a:gd name="T86" fmla="*/ 992 w 2000"/>
                <a:gd name="T87" fmla="*/ 3048 h 3936"/>
                <a:gd name="T88" fmla="*/ 992 w 2000"/>
                <a:gd name="T89" fmla="*/ 3288 h 3936"/>
                <a:gd name="T90" fmla="*/ 923 w 2000"/>
                <a:gd name="T91" fmla="*/ 3507 h 3936"/>
                <a:gd name="T92" fmla="*/ 704 w 2000"/>
                <a:gd name="T93" fmla="*/ 3768 h 3936"/>
                <a:gd name="T94" fmla="*/ 752 w 2000"/>
                <a:gd name="T95" fmla="*/ 3816 h 3936"/>
                <a:gd name="T96" fmla="*/ 1040 w 2000"/>
                <a:gd name="T97" fmla="*/ 3816 h 3936"/>
                <a:gd name="T98" fmla="*/ 1280 w 2000"/>
                <a:gd name="T99" fmla="*/ 3864 h 3936"/>
                <a:gd name="T100" fmla="*/ 1376 w 2000"/>
                <a:gd name="T101" fmla="*/ 3864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" h="3936">
                  <a:moveTo>
                    <a:pt x="1376" y="3864"/>
                  </a:moveTo>
                  <a:cubicBezTo>
                    <a:pt x="1400" y="3856"/>
                    <a:pt x="1440" y="3936"/>
                    <a:pt x="1424" y="3816"/>
                  </a:cubicBezTo>
                  <a:cubicBezTo>
                    <a:pt x="1408" y="3696"/>
                    <a:pt x="1312" y="3376"/>
                    <a:pt x="1280" y="3144"/>
                  </a:cubicBezTo>
                  <a:cubicBezTo>
                    <a:pt x="1248" y="2912"/>
                    <a:pt x="1232" y="2672"/>
                    <a:pt x="1232" y="2424"/>
                  </a:cubicBezTo>
                  <a:cubicBezTo>
                    <a:pt x="1232" y="2176"/>
                    <a:pt x="1224" y="1904"/>
                    <a:pt x="1280" y="1656"/>
                  </a:cubicBezTo>
                  <a:cubicBezTo>
                    <a:pt x="1336" y="1408"/>
                    <a:pt x="1456" y="1128"/>
                    <a:pt x="1568" y="936"/>
                  </a:cubicBezTo>
                  <a:cubicBezTo>
                    <a:pt x="1680" y="744"/>
                    <a:pt x="1904" y="584"/>
                    <a:pt x="1952" y="504"/>
                  </a:cubicBezTo>
                  <a:cubicBezTo>
                    <a:pt x="2000" y="424"/>
                    <a:pt x="1944" y="384"/>
                    <a:pt x="1856" y="456"/>
                  </a:cubicBezTo>
                  <a:cubicBezTo>
                    <a:pt x="1768" y="528"/>
                    <a:pt x="1544" y="712"/>
                    <a:pt x="1424" y="936"/>
                  </a:cubicBezTo>
                  <a:cubicBezTo>
                    <a:pt x="1304" y="1160"/>
                    <a:pt x="1184" y="1736"/>
                    <a:pt x="1136" y="1800"/>
                  </a:cubicBezTo>
                  <a:cubicBezTo>
                    <a:pt x="1088" y="1864"/>
                    <a:pt x="1112" y="1560"/>
                    <a:pt x="1136" y="1320"/>
                  </a:cubicBezTo>
                  <a:cubicBezTo>
                    <a:pt x="1160" y="1080"/>
                    <a:pt x="1248" y="560"/>
                    <a:pt x="1280" y="360"/>
                  </a:cubicBezTo>
                  <a:cubicBezTo>
                    <a:pt x="1312" y="160"/>
                    <a:pt x="1336" y="160"/>
                    <a:pt x="1328" y="120"/>
                  </a:cubicBezTo>
                  <a:cubicBezTo>
                    <a:pt x="1320" y="80"/>
                    <a:pt x="1272" y="0"/>
                    <a:pt x="1232" y="120"/>
                  </a:cubicBezTo>
                  <a:cubicBezTo>
                    <a:pt x="1192" y="240"/>
                    <a:pt x="1112" y="760"/>
                    <a:pt x="1088" y="840"/>
                  </a:cubicBezTo>
                  <a:cubicBezTo>
                    <a:pt x="1064" y="920"/>
                    <a:pt x="1096" y="664"/>
                    <a:pt x="1088" y="600"/>
                  </a:cubicBezTo>
                  <a:cubicBezTo>
                    <a:pt x="1080" y="536"/>
                    <a:pt x="1064" y="456"/>
                    <a:pt x="1040" y="456"/>
                  </a:cubicBezTo>
                  <a:cubicBezTo>
                    <a:pt x="1016" y="456"/>
                    <a:pt x="960" y="464"/>
                    <a:pt x="944" y="600"/>
                  </a:cubicBezTo>
                  <a:cubicBezTo>
                    <a:pt x="928" y="736"/>
                    <a:pt x="946" y="1159"/>
                    <a:pt x="944" y="1272"/>
                  </a:cubicBezTo>
                  <a:cubicBezTo>
                    <a:pt x="942" y="1385"/>
                    <a:pt x="957" y="1317"/>
                    <a:pt x="933" y="1277"/>
                  </a:cubicBezTo>
                  <a:cubicBezTo>
                    <a:pt x="909" y="1237"/>
                    <a:pt x="862" y="1129"/>
                    <a:pt x="800" y="1032"/>
                  </a:cubicBezTo>
                  <a:cubicBezTo>
                    <a:pt x="738" y="935"/>
                    <a:pt x="672" y="760"/>
                    <a:pt x="560" y="696"/>
                  </a:cubicBezTo>
                  <a:cubicBezTo>
                    <a:pt x="448" y="632"/>
                    <a:pt x="216" y="648"/>
                    <a:pt x="128" y="648"/>
                  </a:cubicBezTo>
                  <a:cubicBezTo>
                    <a:pt x="40" y="648"/>
                    <a:pt x="0" y="680"/>
                    <a:pt x="32" y="696"/>
                  </a:cubicBezTo>
                  <a:cubicBezTo>
                    <a:pt x="64" y="712"/>
                    <a:pt x="216" y="688"/>
                    <a:pt x="320" y="744"/>
                  </a:cubicBezTo>
                  <a:cubicBezTo>
                    <a:pt x="424" y="800"/>
                    <a:pt x="577" y="936"/>
                    <a:pt x="656" y="1032"/>
                  </a:cubicBezTo>
                  <a:cubicBezTo>
                    <a:pt x="735" y="1128"/>
                    <a:pt x="752" y="1217"/>
                    <a:pt x="795" y="1322"/>
                  </a:cubicBezTo>
                  <a:cubicBezTo>
                    <a:pt x="838" y="1427"/>
                    <a:pt x="888" y="1564"/>
                    <a:pt x="914" y="1661"/>
                  </a:cubicBezTo>
                  <a:cubicBezTo>
                    <a:pt x="940" y="1758"/>
                    <a:pt x="939" y="1793"/>
                    <a:pt x="951" y="1907"/>
                  </a:cubicBezTo>
                  <a:cubicBezTo>
                    <a:pt x="963" y="2021"/>
                    <a:pt x="986" y="2242"/>
                    <a:pt x="987" y="2346"/>
                  </a:cubicBezTo>
                  <a:cubicBezTo>
                    <a:pt x="988" y="2450"/>
                    <a:pt x="975" y="2500"/>
                    <a:pt x="960" y="2529"/>
                  </a:cubicBezTo>
                  <a:cubicBezTo>
                    <a:pt x="945" y="2558"/>
                    <a:pt x="887" y="2479"/>
                    <a:pt x="896" y="2520"/>
                  </a:cubicBezTo>
                  <a:cubicBezTo>
                    <a:pt x="905" y="2561"/>
                    <a:pt x="1001" y="2756"/>
                    <a:pt x="1015" y="2776"/>
                  </a:cubicBezTo>
                  <a:cubicBezTo>
                    <a:pt x="1029" y="2796"/>
                    <a:pt x="986" y="2663"/>
                    <a:pt x="978" y="2639"/>
                  </a:cubicBezTo>
                  <a:cubicBezTo>
                    <a:pt x="970" y="2615"/>
                    <a:pt x="966" y="2601"/>
                    <a:pt x="969" y="2630"/>
                  </a:cubicBezTo>
                  <a:cubicBezTo>
                    <a:pt x="972" y="2659"/>
                    <a:pt x="1001" y="2807"/>
                    <a:pt x="997" y="2813"/>
                  </a:cubicBezTo>
                  <a:cubicBezTo>
                    <a:pt x="993" y="2819"/>
                    <a:pt x="961" y="2713"/>
                    <a:pt x="944" y="2664"/>
                  </a:cubicBezTo>
                  <a:cubicBezTo>
                    <a:pt x="927" y="2615"/>
                    <a:pt x="896" y="2560"/>
                    <a:pt x="896" y="2520"/>
                  </a:cubicBezTo>
                  <a:cubicBezTo>
                    <a:pt x="896" y="2480"/>
                    <a:pt x="936" y="2430"/>
                    <a:pt x="944" y="2424"/>
                  </a:cubicBezTo>
                  <a:cubicBezTo>
                    <a:pt x="952" y="2418"/>
                    <a:pt x="938" y="2456"/>
                    <a:pt x="942" y="2483"/>
                  </a:cubicBezTo>
                  <a:cubicBezTo>
                    <a:pt x="946" y="2510"/>
                    <a:pt x="958" y="2526"/>
                    <a:pt x="969" y="2584"/>
                  </a:cubicBezTo>
                  <a:cubicBezTo>
                    <a:pt x="980" y="2642"/>
                    <a:pt x="1014" y="2798"/>
                    <a:pt x="1006" y="2831"/>
                  </a:cubicBezTo>
                  <a:cubicBezTo>
                    <a:pt x="998" y="2864"/>
                    <a:pt x="925" y="2749"/>
                    <a:pt x="923" y="2785"/>
                  </a:cubicBezTo>
                  <a:cubicBezTo>
                    <a:pt x="921" y="2821"/>
                    <a:pt x="981" y="2964"/>
                    <a:pt x="992" y="3048"/>
                  </a:cubicBezTo>
                  <a:cubicBezTo>
                    <a:pt x="1003" y="3132"/>
                    <a:pt x="1003" y="3212"/>
                    <a:pt x="992" y="3288"/>
                  </a:cubicBezTo>
                  <a:cubicBezTo>
                    <a:pt x="981" y="3364"/>
                    <a:pt x="971" y="3427"/>
                    <a:pt x="923" y="3507"/>
                  </a:cubicBezTo>
                  <a:cubicBezTo>
                    <a:pt x="875" y="3587"/>
                    <a:pt x="732" y="3717"/>
                    <a:pt x="704" y="3768"/>
                  </a:cubicBezTo>
                  <a:cubicBezTo>
                    <a:pt x="676" y="3819"/>
                    <a:pt x="696" y="3808"/>
                    <a:pt x="752" y="3816"/>
                  </a:cubicBezTo>
                  <a:cubicBezTo>
                    <a:pt x="808" y="3824"/>
                    <a:pt x="952" y="3808"/>
                    <a:pt x="1040" y="3816"/>
                  </a:cubicBezTo>
                  <a:cubicBezTo>
                    <a:pt x="1128" y="3824"/>
                    <a:pt x="1216" y="3856"/>
                    <a:pt x="1280" y="3864"/>
                  </a:cubicBezTo>
                  <a:cubicBezTo>
                    <a:pt x="1344" y="3872"/>
                    <a:pt x="1352" y="3872"/>
                    <a:pt x="1376" y="38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66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4" name="Freeform 256"/>
            <p:cNvSpPr>
              <a:spLocks/>
            </p:cNvSpPr>
            <p:nvPr/>
          </p:nvSpPr>
          <p:spPr bwMode="auto">
            <a:xfrm>
              <a:off x="1752" y="-320"/>
              <a:ext cx="3312" cy="2728"/>
            </a:xfrm>
            <a:custGeom>
              <a:avLst/>
              <a:gdLst>
                <a:gd name="T0" fmla="*/ 984 w 3312"/>
                <a:gd name="T1" fmla="*/ 2240 h 2728"/>
                <a:gd name="T2" fmla="*/ 840 w 3312"/>
                <a:gd name="T3" fmla="*/ 2432 h 2728"/>
                <a:gd name="T4" fmla="*/ 504 w 3312"/>
                <a:gd name="T5" fmla="*/ 2480 h 2728"/>
                <a:gd name="T6" fmla="*/ 120 w 3312"/>
                <a:gd name="T7" fmla="*/ 2240 h 2728"/>
                <a:gd name="T8" fmla="*/ 24 w 3312"/>
                <a:gd name="T9" fmla="*/ 1664 h 2728"/>
                <a:gd name="T10" fmla="*/ 264 w 3312"/>
                <a:gd name="T11" fmla="*/ 1232 h 2728"/>
                <a:gd name="T12" fmla="*/ 648 w 3312"/>
                <a:gd name="T13" fmla="*/ 1184 h 2728"/>
                <a:gd name="T14" fmla="*/ 840 w 3312"/>
                <a:gd name="T15" fmla="*/ 1232 h 2728"/>
                <a:gd name="T16" fmla="*/ 744 w 3312"/>
                <a:gd name="T17" fmla="*/ 1136 h 2728"/>
                <a:gd name="T18" fmla="*/ 552 w 3312"/>
                <a:gd name="T19" fmla="*/ 800 h 2728"/>
                <a:gd name="T20" fmla="*/ 648 w 3312"/>
                <a:gd name="T21" fmla="*/ 224 h 2728"/>
                <a:gd name="T22" fmla="*/ 1080 w 3312"/>
                <a:gd name="T23" fmla="*/ 32 h 2728"/>
                <a:gd name="T24" fmla="*/ 1464 w 3312"/>
                <a:gd name="T25" fmla="*/ 32 h 2728"/>
                <a:gd name="T26" fmla="*/ 1800 w 3312"/>
                <a:gd name="T27" fmla="*/ 176 h 2728"/>
                <a:gd name="T28" fmla="*/ 2040 w 3312"/>
                <a:gd name="T29" fmla="*/ 416 h 2728"/>
                <a:gd name="T30" fmla="*/ 2136 w 3312"/>
                <a:gd name="T31" fmla="*/ 800 h 2728"/>
                <a:gd name="T32" fmla="*/ 1992 w 3312"/>
                <a:gd name="T33" fmla="*/ 1040 h 2728"/>
                <a:gd name="T34" fmla="*/ 2184 w 3312"/>
                <a:gd name="T35" fmla="*/ 944 h 2728"/>
                <a:gd name="T36" fmla="*/ 2520 w 3312"/>
                <a:gd name="T37" fmla="*/ 944 h 2728"/>
                <a:gd name="T38" fmla="*/ 2760 w 3312"/>
                <a:gd name="T39" fmla="*/ 1088 h 2728"/>
                <a:gd name="T40" fmla="*/ 2856 w 3312"/>
                <a:gd name="T41" fmla="*/ 1376 h 2728"/>
                <a:gd name="T42" fmla="*/ 2856 w 3312"/>
                <a:gd name="T43" fmla="*/ 1568 h 2728"/>
                <a:gd name="T44" fmla="*/ 3000 w 3312"/>
                <a:gd name="T45" fmla="*/ 1568 h 2728"/>
                <a:gd name="T46" fmla="*/ 3288 w 3312"/>
                <a:gd name="T47" fmla="*/ 1856 h 2728"/>
                <a:gd name="T48" fmla="*/ 3144 w 3312"/>
                <a:gd name="T49" fmla="*/ 2336 h 2728"/>
                <a:gd name="T50" fmla="*/ 2856 w 3312"/>
                <a:gd name="T51" fmla="*/ 2576 h 2728"/>
                <a:gd name="T52" fmla="*/ 2328 w 3312"/>
                <a:gd name="T53" fmla="*/ 2720 h 2728"/>
                <a:gd name="T54" fmla="*/ 1944 w 3312"/>
                <a:gd name="T55" fmla="*/ 2624 h 2728"/>
                <a:gd name="T56" fmla="*/ 1800 w 3312"/>
                <a:gd name="T57" fmla="*/ 2480 h 2728"/>
                <a:gd name="T58" fmla="*/ 1752 w 3312"/>
                <a:gd name="T59" fmla="*/ 2336 h 2728"/>
                <a:gd name="T60" fmla="*/ 1656 w 3312"/>
                <a:gd name="T61" fmla="*/ 2432 h 2728"/>
                <a:gd name="T62" fmla="*/ 1512 w 3312"/>
                <a:gd name="T63" fmla="*/ 2480 h 2728"/>
                <a:gd name="T64" fmla="*/ 1272 w 3312"/>
                <a:gd name="T65" fmla="*/ 2336 h 2728"/>
                <a:gd name="T66" fmla="*/ 1224 w 3312"/>
                <a:gd name="T67" fmla="*/ 2096 h 2728"/>
                <a:gd name="T68" fmla="*/ 1176 w 3312"/>
                <a:gd name="T69" fmla="*/ 2192 h 2728"/>
                <a:gd name="T70" fmla="*/ 1032 w 3312"/>
                <a:gd name="T71" fmla="*/ 2336 h 2728"/>
                <a:gd name="T72" fmla="*/ 840 w 3312"/>
                <a:gd name="T73" fmla="*/ 2336 h 2728"/>
                <a:gd name="T74" fmla="*/ 888 w 3312"/>
                <a:gd name="T75" fmla="*/ 2432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2" h="2728">
                  <a:moveTo>
                    <a:pt x="984" y="2240"/>
                  </a:moveTo>
                  <a:cubicBezTo>
                    <a:pt x="952" y="2316"/>
                    <a:pt x="920" y="2392"/>
                    <a:pt x="840" y="2432"/>
                  </a:cubicBezTo>
                  <a:cubicBezTo>
                    <a:pt x="760" y="2472"/>
                    <a:pt x="624" y="2512"/>
                    <a:pt x="504" y="2480"/>
                  </a:cubicBezTo>
                  <a:cubicBezTo>
                    <a:pt x="384" y="2448"/>
                    <a:pt x="200" y="2376"/>
                    <a:pt x="120" y="2240"/>
                  </a:cubicBezTo>
                  <a:cubicBezTo>
                    <a:pt x="40" y="2104"/>
                    <a:pt x="0" y="1832"/>
                    <a:pt x="24" y="1664"/>
                  </a:cubicBezTo>
                  <a:cubicBezTo>
                    <a:pt x="48" y="1496"/>
                    <a:pt x="160" y="1312"/>
                    <a:pt x="264" y="1232"/>
                  </a:cubicBezTo>
                  <a:cubicBezTo>
                    <a:pt x="368" y="1152"/>
                    <a:pt x="552" y="1184"/>
                    <a:pt x="648" y="1184"/>
                  </a:cubicBezTo>
                  <a:cubicBezTo>
                    <a:pt x="744" y="1184"/>
                    <a:pt x="824" y="1240"/>
                    <a:pt x="840" y="1232"/>
                  </a:cubicBezTo>
                  <a:cubicBezTo>
                    <a:pt x="856" y="1224"/>
                    <a:pt x="792" y="1208"/>
                    <a:pt x="744" y="1136"/>
                  </a:cubicBezTo>
                  <a:cubicBezTo>
                    <a:pt x="696" y="1064"/>
                    <a:pt x="568" y="952"/>
                    <a:pt x="552" y="800"/>
                  </a:cubicBezTo>
                  <a:cubicBezTo>
                    <a:pt x="536" y="648"/>
                    <a:pt x="560" y="352"/>
                    <a:pt x="648" y="224"/>
                  </a:cubicBezTo>
                  <a:cubicBezTo>
                    <a:pt x="736" y="96"/>
                    <a:pt x="944" y="64"/>
                    <a:pt x="1080" y="32"/>
                  </a:cubicBezTo>
                  <a:cubicBezTo>
                    <a:pt x="1216" y="0"/>
                    <a:pt x="1344" y="8"/>
                    <a:pt x="1464" y="32"/>
                  </a:cubicBezTo>
                  <a:cubicBezTo>
                    <a:pt x="1584" y="56"/>
                    <a:pt x="1704" y="112"/>
                    <a:pt x="1800" y="176"/>
                  </a:cubicBezTo>
                  <a:cubicBezTo>
                    <a:pt x="1896" y="240"/>
                    <a:pt x="1984" y="312"/>
                    <a:pt x="2040" y="416"/>
                  </a:cubicBezTo>
                  <a:cubicBezTo>
                    <a:pt x="2096" y="520"/>
                    <a:pt x="2144" y="696"/>
                    <a:pt x="2136" y="800"/>
                  </a:cubicBezTo>
                  <a:cubicBezTo>
                    <a:pt x="2128" y="904"/>
                    <a:pt x="1984" y="1016"/>
                    <a:pt x="1992" y="1040"/>
                  </a:cubicBezTo>
                  <a:cubicBezTo>
                    <a:pt x="2000" y="1064"/>
                    <a:pt x="2096" y="960"/>
                    <a:pt x="2184" y="944"/>
                  </a:cubicBezTo>
                  <a:cubicBezTo>
                    <a:pt x="2272" y="928"/>
                    <a:pt x="2424" y="920"/>
                    <a:pt x="2520" y="944"/>
                  </a:cubicBezTo>
                  <a:cubicBezTo>
                    <a:pt x="2616" y="968"/>
                    <a:pt x="2704" y="1016"/>
                    <a:pt x="2760" y="1088"/>
                  </a:cubicBezTo>
                  <a:cubicBezTo>
                    <a:pt x="2816" y="1160"/>
                    <a:pt x="2840" y="1296"/>
                    <a:pt x="2856" y="1376"/>
                  </a:cubicBezTo>
                  <a:cubicBezTo>
                    <a:pt x="2872" y="1456"/>
                    <a:pt x="2832" y="1536"/>
                    <a:pt x="2856" y="1568"/>
                  </a:cubicBezTo>
                  <a:cubicBezTo>
                    <a:pt x="2880" y="1600"/>
                    <a:pt x="2928" y="1520"/>
                    <a:pt x="3000" y="1568"/>
                  </a:cubicBezTo>
                  <a:cubicBezTo>
                    <a:pt x="3072" y="1616"/>
                    <a:pt x="3264" y="1728"/>
                    <a:pt x="3288" y="1856"/>
                  </a:cubicBezTo>
                  <a:cubicBezTo>
                    <a:pt x="3312" y="1984"/>
                    <a:pt x="3216" y="2216"/>
                    <a:pt x="3144" y="2336"/>
                  </a:cubicBezTo>
                  <a:cubicBezTo>
                    <a:pt x="3072" y="2456"/>
                    <a:pt x="2992" y="2512"/>
                    <a:pt x="2856" y="2576"/>
                  </a:cubicBezTo>
                  <a:cubicBezTo>
                    <a:pt x="2720" y="2640"/>
                    <a:pt x="2480" y="2712"/>
                    <a:pt x="2328" y="2720"/>
                  </a:cubicBezTo>
                  <a:cubicBezTo>
                    <a:pt x="2176" y="2728"/>
                    <a:pt x="2032" y="2664"/>
                    <a:pt x="1944" y="2624"/>
                  </a:cubicBezTo>
                  <a:cubicBezTo>
                    <a:pt x="1856" y="2584"/>
                    <a:pt x="1832" y="2528"/>
                    <a:pt x="1800" y="2480"/>
                  </a:cubicBezTo>
                  <a:cubicBezTo>
                    <a:pt x="1768" y="2432"/>
                    <a:pt x="1776" y="2344"/>
                    <a:pt x="1752" y="2336"/>
                  </a:cubicBezTo>
                  <a:cubicBezTo>
                    <a:pt x="1728" y="2328"/>
                    <a:pt x="1696" y="2408"/>
                    <a:pt x="1656" y="2432"/>
                  </a:cubicBezTo>
                  <a:cubicBezTo>
                    <a:pt x="1616" y="2456"/>
                    <a:pt x="1576" y="2496"/>
                    <a:pt x="1512" y="2480"/>
                  </a:cubicBezTo>
                  <a:cubicBezTo>
                    <a:pt x="1448" y="2464"/>
                    <a:pt x="1320" y="2400"/>
                    <a:pt x="1272" y="2336"/>
                  </a:cubicBezTo>
                  <a:cubicBezTo>
                    <a:pt x="1224" y="2272"/>
                    <a:pt x="1240" y="2120"/>
                    <a:pt x="1224" y="2096"/>
                  </a:cubicBezTo>
                  <a:cubicBezTo>
                    <a:pt x="1208" y="2072"/>
                    <a:pt x="1208" y="2152"/>
                    <a:pt x="1176" y="2192"/>
                  </a:cubicBezTo>
                  <a:cubicBezTo>
                    <a:pt x="1144" y="2232"/>
                    <a:pt x="1088" y="2312"/>
                    <a:pt x="1032" y="2336"/>
                  </a:cubicBezTo>
                  <a:cubicBezTo>
                    <a:pt x="976" y="2360"/>
                    <a:pt x="864" y="2320"/>
                    <a:pt x="840" y="2336"/>
                  </a:cubicBezTo>
                  <a:cubicBezTo>
                    <a:pt x="816" y="2352"/>
                    <a:pt x="852" y="2392"/>
                    <a:pt x="888" y="2432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65" name="Freeform 257"/>
            <p:cNvSpPr>
              <a:spLocks/>
            </p:cNvSpPr>
            <p:nvPr/>
          </p:nvSpPr>
          <p:spPr bwMode="auto">
            <a:xfrm>
              <a:off x="2352" y="768"/>
              <a:ext cx="1920" cy="1576"/>
            </a:xfrm>
            <a:custGeom>
              <a:avLst/>
              <a:gdLst>
                <a:gd name="T0" fmla="*/ 704 w 1920"/>
                <a:gd name="T1" fmla="*/ 760 h 1576"/>
                <a:gd name="T2" fmla="*/ 560 w 1920"/>
                <a:gd name="T3" fmla="*/ 856 h 1576"/>
                <a:gd name="T4" fmla="*/ 224 w 1920"/>
                <a:gd name="T5" fmla="*/ 808 h 1576"/>
                <a:gd name="T6" fmla="*/ 32 w 1920"/>
                <a:gd name="T7" fmla="*/ 472 h 1576"/>
                <a:gd name="T8" fmla="*/ 32 w 1920"/>
                <a:gd name="T9" fmla="*/ 184 h 1576"/>
                <a:gd name="T10" fmla="*/ 176 w 1920"/>
                <a:gd name="T11" fmla="*/ 40 h 1576"/>
                <a:gd name="T12" fmla="*/ 416 w 1920"/>
                <a:gd name="T13" fmla="*/ 40 h 1576"/>
                <a:gd name="T14" fmla="*/ 560 w 1920"/>
                <a:gd name="T15" fmla="*/ 136 h 1576"/>
                <a:gd name="T16" fmla="*/ 704 w 1920"/>
                <a:gd name="T17" fmla="*/ 40 h 1576"/>
                <a:gd name="T18" fmla="*/ 992 w 1920"/>
                <a:gd name="T19" fmla="*/ 40 h 1576"/>
                <a:gd name="T20" fmla="*/ 1280 w 1920"/>
                <a:gd name="T21" fmla="*/ 280 h 1576"/>
                <a:gd name="T22" fmla="*/ 1376 w 1920"/>
                <a:gd name="T23" fmla="*/ 664 h 1576"/>
                <a:gd name="T24" fmla="*/ 1520 w 1920"/>
                <a:gd name="T25" fmla="*/ 712 h 1576"/>
                <a:gd name="T26" fmla="*/ 1856 w 1920"/>
                <a:gd name="T27" fmla="*/ 1000 h 1576"/>
                <a:gd name="T28" fmla="*/ 1856 w 1920"/>
                <a:gd name="T29" fmla="*/ 1336 h 1576"/>
                <a:gd name="T30" fmla="*/ 1472 w 1920"/>
                <a:gd name="T31" fmla="*/ 1528 h 1576"/>
                <a:gd name="T32" fmla="*/ 1088 w 1920"/>
                <a:gd name="T33" fmla="*/ 1048 h 1576"/>
                <a:gd name="T34" fmla="*/ 704 w 1920"/>
                <a:gd name="T35" fmla="*/ 1144 h 1576"/>
                <a:gd name="T36" fmla="*/ 560 w 1920"/>
                <a:gd name="T37" fmla="*/ 1000 h 1576"/>
                <a:gd name="T38" fmla="*/ 416 w 1920"/>
                <a:gd name="T39" fmla="*/ 85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0" h="1576">
                  <a:moveTo>
                    <a:pt x="704" y="760"/>
                  </a:moveTo>
                  <a:cubicBezTo>
                    <a:pt x="672" y="804"/>
                    <a:pt x="640" y="848"/>
                    <a:pt x="560" y="856"/>
                  </a:cubicBezTo>
                  <a:cubicBezTo>
                    <a:pt x="480" y="864"/>
                    <a:pt x="312" y="872"/>
                    <a:pt x="224" y="808"/>
                  </a:cubicBezTo>
                  <a:cubicBezTo>
                    <a:pt x="136" y="744"/>
                    <a:pt x="64" y="576"/>
                    <a:pt x="32" y="472"/>
                  </a:cubicBezTo>
                  <a:cubicBezTo>
                    <a:pt x="0" y="368"/>
                    <a:pt x="8" y="256"/>
                    <a:pt x="32" y="184"/>
                  </a:cubicBezTo>
                  <a:cubicBezTo>
                    <a:pt x="56" y="112"/>
                    <a:pt x="112" y="64"/>
                    <a:pt x="176" y="40"/>
                  </a:cubicBezTo>
                  <a:cubicBezTo>
                    <a:pt x="240" y="16"/>
                    <a:pt x="352" y="24"/>
                    <a:pt x="416" y="40"/>
                  </a:cubicBezTo>
                  <a:cubicBezTo>
                    <a:pt x="480" y="56"/>
                    <a:pt x="512" y="136"/>
                    <a:pt x="560" y="136"/>
                  </a:cubicBezTo>
                  <a:cubicBezTo>
                    <a:pt x="608" y="136"/>
                    <a:pt x="632" y="56"/>
                    <a:pt x="704" y="40"/>
                  </a:cubicBezTo>
                  <a:cubicBezTo>
                    <a:pt x="776" y="24"/>
                    <a:pt x="896" y="0"/>
                    <a:pt x="992" y="40"/>
                  </a:cubicBezTo>
                  <a:cubicBezTo>
                    <a:pt x="1088" y="80"/>
                    <a:pt x="1216" y="176"/>
                    <a:pt x="1280" y="280"/>
                  </a:cubicBezTo>
                  <a:cubicBezTo>
                    <a:pt x="1344" y="384"/>
                    <a:pt x="1336" y="592"/>
                    <a:pt x="1376" y="664"/>
                  </a:cubicBezTo>
                  <a:cubicBezTo>
                    <a:pt x="1416" y="736"/>
                    <a:pt x="1440" y="656"/>
                    <a:pt x="1520" y="712"/>
                  </a:cubicBezTo>
                  <a:cubicBezTo>
                    <a:pt x="1600" y="768"/>
                    <a:pt x="1800" y="896"/>
                    <a:pt x="1856" y="1000"/>
                  </a:cubicBezTo>
                  <a:cubicBezTo>
                    <a:pt x="1912" y="1104"/>
                    <a:pt x="1920" y="1248"/>
                    <a:pt x="1856" y="1336"/>
                  </a:cubicBezTo>
                  <a:cubicBezTo>
                    <a:pt x="1792" y="1424"/>
                    <a:pt x="1600" y="1576"/>
                    <a:pt x="1472" y="1528"/>
                  </a:cubicBezTo>
                  <a:cubicBezTo>
                    <a:pt x="1344" y="1480"/>
                    <a:pt x="1216" y="1112"/>
                    <a:pt x="1088" y="1048"/>
                  </a:cubicBezTo>
                  <a:cubicBezTo>
                    <a:pt x="960" y="984"/>
                    <a:pt x="792" y="1152"/>
                    <a:pt x="704" y="1144"/>
                  </a:cubicBezTo>
                  <a:cubicBezTo>
                    <a:pt x="616" y="1136"/>
                    <a:pt x="608" y="1048"/>
                    <a:pt x="560" y="1000"/>
                  </a:cubicBezTo>
                  <a:cubicBezTo>
                    <a:pt x="512" y="952"/>
                    <a:pt x="440" y="888"/>
                    <a:pt x="416" y="856"/>
                  </a:cubicBezTo>
                </a:path>
              </a:pathLst>
            </a:cu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8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666" name="Group 258"/>
            <p:cNvGrpSpPr>
              <a:grpSpLocks/>
            </p:cNvGrpSpPr>
            <p:nvPr/>
          </p:nvGrpSpPr>
          <p:grpSpPr bwMode="auto">
            <a:xfrm>
              <a:off x="2256" y="1488"/>
              <a:ext cx="912" cy="654"/>
              <a:chOff x="768" y="2448"/>
              <a:chExt cx="640" cy="510"/>
            </a:xfrm>
          </p:grpSpPr>
          <p:sp>
            <p:nvSpPr>
              <p:cNvPr id="17667" name="Freeform 25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26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26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70" name="Freeform 262"/>
            <p:cNvSpPr>
              <a:spLocks/>
            </p:cNvSpPr>
            <p:nvPr/>
          </p:nvSpPr>
          <p:spPr bwMode="auto">
            <a:xfrm rot="3265097">
              <a:off x="3504" y="33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671" name="Group 263"/>
            <p:cNvGrpSpPr>
              <a:grpSpLocks/>
            </p:cNvGrpSpPr>
            <p:nvPr/>
          </p:nvGrpSpPr>
          <p:grpSpPr bwMode="auto">
            <a:xfrm>
              <a:off x="3024" y="1248"/>
              <a:ext cx="520" cy="304"/>
              <a:chOff x="768" y="2496"/>
              <a:chExt cx="520" cy="304"/>
            </a:xfrm>
          </p:grpSpPr>
          <p:sp>
            <p:nvSpPr>
              <p:cNvPr id="17672" name="Freeform 26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265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74" name="Group 266"/>
            <p:cNvGrpSpPr>
              <a:grpSpLocks/>
            </p:cNvGrpSpPr>
            <p:nvPr/>
          </p:nvGrpSpPr>
          <p:grpSpPr bwMode="auto">
            <a:xfrm>
              <a:off x="2880" y="240"/>
              <a:ext cx="288" cy="208"/>
              <a:chOff x="768" y="2496"/>
              <a:chExt cx="520" cy="304"/>
            </a:xfrm>
          </p:grpSpPr>
          <p:sp>
            <p:nvSpPr>
              <p:cNvPr id="17675" name="Freeform 267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268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77" name="Group 269"/>
            <p:cNvGrpSpPr>
              <a:grpSpLocks/>
            </p:cNvGrpSpPr>
            <p:nvPr/>
          </p:nvGrpSpPr>
          <p:grpSpPr bwMode="auto">
            <a:xfrm rot="2843822">
              <a:off x="3968" y="784"/>
              <a:ext cx="336" cy="304"/>
              <a:chOff x="768" y="2496"/>
              <a:chExt cx="520" cy="304"/>
            </a:xfrm>
          </p:grpSpPr>
          <p:sp>
            <p:nvSpPr>
              <p:cNvPr id="17678" name="Freeform 270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271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80" name="Group 272"/>
            <p:cNvGrpSpPr>
              <a:grpSpLocks/>
            </p:cNvGrpSpPr>
            <p:nvPr/>
          </p:nvGrpSpPr>
          <p:grpSpPr bwMode="auto">
            <a:xfrm rot="3481751">
              <a:off x="4416" y="1632"/>
              <a:ext cx="280" cy="352"/>
              <a:chOff x="768" y="2496"/>
              <a:chExt cx="520" cy="304"/>
            </a:xfrm>
          </p:grpSpPr>
          <p:sp>
            <p:nvSpPr>
              <p:cNvPr id="17681" name="Freeform 27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274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83" name="Group 275"/>
            <p:cNvGrpSpPr>
              <a:grpSpLocks/>
            </p:cNvGrpSpPr>
            <p:nvPr/>
          </p:nvGrpSpPr>
          <p:grpSpPr bwMode="auto">
            <a:xfrm>
              <a:off x="2928" y="576"/>
              <a:ext cx="576" cy="414"/>
              <a:chOff x="768" y="2448"/>
              <a:chExt cx="640" cy="510"/>
            </a:xfrm>
          </p:grpSpPr>
          <p:sp>
            <p:nvSpPr>
              <p:cNvPr id="17684" name="Freeform 276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277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278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87" name="Group 279"/>
            <p:cNvGrpSpPr>
              <a:grpSpLocks/>
            </p:cNvGrpSpPr>
            <p:nvPr/>
          </p:nvGrpSpPr>
          <p:grpSpPr bwMode="auto">
            <a:xfrm>
              <a:off x="1920" y="1152"/>
              <a:ext cx="640" cy="510"/>
              <a:chOff x="768" y="2448"/>
              <a:chExt cx="640" cy="510"/>
            </a:xfrm>
          </p:grpSpPr>
          <p:sp>
            <p:nvSpPr>
              <p:cNvPr id="17688" name="Freeform 280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281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282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91" name="Group 283"/>
            <p:cNvGrpSpPr>
              <a:grpSpLocks/>
            </p:cNvGrpSpPr>
            <p:nvPr/>
          </p:nvGrpSpPr>
          <p:grpSpPr bwMode="auto">
            <a:xfrm>
              <a:off x="3264" y="1872"/>
              <a:ext cx="784" cy="510"/>
              <a:chOff x="768" y="2448"/>
              <a:chExt cx="640" cy="510"/>
            </a:xfrm>
          </p:grpSpPr>
          <p:sp>
            <p:nvSpPr>
              <p:cNvPr id="17692" name="Freeform 284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285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286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95" name="Freeform 287"/>
            <p:cNvSpPr>
              <a:spLocks/>
            </p:cNvSpPr>
            <p:nvPr/>
          </p:nvSpPr>
          <p:spPr bwMode="auto">
            <a:xfrm rot="10045812">
              <a:off x="4176" y="211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Freeform 288"/>
            <p:cNvSpPr>
              <a:spLocks/>
            </p:cNvSpPr>
            <p:nvPr/>
          </p:nvSpPr>
          <p:spPr bwMode="auto">
            <a:xfrm rot="-1795891">
              <a:off x="1824" y="182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Freeform 289"/>
            <p:cNvSpPr>
              <a:spLocks/>
            </p:cNvSpPr>
            <p:nvPr/>
          </p:nvSpPr>
          <p:spPr bwMode="auto">
            <a:xfrm>
              <a:off x="2208" y="432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Freeform 290"/>
            <p:cNvSpPr>
              <a:spLocks/>
            </p:cNvSpPr>
            <p:nvPr/>
          </p:nvSpPr>
          <p:spPr bwMode="auto">
            <a:xfrm>
              <a:off x="1968" y="768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Freeform 291"/>
            <p:cNvSpPr>
              <a:spLocks/>
            </p:cNvSpPr>
            <p:nvPr/>
          </p:nvSpPr>
          <p:spPr bwMode="auto">
            <a:xfrm rot="6484567">
              <a:off x="4808" y="1720"/>
              <a:ext cx="320" cy="14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00" name="Group 292"/>
            <p:cNvGrpSpPr>
              <a:grpSpLocks/>
            </p:cNvGrpSpPr>
            <p:nvPr/>
          </p:nvGrpSpPr>
          <p:grpSpPr bwMode="auto">
            <a:xfrm>
              <a:off x="3216" y="48"/>
              <a:ext cx="240" cy="144"/>
              <a:chOff x="768" y="2496"/>
              <a:chExt cx="520" cy="304"/>
            </a:xfrm>
          </p:grpSpPr>
          <p:sp>
            <p:nvSpPr>
              <p:cNvPr id="17701" name="Freeform 29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294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03" name="Group 295"/>
            <p:cNvGrpSpPr>
              <a:grpSpLocks/>
            </p:cNvGrpSpPr>
            <p:nvPr/>
          </p:nvGrpSpPr>
          <p:grpSpPr bwMode="auto">
            <a:xfrm>
              <a:off x="2400" y="-48"/>
              <a:ext cx="240" cy="144"/>
              <a:chOff x="768" y="2496"/>
              <a:chExt cx="520" cy="304"/>
            </a:xfrm>
          </p:grpSpPr>
          <p:sp>
            <p:nvSpPr>
              <p:cNvPr id="17704" name="Freeform 296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297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06" name="Group 298"/>
            <p:cNvGrpSpPr>
              <a:grpSpLocks/>
            </p:cNvGrpSpPr>
            <p:nvPr/>
          </p:nvGrpSpPr>
          <p:grpSpPr bwMode="auto">
            <a:xfrm>
              <a:off x="2256" y="1344"/>
              <a:ext cx="912" cy="654"/>
              <a:chOff x="768" y="2448"/>
              <a:chExt cx="640" cy="510"/>
            </a:xfrm>
          </p:grpSpPr>
          <p:sp>
            <p:nvSpPr>
              <p:cNvPr id="17707" name="Freeform 299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00"/>
              <p:cNvSpPr>
                <a:spLocks/>
              </p:cNvSpPr>
              <p:nvPr/>
            </p:nvSpPr>
            <p:spPr bwMode="auto">
              <a:xfrm rot="-1977654">
                <a:off x="882" y="2750"/>
                <a:ext cx="320" cy="208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01"/>
              <p:cNvSpPr>
                <a:spLocks/>
              </p:cNvSpPr>
              <p:nvPr/>
            </p:nvSpPr>
            <p:spPr bwMode="auto">
              <a:xfrm rot="4519645">
                <a:off x="1048" y="2504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10" name="Group 302"/>
            <p:cNvGrpSpPr>
              <a:grpSpLocks/>
            </p:cNvGrpSpPr>
            <p:nvPr/>
          </p:nvGrpSpPr>
          <p:grpSpPr bwMode="auto">
            <a:xfrm rot="1908320">
              <a:off x="3168" y="1488"/>
              <a:ext cx="520" cy="304"/>
              <a:chOff x="768" y="2496"/>
              <a:chExt cx="520" cy="304"/>
            </a:xfrm>
          </p:grpSpPr>
          <p:sp>
            <p:nvSpPr>
              <p:cNvPr id="17711" name="Freeform 303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04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13" name="Group 305"/>
            <p:cNvGrpSpPr>
              <a:grpSpLocks/>
            </p:cNvGrpSpPr>
            <p:nvPr/>
          </p:nvGrpSpPr>
          <p:grpSpPr bwMode="auto">
            <a:xfrm>
              <a:off x="3840" y="1536"/>
              <a:ext cx="520" cy="304"/>
              <a:chOff x="768" y="2496"/>
              <a:chExt cx="520" cy="304"/>
            </a:xfrm>
          </p:grpSpPr>
          <p:sp>
            <p:nvSpPr>
              <p:cNvPr id="17714" name="Freeform 306"/>
              <p:cNvSpPr>
                <a:spLocks/>
              </p:cNvSpPr>
              <p:nvPr/>
            </p:nvSpPr>
            <p:spPr bwMode="auto">
              <a:xfrm>
                <a:off x="768" y="2496"/>
                <a:ext cx="416" cy="304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07"/>
              <p:cNvSpPr>
                <a:spLocks/>
              </p:cNvSpPr>
              <p:nvPr/>
            </p:nvSpPr>
            <p:spPr bwMode="auto">
              <a:xfrm rot="4347019">
                <a:off x="1024" y="2528"/>
                <a:ext cx="296" cy="232"/>
              </a:xfrm>
              <a:custGeom>
                <a:avLst/>
                <a:gdLst>
                  <a:gd name="T0" fmla="*/ 832 w 848"/>
                  <a:gd name="T1" fmla="*/ 392 h 496"/>
                  <a:gd name="T2" fmla="*/ 688 w 848"/>
                  <a:gd name="T3" fmla="*/ 488 h 496"/>
                  <a:gd name="T4" fmla="*/ 496 w 848"/>
                  <a:gd name="T5" fmla="*/ 440 h 496"/>
                  <a:gd name="T6" fmla="*/ 256 w 848"/>
                  <a:gd name="T7" fmla="*/ 152 h 496"/>
                  <a:gd name="T8" fmla="*/ 16 w 848"/>
                  <a:gd name="T9" fmla="*/ 56 h 496"/>
                  <a:gd name="T10" fmla="*/ 160 w 848"/>
                  <a:gd name="T11" fmla="*/ 8 h 496"/>
                  <a:gd name="T12" fmla="*/ 448 w 848"/>
                  <a:gd name="T13" fmla="*/ 8 h 496"/>
                  <a:gd name="T14" fmla="*/ 640 w 848"/>
                  <a:gd name="T15" fmla="*/ 56 h 496"/>
                  <a:gd name="T16" fmla="*/ 784 w 848"/>
                  <a:gd name="T17" fmla="*/ 200 h 496"/>
                  <a:gd name="T18" fmla="*/ 784 w 848"/>
                  <a:gd name="T19" fmla="*/ 344 h 496"/>
                  <a:gd name="T20" fmla="*/ 640 w 848"/>
                  <a:gd name="T21" fmla="*/ 248 h 496"/>
                  <a:gd name="T22" fmla="*/ 304 w 848"/>
                  <a:gd name="T23" fmla="*/ 104 h 496"/>
                  <a:gd name="T24" fmla="*/ 496 w 848"/>
                  <a:gd name="T25" fmla="*/ 200 h 496"/>
                  <a:gd name="T26" fmla="*/ 688 w 848"/>
                  <a:gd name="T27" fmla="*/ 296 h 496"/>
                  <a:gd name="T28" fmla="*/ 784 w 848"/>
                  <a:gd name="T29" fmla="*/ 344 h 496"/>
                  <a:gd name="T30" fmla="*/ 832 w 848"/>
                  <a:gd name="T31" fmla="*/ 39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" h="496">
                    <a:moveTo>
                      <a:pt x="832" y="392"/>
                    </a:moveTo>
                    <a:cubicBezTo>
                      <a:pt x="816" y="416"/>
                      <a:pt x="744" y="480"/>
                      <a:pt x="688" y="488"/>
                    </a:cubicBezTo>
                    <a:cubicBezTo>
                      <a:pt x="632" y="496"/>
                      <a:pt x="568" y="496"/>
                      <a:pt x="496" y="440"/>
                    </a:cubicBezTo>
                    <a:cubicBezTo>
                      <a:pt x="424" y="384"/>
                      <a:pt x="336" y="216"/>
                      <a:pt x="256" y="152"/>
                    </a:cubicBezTo>
                    <a:cubicBezTo>
                      <a:pt x="176" y="88"/>
                      <a:pt x="32" y="80"/>
                      <a:pt x="16" y="56"/>
                    </a:cubicBezTo>
                    <a:cubicBezTo>
                      <a:pt x="0" y="32"/>
                      <a:pt x="88" y="16"/>
                      <a:pt x="160" y="8"/>
                    </a:cubicBezTo>
                    <a:cubicBezTo>
                      <a:pt x="232" y="0"/>
                      <a:pt x="368" y="0"/>
                      <a:pt x="448" y="8"/>
                    </a:cubicBezTo>
                    <a:cubicBezTo>
                      <a:pt x="528" y="16"/>
                      <a:pt x="584" y="24"/>
                      <a:pt x="640" y="56"/>
                    </a:cubicBezTo>
                    <a:cubicBezTo>
                      <a:pt x="696" y="88"/>
                      <a:pt x="760" y="152"/>
                      <a:pt x="784" y="200"/>
                    </a:cubicBezTo>
                    <a:cubicBezTo>
                      <a:pt x="808" y="248"/>
                      <a:pt x="808" y="336"/>
                      <a:pt x="784" y="344"/>
                    </a:cubicBezTo>
                    <a:cubicBezTo>
                      <a:pt x="760" y="352"/>
                      <a:pt x="720" y="288"/>
                      <a:pt x="640" y="248"/>
                    </a:cubicBezTo>
                    <a:cubicBezTo>
                      <a:pt x="560" y="208"/>
                      <a:pt x="328" y="112"/>
                      <a:pt x="304" y="104"/>
                    </a:cubicBezTo>
                    <a:cubicBezTo>
                      <a:pt x="280" y="96"/>
                      <a:pt x="432" y="168"/>
                      <a:pt x="496" y="200"/>
                    </a:cubicBezTo>
                    <a:cubicBezTo>
                      <a:pt x="560" y="232"/>
                      <a:pt x="640" y="272"/>
                      <a:pt x="688" y="296"/>
                    </a:cubicBezTo>
                    <a:cubicBezTo>
                      <a:pt x="736" y="320"/>
                      <a:pt x="760" y="328"/>
                      <a:pt x="784" y="344"/>
                    </a:cubicBezTo>
                    <a:cubicBezTo>
                      <a:pt x="808" y="360"/>
                      <a:pt x="848" y="368"/>
                      <a:pt x="832" y="3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rgbClr val="0033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00FF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716" name="tieng gio chim r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31" name="Group 13"/>
          <p:cNvGrpSpPr>
            <a:grpSpLocks/>
          </p:cNvGrpSpPr>
          <p:nvPr/>
        </p:nvGrpSpPr>
        <p:grpSpPr bwMode="auto">
          <a:xfrm rot="1161197">
            <a:off x="7391400" y="4495800"/>
            <a:ext cx="533400" cy="231775"/>
            <a:chOff x="3815256" y="1584434"/>
            <a:chExt cx="2088930" cy="2225566"/>
          </a:xfrm>
        </p:grpSpPr>
        <p:sp>
          <p:nvSpPr>
            <p:cNvPr id="2" name="Freeform 1718"/>
            <p:cNvSpPr/>
            <p:nvPr/>
          </p:nvSpPr>
          <p:spPr>
            <a:xfrm>
              <a:off x="3803559" y="2676062"/>
              <a:ext cx="1411273" cy="1082291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7719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" name="Freeform 1720"/>
              <p:cNvSpPr/>
              <p:nvPr/>
            </p:nvSpPr>
            <p:spPr>
              <a:xfrm>
                <a:off x="3835760" y="2709386"/>
                <a:ext cx="1262063" cy="975591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" name="Freeform 1721"/>
              <p:cNvSpPr/>
              <p:nvPr/>
            </p:nvSpPr>
            <p:spPr>
              <a:xfrm>
                <a:off x="3931276" y="155412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" name="Freeform 1722"/>
              <p:cNvSpPr/>
              <p:nvPr/>
            </p:nvSpPr>
            <p:spPr>
              <a:xfrm>
                <a:off x="4074512" y="1616544"/>
                <a:ext cx="1753208" cy="2149343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pic>
        <p:nvPicPr>
          <p:cNvPr id="17765" name="Picture 5" descr="Spring Flowers2 [Converted]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244" flipH="1">
            <a:off x="5903118" y="6003132"/>
            <a:ext cx="10017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 rot="1161197">
            <a:off x="7467600" y="4191000"/>
            <a:ext cx="1447800" cy="1146175"/>
            <a:chOff x="3815256" y="1584434"/>
            <a:chExt cx="2088930" cy="2225566"/>
          </a:xfrm>
        </p:grpSpPr>
        <p:sp>
          <p:nvSpPr>
            <p:cNvPr id="1719" name="Freeform 1718"/>
            <p:cNvSpPr/>
            <p:nvPr/>
          </p:nvSpPr>
          <p:spPr>
            <a:xfrm>
              <a:off x="3807114" y="2688325"/>
              <a:ext cx="1408654" cy="1078875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7811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721" name="Freeform 1720"/>
              <p:cNvSpPr/>
              <p:nvPr/>
            </p:nvSpPr>
            <p:spPr>
              <a:xfrm>
                <a:off x="3846900" y="2715178"/>
                <a:ext cx="1257480" cy="974070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2" name="Freeform 1721"/>
              <p:cNvSpPr/>
              <p:nvPr/>
            </p:nvSpPr>
            <p:spPr>
              <a:xfrm>
                <a:off x="3940111" y="1560586"/>
                <a:ext cx="192630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3" name="Freeform 1722"/>
              <p:cNvSpPr/>
              <p:nvPr/>
            </p:nvSpPr>
            <p:spPr>
              <a:xfrm>
                <a:off x="4080670" y="1627184"/>
                <a:ext cx="1754517" cy="2148504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7938" name="Group 530"/>
          <p:cNvGrpSpPr>
            <a:grpSpLocks/>
          </p:cNvGrpSpPr>
          <p:nvPr/>
        </p:nvGrpSpPr>
        <p:grpSpPr bwMode="auto">
          <a:xfrm>
            <a:off x="6477000" y="3810000"/>
            <a:ext cx="2971800" cy="1524000"/>
            <a:chOff x="4656" y="3024"/>
            <a:chExt cx="1104" cy="715"/>
          </a:xfrm>
        </p:grpSpPr>
        <p:grpSp>
          <p:nvGrpSpPr>
            <p:cNvPr id="17939" name="Group 531"/>
            <p:cNvGrpSpPr>
              <a:grpSpLocks/>
            </p:cNvGrpSpPr>
            <p:nvPr/>
          </p:nvGrpSpPr>
          <p:grpSpPr bwMode="auto">
            <a:xfrm rot="732610">
              <a:off x="4979" y="3024"/>
              <a:ext cx="781" cy="678"/>
              <a:chOff x="2787" y="2977"/>
              <a:chExt cx="2013" cy="513"/>
            </a:xfrm>
          </p:grpSpPr>
          <p:sp>
            <p:nvSpPr>
              <p:cNvPr id="17940" name="Freeform 532"/>
              <p:cNvSpPr>
                <a:spLocks/>
              </p:cNvSpPr>
              <p:nvPr/>
            </p:nvSpPr>
            <p:spPr bwMode="auto">
              <a:xfrm>
                <a:off x="2787" y="2977"/>
                <a:ext cx="2013" cy="513"/>
              </a:xfrm>
              <a:custGeom>
                <a:avLst/>
                <a:gdLst>
                  <a:gd name="T0" fmla="*/ 52 w 2013"/>
                  <a:gd name="T1" fmla="*/ 512 h 513"/>
                  <a:gd name="T2" fmla="*/ 326 w 2013"/>
                  <a:gd name="T3" fmla="*/ 425 h 513"/>
                  <a:gd name="T4" fmla="*/ 424 w 2013"/>
                  <a:gd name="T5" fmla="*/ 335 h 513"/>
                  <a:gd name="T6" fmla="*/ 580 w 2013"/>
                  <a:gd name="T7" fmla="*/ 272 h 513"/>
                  <a:gd name="T8" fmla="*/ 608 w 2013"/>
                  <a:gd name="T9" fmla="*/ 267 h 513"/>
                  <a:gd name="T10" fmla="*/ 641 w 2013"/>
                  <a:gd name="T11" fmla="*/ 243 h 513"/>
                  <a:gd name="T12" fmla="*/ 736 w 2013"/>
                  <a:gd name="T13" fmla="*/ 208 h 513"/>
                  <a:gd name="T14" fmla="*/ 892 w 2013"/>
                  <a:gd name="T15" fmla="*/ 167 h 513"/>
                  <a:gd name="T16" fmla="*/ 951 w 2013"/>
                  <a:gd name="T17" fmla="*/ 144 h 513"/>
                  <a:gd name="T18" fmla="*/ 1048 w 2013"/>
                  <a:gd name="T19" fmla="*/ 170 h 513"/>
                  <a:gd name="T20" fmla="*/ 1243 w 2013"/>
                  <a:gd name="T21" fmla="*/ 144 h 513"/>
                  <a:gd name="T22" fmla="*/ 1341 w 2013"/>
                  <a:gd name="T23" fmla="*/ 170 h 513"/>
                  <a:gd name="T24" fmla="*/ 1487 w 2013"/>
                  <a:gd name="T25" fmla="*/ 175 h 513"/>
                  <a:gd name="T26" fmla="*/ 1634 w 2013"/>
                  <a:gd name="T27" fmla="*/ 221 h 513"/>
                  <a:gd name="T28" fmla="*/ 1712 w 2013"/>
                  <a:gd name="T29" fmla="*/ 208 h 513"/>
                  <a:gd name="T30" fmla="*/ 1822 w 2013"/>
                  <a:gd name="T31" fmla="*/ 211 h 513"/>
                  <a:gd name="T32" fmla="*/ 1877 w 2013"/>
                  <a:gd name="T33" fmla="*/ 184 h 513"/>
                  <a:gd name="T34" fmla="*/ 1944 w 2013"/>
                  <a:gd name="T35" fmla="*/ 170 h 513"/>
                  <a:gd name="T36" fmla="*/ 1985 w 2013"/>
                  <a:gd name="T37" fmla="*/ 132 h 513"/>
                  <a:gd name="T38" fmla="*/ 1974 w 2013"/>
                  <a:gd name="T39" fmla="*/ 136 h 513"/>
                  <a:gd name="T40" fmla="*/ 2011 w 2013"/>
                  <a:gd name="T41" fmla="*/ 107 h 513"/>
                  <a:gd name="T42" fmla="*/ 1963 w 2013"/>
                  <a:gd name="T43" fmla="*/ 104 h 513"/>
                  <a:gd name="T44" fmla="*/ 1829 w 2013"/>
                  <a:gd name="T45" fmla="*/ 132 h 513"/>
                  <a:gd name="T46" fmla="*/ 1692 w 2013"/>
                  <a:gd name="T47" fmla="*/ 132 h 513"/>
                  <a:gd name="T48" fmla="*/ 1653 w 2013"/>
                  <a:gd name="T49" fmla="*/ 106 h 513"/>
                  <a:gd name="T50" fmla="*/ 1536 w 2013"/>
                  <a:gd name="T51" fmla="*/ 68 h 513"/>
                  <a:gd name="T52" fmla="*/ 1444 w 2013"/>
                  <a:gd name="T53" fmla="*/ 64 h 513"/>
                  <a:gd name="T54" fmla="*/ 1419 w 2013"/>
                  <a:gd name="T55" fmla="*/ 55 h 513"/>
                  <a:gd name="T56" fmla="*/ 1288 w 2013"/>
                  <a:gd name="T57" fmla="*/ 34 h 513"/>
                  <a:gd name="T58" fmla="*/ 1214 w 2013"/>
                  <a:gd name="T59" fmla="*/ 34 h 513"/>
                  <a:gd name="T60" fmla="*/ 1156 w 2013"/>
                  <a:gd name="T61" fmla="*/ 34 h 513"/>
                  <a:gd name="T62" fmla="*/ 1165 w 2013"/>
                  <a:gd name="T63" fmla="*/ 42 h 513"/>
                  <a:gd name="T64" fmla="*/ 1029 w 2013"/>
                  <a:gd name="T65" fmla="*/ 4 h 513"/>
                  <a:gd name="T66" fmla="*/ 808 w 2013"/>
                  <a:gd name="T67" fmla="*/ 18 h 513"/>
                  <a:gd name="T68" fmla="*/ 732 w 2013"/>
                  <a:gd name="T69" fmla="*/ 32 h 513"/>
                  <a:gd name="T70" fmla="*/ 768 w 2013"/>
                  <a:gd name="T71" fmla="*/ 32 h 513"/>
                  <a:gd name="T72" fmla="*/ 600 w 2013"/>
                  <a:gd name="T73" fmla="*/ 55 h 513"/>
                  <a:gd name="T74" fmla="*/ 482 w 2013"/>
                  <a:gd name="T75" fmla="*/ 93 h 513"/>
                  <a:gd name="T76" fmla="*/ 467 w 2013"/>
                  <a:gd name="T77" fmla="*/ 112 h 513"/>
                  <a:gd name="T78" fmla="*/ 346 w 2013"/>
                  <a:gd name="T79" fmla="*/ 157 h 513"/>
                  <a:gd name="T80" fmla="*/ 249 w 2013"/>
                  <a:gd name="T81" fmla="*/ 183 h 513"/>
                  <a:gd name="T82" fmla="*/ 200 w 2013"/>
                  <a:gd name="T83" fmla="*/ 199 h 513"/>
                  <a:gd name="T84" fmla="*/ 93 w 2013"/>
                  <a:gd name="T85" fmla="*/ 240 h 513"/>
                  <a:gd name="T86" fmla="*/ 11 w 2013"/>
                  <a:gd name="T87" fmla="*/ 372 h 513"/>
                  <a:gd name="T88" fmla="*/ 27 w 2013"/>
                  <a:gd name="T89" fmla="*/ 430 h 513"/>
                  <a:gd name="T90" fmla="*/ 52 w 2013"/>
                  <a:gd name="T91" fmla="*/ 51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3" h="513">
                    <a:moveTo>
                      <a:pt x="52" y="512"/>
                    </a:moveTo>
                    <a:cubicBezTo>
                      <a:pt x="102" y="511"/>
                      <a:pt x="264" y="455"/>
                      <a:pt x="326" y="425"/>
                    </a:cubicBezTo>
                    <a:cubicBezTo>
                      <a:pt x="388" y="395"/>
                      <a:pt x="382" y="361"/>
                      <a:pt x="424" y="335"/>
                    </a:cubicBezTo>
                    <a:cubicBezTo>
                      <a:pt x="466" y="310"/>
                      <a:pt x="550" y="283"/>
                      <a:pt x="580" y="272"/>
                    </a:cubicBezTo>
                    <a:cubicBezTo>
                      <a:pt x="611" y="260"/>
                      <a:pt x="598" y="272"/>
                      <a:pt x="608" y="267"/>
                    </a:cubicBezTo>
                    <a:cubicBezTo>
                      <a:pt x="618" y="263"/>
                      <a:pt x="620" y="253"/>
                      <a:pt x="641" y="243"/>
                    </a:cubicBezTo>
                    <a:cubicBezTo>
                      <a:pt x="663" y="233"/>
                      <a:pt x="694" y="221"/>
                      <a:pt x="736" y="208"/>
                    </a:cubicBezTo>
                    <a:cubicBezTo>
                      <a:pt x="778" y="195"/>
                      <a:pt x="856" y="178"/>
                      <a:pt x="892" y="167"/>
                    </a:cubicBezTo>
                    <a:cubicBezTo>
                      <a:pt x="928" y="157"/>
                      <a:pt x="925" y="144"/>
                      <a:pt x="951" y="144"/>
                    </a:cubicBezTo>
                    <a:cubicBezTo>
                      <a:pt x="977" y="145"/>
                      <a:pt x="1000" y="170"/>
                      <a:pt x="1048" y="170"/>
                    </a:cubicBezTo>
                    <a:cubicBezTo>
                      <a:pt x="1097" y="170"/>
                      <a:pt x="1195" y="144"/>
                      <a:pt x="1243" y="144"/>
                    </a:cubicBezTo>
                    <a:cubicBezTo>
                      <a:pt x="1292" y="144"/>
                      <a:pt x="1300" y="165"/>
                      <a:pt x="1341" y="170"/>
                    </a:cubicBezTo>
                    <a:cubicBezTo>
                      <a:pt x="1382" y="175"/>
                      <a:pt x="1438" y="166"/>
                      <a:pt x="1487" y="175"/>
                    </a:cubicBezTo>
                    <a:cubicBezTo>
                      <a:pt x="1536" y="183"/>
                      <a:pt x="1596" y="215"/>
                      <a:pt x="1634" y="221"/>
                    </a:cubicBezTo>
                    <a:cubicBezTo>
                      <a:pt x="1671" y="226"/>
                      <a:pt x="1680" y="210"/>
                      <a:pt x="1712" y="208"/>
                    </a:cubicBezTo>
                    <a:cubicBezTo>
                      <a:pt x="1743" y="206"/>
                      <a:pt x="1794" y="215"/>
                      <a:pt x="1822" y="211"/>
                    </a:cubicBezTo>
                    <a:cubicBezTo>
                      <a:pt x="1849" y="207"/>
                      <a:pt x="1857" y="191"/>
                      <a:pt x="1877" y="184"/>
                    </a:cubicBezTo>
                    <a:cubicBezTo>
                      <a:pt x="1898" y="178"/>
                      <a:pt x="1926" y="179"/>
                      <a:pt x="1944" y="170"/>
                    </a:cubicBezTo>
                    <a:cubicBezTo>
                      <a:pt x="1962" y="161"/>
                      <a:pt x="1980" y="137"/>
                      <a:pt x="1985" y="132"/>
                    </a:cubicBezTo>
                    <a:cubicBezTo>
                      <a:pt x="1990" y="126"/>
                      <a:pt x="1970" y="140"/>
                      <a:pt x="1974" y="136"/>
                    </a:cubicBezTo>
                    <a:cubicBezTo>
                      <a:pt x="1978" y="132"/>
                      <a:pt x="2013" y="112"/>
                      <a:pt x="2011" y="107"/>
                    </a:cubicBezTo>
                    <a:cubicBezTo>
                      <a:pt x="2009" y="101"/>
                      <a:pt x="1993" y="100"/>
                      <a:pt x="1963" y="104"/>
                    </a:cubicBezTo>
                    <a:cubicBezTo>
                      <a:pt x="1932" y="109"/>
                      <a:pt x="1874" y="127"/>
                      <a:pt x="1829" y="132"/>
                    </a:cubicBezTo>
                    <a:cubicBezTo>
                      <a:pt x="1784" y="136"/>
                      <a:pt x="1722" y="136"/>
                      <a:pt x="1692" y="132"/>
                    </a:cubicBezTo>
                    <a:cubicBezTo>
                      <a:pt x="1663" y="127"/>
                      <a:pt x="1679" y="117"/>
                      <a:pt x="1653" y="106"/>
                    </a:cubicBezTo>
                    <a:cubicBezTo>
                      <a:pt x="1627" y="96"/>
                      <a:pt x="1571" y="75"/>
                      <a:pt x="1536" y="68"/>
                    </a:cubicBezTo>
                    <a:cubicBezTo>
                      <a:pt x="1501" y="61"/>
                      <a:pt x="1464" y="66"/>
                      <a:pt x="1444" y="64"/>
                    </a:cubicBezTo>
                    <a:cubicBezTo>
                      <a:pt x="1425" y="62"/>
                      <a:pt x="1445" y="60"/>
                      <a:pt x="1419" y="55"/>
                    </a:cubicBezTo>
                    <a:cubicBezTo>
                      <a:pt x="1393" y="50"/>
                      <a:pt x="1322" y="38"/>
                      <a:pt x="1288" y="34"/>
                    </a:cubicBezTo>
                    <a:cubicBezTo>
                      <a:pt x="1254" y="31"/>
                      <a:pt x="1236" y="34"/>
                      <a:pt x="1214" y="34"/>
                    </a:cubicBezTo>
                    <a:cubicBezTo>
                      <a:pt x="1192" y="34"/>
                      <a:pt x="1164" y="33"/>
                      <a:pt x="1156" y="34"/>
                    </a:cubicBezTo>
                    <a:cubicBezTo>
                      <a:pt x="1148" y="35"/>
                      <a:pt x="1187" y="47"/>
                      <a:pt x="1165" y="42"/>
                    </a:cubicBezTo>
                    <a:cubicBezTo>
                      <a:pt x="1144" y="37"/>
                      <a:pt x="1088" y="8"/>
                      <a:pt x="1029" y="4"/>
                    </a:cubicBezTo>
                    <a:cubicBezTo>
                      <a:pt x="969" y="0"/>
                      <a:pt x="858" y="13"/>
                      <a:pt x="808" y="18"/>
                    </a:cubicBezTo>
                    <a:cubicBezTo>
                      <a:pt x="759" y="22"/>
                      <a:pt x="739" y="29"/>
                      <a:pt x="732" y="32"/>
                    </a:cubicBezTo>
                    <a:cubicBezTo>
                      <a:pt x="726" y="34"/>
                      <a:pt x="790" y="28"/>
                      <a:pt x="768" y="32"/>
                    </a:cubicBezTo>
                    <a:cubicBezTo>
                      <a:pt x="746" y="36"/>
                      <a:pt x="647" y="45"/>
                      <a:pt x="600" y="55"/>
                    </a:cubicBezTo>
                    <a:cubicBezTo>
                      <a:pt x="552" y="65"/>
                      <a:pt x="504" y="84"/>
                      <a:pt x="482" y="93"/>
                    </a:cubicBezTo>
                    <a:cubicBezTo>
                      <a:pt x="461" y="103"/>
                      <a:pt x="489" y="102"/>
                      <a:pt x="467" y="112"/>
                    </a:cubicBezTo>
                    <a:cubicBezTo>
                      <a:pt x="444" y="123"/>
                      <a:pt x="382" y="145"/>
                      <a:pt x="346" y="157"/>
                    </a:cubicBezTo>
                    <a:cubicBezTo>
                      <a:pt x="310" y="169"/>
                      <a:pt x="273" y="176"/>
                      <a:pt x="249" y="183"/>
                    </a:cubicBezTo>
                    <a:cubicBezTo>
                      <a:pt x="225" y="190"/>
                      <a:pt x="226" y="189"/>
                      <a:pt x="200" y="199"/>
                    </a:cubicBezTo>
                    <a:cubicBezTo>
                      <a:pt x="174" y="209"/>
                      <a:pt x="125" y="211"/>
                      <a:pt x="93" y="240"/>
                    </a:cubicBezTo>
                    <a:cubicBezTo>
                      <a:pt x="61" y="269"/>
                      <a:pt x="22" y="340"/>
                      <a:pt x="11" y="372"/>
                    </a:cubicBezTo>
                    <a:cubicBezTo>
                      <a:pt x="0" y="404"/>
                      <a:pt x="20" y="407"/>
                      <a:pt x="27" y="430"/>
                    </a:cubicBezTo>
                    <a:cubicBezTo>
                      <a:pt x="34" y="453"/>
                      <a:pt x="2" y="513"/>
                      <a:pt x="52" y="5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941" name="Group 533"/>
              <p:cNvGrpSpPr>
                <a:grpSpLocks/>
              </p:cNvGrpSpPr>
              <p:nvPr/>
            </p:nvGrpSpPr>
            <p:grpSpPr bwMode="auto">
              <a:xfrm flipH="1" flipV="1">
                <a:off x="2928" y="3024"/>
                <a:ext cx="1737" cy="436"/>
                <a:chOff x="-480" y="1390"/>
                <a:chExt cx="4272" cy="1645"/>
              </a:xfrm>
            </p:grpSpPr>
            <p:sp>
              <p:nvSpPr>
                <p:cNvPr id="17942" name="Freeform 534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3" name="Freeform 535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4" name="Freeform 536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5" name="Freeform 537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6" name="Freeform 538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7" name="Freeform 539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8" name="Freeform 540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9" name="Freeform 541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0" name="Oval 542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1" name="Oval 543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2" name="Oval 544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3" name="Oval 545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4" name="Oval 546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5" name="Oval 547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6" name="Oval 548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7" name="Oval 549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58" name="Oval 550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959" name="Group 551"/>
            <p:cNvGrpSpPr>
              <a:grpSpLocks/>
            </p:cNvGrpSpPr>
            <p:nvPr/>
          </p:nvGrpSpPr>
          <p:grpSpPr bwMode="auto">
            <a:xfrm>
              <a:off x="4656" y="3216"/>
              <a:ext cx="384" cy="523"/>
              <a:chOff x="3552" y="960"/>
              <a:chExt cx="1838" cy="1435"/>
            </a:xfrm>
          </p:grpSpPr>
          <p:sp>
            <p:nvSpPr>
              <p:cNvPr id="17960" name="Freeform 552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" name="Freeform 553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" name="Freeform 554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963" name="Group 555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7964" name="Freeform 556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5" name="Oval 557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66" name="Freeform 558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7" name="Freeform 559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68" name="Group 560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7969" name="Freeform 561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0" name="Oval 562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71" name="Freeform 563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7" dist="17961" dir="27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2" name="Freeform 564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973" name="Freeform 565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974" name="Group 566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7975" name="Freeform 567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7" dist="17961" dir="27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6" name="Freeform 568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977" name="Freeform 569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" name="Freeform 570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980" name="Oval 572"/>
          <p:cNvSpPr>
            <a:spLocks noChangeArrowheads="1"/>
          </p:cNvSpPr>
          <p:nvPr/>
        </p:nvSpPr>
        <p:spPr bwMode="auto">
          <a:xfrm>
            <a:off x="6858000" y="4800600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82" name="Oval 574"/>
          <p:cNvSpPr>
            <a:spLocks noChangeArrowheads="1"/>
          </p:cNvSpPr>
          <p:nvPr/>
        </p:nvSpPr>
        <p:spPr bwMode="auto">
          <a:xfrm>
            <a:off x="7162800" y="4800600"/>
            <a:ext cx="76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18" name="Group 610"/>
          <p:cNvGrpSpPr>
            <a:grpSpLocks/>
          </p:cNvGrpSpPr>
          <p:nvPr/>
        </p:nvGrpSpPr>
        <p:grpSpPr bwMode="auto">
          <a:xfrm>
            <a:off x="3886200" y="2133600"/>
            <a:ext cx="3048000" cy="4191000"/>
            <a:chOff x="2688" y="1248"/>
            <a:chExt cx="2544" cy="2640"/>
          </a:xfrm>
        </p:grpSpPr>
        <p:grpSp>
          <p:nvGrpSpPr>
            <p:cNvPr id="18019" name="Group 611"/>
            <p:cNvGrpSpPr>
              <a:grpSpLocks/>
            </p:cNvGrpSpPr>
            <p:nvPr/>
          </p:nvGrpSpPr>
          <p:grpSpPr bwMode="auto">
            <a:xfrm>
              <a:off x="2784" y="1248"/>
              <a:ext cx="1920" cy="2360"/>
              <a:chOff x="2736" y="1056"/>
              <a:chExt cx="2400" cy="2696"/>
            </a:xfrm>
          </p:grpSpPr>
          <p:sp>
            <p:nvSpPr>
              <p:cNvPr id="18020" name="Freeform 612"/>
              <p:cNvSpPr>
                <a:spLocks/>
              </p:cNvSpPr>
              <p:nvPr/>
            </p:nvSpPr>
            <p:spPr bwMode="auto">
              <a:xfrm rot="-980163">
                <a:off x="3985" y="2409"/>
                <a:ext cx="384" cy="1208"/>
              </a:xfrm>
              <a:custGeom>
                <a:avLst/>
                <a:gdLst>
                  <a:gd name="T0" fmla="*/ 248 w 448"/>
                  <a:gd name="T1" fmla="*/ 48 h 1208"/>
                  <a:gd name="T2" fmla="*/ 200 w 448"/>
                  <a:gd name="T3" fmla="*/ 0 h 1208"/>
                  <a:gd name="T4" fmla="*/ 152 w 448"/>
                  <a:gd name="T5" fmla="*/ 48 h 1208"/>
                  <a:gd name="T6" fmla="*/ 152 w 448"/>
                  <a:gd name="T7" fmla="*/ 288 h 1208"/>
                  <a:gd name="T8" fmla="*/ 152 w 448"/>
                  <a:gd name="T9" fmla="*/ 576 h 1208"/>
                  <a:gd name="T10" fmla="*/ 56 w 448"/>
                  <a:gd name="T11" fmla="*/ 864 h 1208"/>
                  <a:gd name="T12" fmla="*/ 56 w 448"/>
                  <a:gd name="T13" fmla="*/ 1008 h 1208"/>
                  <a:gd name="T14" fmla="*/ 392 w 448"/>
                  <a:gd name="T15" fmla="*/ 1200 h 1208"/>
                  <a:gd name="T16" fmla="*/ 392 w 448"/>
                  <a:gd name="T17" fmla="*/ 1056 h 1208"/>
                  <a:gd name="T18" fmla="*/ 248 w 448"/>
                  <a:gd name="T19" fmla="*/ 912 h 1208"/>
                  <a:gd name="T20" fmla="*/ 296 w 448"/>
                  <a:gd name="T21" fmla="*/ 720 h 1208"/>
                  <a:gd name="T22" fmla="*/ 344 w 448"/>
                  <a:gd name="T23" fmla="*/ 288 h 1208"/>
                  <a:gd name="T24" fmla="*/ 344 w 448"/>
                  <a:gd name="T25" fmla="*/ 144 h 1208"/>
                  <a:gd name="T26" fmla="*/ 248 w 448"/>
                  <a:gd name="T27" fmla="*/ 4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8" h="1208">
                    <a:moveTo>
                      <a:pt x="248" y="48"/>
                    </a:moveTo>
                    <a:cubicBezTo>
                      <a:pt x="224" y="24"/>
                      <a:pt x="216" y="0"/>
                      <a:pt x="200" y="0"/>
                    </a:cubicBezTo>
                    <a:cubicBezTo>
                      <a:pt x="184" y="0"/>
                      <a:pt x="160" y="0"/>
                      <a:pt x="152" y="48"/>
                    </a:cubicBezTo>
                    <a:cubicBezTo>
                      <a:pt x="144" y="96"/>
                      <a:pt x="152" y="200"/>
                      <a:pt x="152" y="288"/>
                    </a:cubicBezTo>
                    <a:cubicBezTo>
                      <a:pt x="152" y="376"/>
                      <a:pt x="168" y="480"/>
                      <a:pt x="152" y="576"/>
                    </a:cubicBezTo>
                    <a:cubicBezTo>
                      <a:pt x="136" y="672"/>
                      <a:pt x="72" y="792"/>
                      <a:pt x="56" y="864"/>
                    </a:cubicBezTo>
                    <a:cubicBezTo>
                      <a:pt x="40" y="936"/>
                      <a:pt x="0" y="952"/>
                      <a:pt x="56" y="1008"/>
                    </a:cubicBezTo>
                    <a:cubicBezTo>
                      <a:pt x="112" y="1064"/>
                      <a:pt x="336" y="1192"/>
                      <a:pt x="392" y="1200"/>
                    </a:cubicBezTo>
                    <a:cubicBezTo>
                      <a:pt x="448" y="1208"/>
                      <a:pt x="416" y="1104"/>
                      <a:pt x="392" y="1056"/>
                    </a:cubicBezTo>
                    <a:cubicBezTo>
                      <a:pt x="368" y="1008"/>
                      <a:pt x="264" y="968"/>
                      <a:pt x="248" y="912"/>
                    </a:cubicBezTo>
                    <a:cubicBezTo>
                      <a:pt x="232" y="856"/>
                      <a:pt x="280" y="824"/>
                      <a:pt x="296" y="720"/>
                    </a:cubicBezTo>
                    <a:cubicBezTo>
                      <a:pt x="312" y="616"/>
                      <a:pt x="336" y="384"/>
                      <a:pt x="344" y="288"/>
                    </a:cubicBezTo>
                    <a:cubicBezTo>
                      <a:pt x="352" y="192"/>
                      <a:pt x="360" y="184"/>
                      <a:pt x="344" y="144"/>
                    </a:cubicBezTo>
                    <a:cubicBezTo>
                      <a:pt x="328" y="104"/>
                      <a:pt x="272" y="72"/>
                      <a:pt x="248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9966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21" name="Group 613"/>
              <p:cNvGrpSpPr>
                <a:grpSpLocks/>
              </p:cNvGrpSpPr>
              <p:nvPr/>
            </p:nvGrpSpPr>
            <p:grpSpPr bwMode="auto">
              <a:xfrm>
                <a:off x="2736" y="1776"/>
                <a:ext cx="2024" cy="1184"/>
                <a:chOff x="1488" y="2736"/>
                <a:chExt cx="2024" cy="1184"/>
              </a:xfrm>
            </p:grpSpPr>
            <p:sp>
              <p:nvSpPr>
                <p:cNvPr id="18022" name="Freeform 614"/>
                <p:cNvSpPr>
                  <a:spLocks/>
                </p:cNvSpPr>
                <p:nvPr/>
              </p:nvSpPr>
              <p:spPr bwMode="auto">
                <a:xfrm>
                  <a:off x="1488" y="2736"/>
                  <a:ext cx="2024" cy="1184"/>
                </a:xfrm>
                <a:custGeom>
                  <a:avLst/>
                  <a:gdLst>
                    <a:gd name="T0" fmla="*/ 1544 w 2024"/>
                    <a:gd name="T1" fmla="*/ 48 h 1184"/>
                    <a:gd name="T2" fmla="*/ 1352 w 2024"/>
                    <a:gd name="T3" fmla="*/ 240 h 1184"/>
                    <a:gd name="T4" fmla="*/ 1064 w 2024"/>
                    <a:gd name="T5" fmla="*/ 480 h 1184"/>
                    <a:gd name="T6" fmla="*/ 392 w 2024"/>
                    <a:gd name="T7" fmla="*/ 864 h 1184"/>
                    <a:gd name="T8" fmla="*/ 8 w 2024"/>
                    <a:gd name="T9" fmla="*/ 1008 h 1184"/>
                    <a:gd name="T10" fmla="*/ 344 w 2024"/>
                    <a:gd name="T11" fmla="*/ 1152 h 1184"/>
                    <a:gd name="T12" fmla="*/ 872 w 2024"/>
                    <a:gd name="T13" fmla="*/ 1152 h 1184"/>
                    <a:gd name="T14" fmla="*/ 1352 w 2024"/>
                    <a:gd name="T15" fmla="*/ 960 h 1184"/>
                    <a:gd name="T16" fmla="*/ 1784 w 2024"/>
                    <a:gd name="T17" fmla="*/ 576 h 1184"/>
                    <a:gd name="T18" fmla="*/ 1976 w 2024"/>
                    <a:gd name="T19" fmla="*/ 240 h 1184"/>
                    <a:gd name="T20" fmla="*/ 1976 w 2024"/>
                    <a:gd name="T21" fmla="*/ 144 h 1184"/>
                    <a:gd name="T22" fmla="*/ 1688 w 2024"/>
                    <a:gd name="T23" fmla="*/ 48 h 1184"/>
                    <a:gd name="T24" fmla="*/ 1592 w 2024"/>
                    <a:gd name="T25" fmla="*/ 0 h 1184"/>
                    <a:gd name="T26" fmla="*/ 1544 w 2024"/>
                    <a:gd name="T27" fmla="*/ 48 h 1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24" h="1184">
                      <a:moveTo>
                        <a:pt x="1544" y="48"/>
                      </a:moveTo>
                      <a:cubicBezTo>
                        <a:pt x="1504" y="88"/>
                        <a:pt x="1432" y="168"/>
                        <a:pt x="1352" y="240"/>
                      </a:cubicBezTo>
                      <a:cubicBezTo>
                        <a:pt x="1272" y="312"/>
                        <a:pt x="1224" y="376"/>
                        <a:pt x="1064" y="480"/>
                      </a:cubicBezTo>
                      <a:cubicBezTo>
                        <a:pt x="904" y="584"/>
                        <a:pt x="568" y="776"/>
                        <a:pt x="392" y="864"/>
                      </a:cubicBezTo>
                      <a:cubicBezTo>
                        <a:pt x="216" y="952"/>
                        <a:pt x="16" y="960"/>
                        <a:pt x="8" y="1008"/>
                      </a:cubicBezTo>
                      <a:cubicBezTo>
                        <a:pt x="0" y="1056"/>
                        <a:pt x="200" y="1128"/>
                        <a:pt x="344" y="1152"/>
                      </a:cubicBezTo>
                      <a:cubicBezTo>
                        <a:pt x="488" y="1176"/>
                        <a:pt x="704" y="1184"/>
                        <a:pt x="872" y="1152"/>
                      </a:cubicBezTo>
                      <a:cubicBezTo>
                        <a:pt x="1040" y="1120"/>
                        <a:pt x="1200" y="1056"/>
                        <a:pt x="1352" y="960"/>
                      </a:cubicBezTo>
                      <a:cubicBezTo>
                        <a:pt x="1504" y="864"/>
                        <a:pt x="1680" y="696"/>
                        <a:pt x="1784" y="576"/>
                      </a:cubicBezTo>
                      <a:cubicBezTo>
                        <a:pt x="1888" y="456"/>
                        <a:pt x="1944" y="312"/>
                        <a:pt x="1976" y="240"/>
                      </a:cubicBezTo>
                      <a:cubicBezTo>
                        <a:pt x="2008" y="168"/>
                        <a:pt x="2024" y="176"/>
                        <a:pt x="1976" y="144"/>
                      </a:cubicBezTo>
                      <a:cubicBezTo>
                        <a:pt x="1928" y="112"/>
                        <a:pt x="1752" y="72"/>
                        <a:pt x="1688" y="48"/>
                      </a:cubicBezTo>
                      <a:cubicBezTo>
                        <a:pt x="1624" y="24"/>
                        <a:pt x="1616" y="0"/>
                        <a:pt x="1592" y="0"/>
                      </a:cubicBezTo>
                      <a:cubicBezTo>
                        <a:pt x="1568" y="0"/>
                        <a:pt x="1584" y="8"/>
                        <a:pt x="1544" y="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FC9FCB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3" name="Freeform 615"/>
                <p:cNvSpPr>
                  <a:spLocks/>
                </p:cNvSpPr>
                <p:nvPr/>
              </p:nvSpPr>
              <p:spPr bwMode="auto">
                <a:xfrm>
                  <a:off x="1680" y="3696"/>
                  <a:ext cx="432" cy="192"/>
                </a:xfrm>
                <a:custGeom>
                  <a:avLst/>
                  <a:gdLst>
                    <a:gd name="T0" fmla="*/ 0 w 432"/>
                    <a:gd name="T1" fmla="*/ 0 h 192"/>
                    <a:gd name="T2" fmla="*/ 82 w 432"/>
                    <a:gd name="T3" fmla="*/ 107 h 192"/>
                    <a:gd name="T4" fmla="*/ 243 w 432"/>
                    <a:gd name="T5" fmla="*/ 175 h 192"/>
                    <a:gd name="T6" fmla="*/ 432 w 432"/>
                    <a:gd name="T7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2" h="192">
                      <a:moveTo>
                        <a:pt x="0" y="0"/>
                      </a:moveTo>
                      <a:cubicBezTo>
                        <a:pt x="14" y="18"/>
                        <a:pt x="42" y="78"/>
                        <a:pt x="82" y="107"/>
                      </a:cubicBezTo>
                      <a:cubicBezTo>
                        <a:pt x="122" y="136"/>
                        <a:pt x="185" y="161"/>
                        <a:pt x="243" y="175"/>
                      </a:cubicBezTo>
                      <a:cubicBezTo>
                        <a:pt x="301" y="189"/>
                        <a:pt x="393" y="189"/>
                        <a:pt x="432" y="192"/>
                      </a:cubicBezTo>
                    </a:path>
                  </a:pathLst>
                </a:cu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>
                  <a:prstShdw prst="shdw17" dist="17961" dir="2700000">
                    <a:srgbClr val="FF66CC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4" name="Freeform 616"/>
                <p:cNvSpPr>
                  <a:spLocks/>
                </p:cNvSpPr>
                <p:nvPr/>
              </p:nvSpPr>
              <p:spPr bwMode="auto">
                <a:xfrm>
                  <a:off x="1920" y="3600"/>
                  <a:ext cx="520" cy="246"/>
                </a:xfrm>
                <a:custGeom>
                  <a:avLst/>
                  <a:gdLst>
                    <a:gd name="T0" fmla="*/ 0 w 520"/>
                    <a:gd name="T1" fmla="*/ 0 h 246"/>
                    <a:gd name="T2" fmla="*/ 130 w 520"/>
                    <a:gd name="T3" fmla="*/ 152 h 246"/>
                    <a:gd name="T4" fmla="*/ 316 w 520"/>
                    <a:gd name="T5" fmla="*/ 229 h 246"/>
                    <a:gd name="T6" fmla="*/ 520 w 520"/>
                    <a:gd name="T7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0" h="246">
                      <a:moveTo>
                        <a:pt x="0" y="0"/>
                      </a:moveTo>
                      <a:cubicBezTo>
                        <a:pt x="22" y="25"/>
                        <a:pt x="77" y="114"/>
                        <a:pt x="130" y="152"/>
                      </a:cubicBezTo>
                      <a:cubicBezTo>
                        <a:pt x="183" y="190"/>
                        <a:pt x="251" y="213"/>
                        <a:pt x="316" y="229"/>
                      </a:cubicBezTo>
                      <a:cubicBezTo>
                        <a:pt x="381" y="245"/>
                        <a:pt x="478" y="242"/>
                        <a:pt x="520" y="246"/>
                      </a:cubicBezTo>
                    </a:path>
                  </a:pathLst>
                </a:cu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>
                  <a:prstShdw prst="shdw17" dist="17961" dir="2700000">
                    <a:srgbClr val="FF66CC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5" name="Freeform 617"/>
                <p:cNvSpPr>
                  <a:spLocks/>
                </p:cNvSpPr>
                <p:nvPr/>
              </p:nvSpPr>
              <p:spPr bwMode="auto">
                <a:xfrm>
                  <a:off x="2112" y="3504"/>
                  <a:ext cx="607" cy="248"/>
                </a:xfrm>
                <a:custGeom>
                  <a:avLst/>
                  <a:gdLst>
                    <a:gd name="T0" fmla="*/ 0 w 607"/>
                    <a:gd name="T1" fmla="*/ 0 h 248"/>
                    <a:gd name="T2" fmla="*/ 144 w 607"/>
                    <a:gd name="T3" fmla="*/ 96 h 248"/>
                    <a:gd name="T4" fmla="*/ 336 w 607"/>
                    <a:gd name="T5" fmla="*/ 189 h 248"/>
                    <a:gd name="T6" fmla="*/ 607 w 607"/>
                    <a:gd name="T7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7" h="248">
                      <a:moveTo>
                        <a:pt x="0" y="0"/>
                      </a:moveTo>
                      <a:cubicBezTo>
                        <a:pt x="36" y="32"/>
                        <a:pt x="88" y="65"/>
                        <a:pt x="144" y="96"/>
                      </a:cubicBezTo>
                      <a:cubicBezTo>
                        <a:pt x="200" y="127"/>
                        <a:pt x="259" y="164"/>
                        <a:pt x="336" y="189"/>
                      </a:cubicBezTo>
                      <a:cubicBezTo>
                        <a:pt x="413" y="214"/>
                        <a:pt x="551" y="236"/>
                        <a:pt x="607" y="248"/>
                      </a:cubicBezTo>
                    </a:path>
                  </a:pathLst>
                </a:cu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>
                  <a:prstShdw prst="shdw17" dist="17961" dir="2700000">
                    <a:srgbClr val="FF66CC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6" name="Freeform 618"/>
                <p:cNvSpPr>
                  <a:spLocks/>
                </p:cNvSpPr>
                <p:nvPr/>
              </p:nvSpPr>
              <p:spPr bwMode="auto">
                <a:xfrm>
                  <a:off x="2448" y="3360"/>
                  <a:ext cx="525" cy="198"/>
                </a:xfrm>
                <a:custGeom>
                  <a:avLst/>
                  <a:gdLst>
                    <a:gd name="T0" fmla="*/ 0 w 525"/>
                    <a:gd name="T1" fmla="*/ 0 h 198"/>
                    <a:gd name="T2" fmla="*/ 144 w 525"/>
                    <a:gd name="T3" fmla="*/ 96 h 198"/>
                    <a:gd name="T4" fmla="*/ 525 w 525"/>
                    <a:gd name="T5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25" h="198">
                      <a:moveTo>
                        <a:pt x="0" y="0"/>
                      </a:moveTo>
                      <a:cubicBezTo>
                        <a:pt x="36" y="32"/>
                        <a:pt x="57" y="63"/>
                        <a:pt x="144" y="96"/>
                      </a:cubicBezTo>
                      <a:cubicBezTo>
                        <a:pt x="231" y="129"/>
                        <a:pt x="446" y="177"/>
                        <a:pt x="525" y="198"/>
                      </a:cubicBezTo>
                    </a:path>
                  </a:pathLst>
                </a:cu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>
                  <a:prstShdw prst="shdw17" dist="17961" dir="2700000">
                    <a:srgbClr val="FF66CC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7" name="Freeform 619"/>
                <p:cNvSpPr>
                  <a:spLocks/>
                </p:cNvSpPr>
                <p:nvPr/>
              </p:nvSpPr>
              <p:spPr bwMode="auto">
                <a:xfrm>
                  <a:off x="2688" y="3120"/>
                  <a:ext cx="556" cy="192"/>
                </a:xfrm>
                <a:custGeom>
                  <a:avLst/>
                  <a:gdLst>
                    <a:gd name="T0" fmla="*/ 0 w 556"/>
                    <a:gd name="T1" fmla="*/ 0 h 192"/>
                    <a:gd name="T2" fmla="*/ 144 w 556"/>
                    <a:gd name="T3" fmla="*/ 96 h 192"/>
                    <a:gd name="T4" fmla="*/ 556 w 556"/>
                    <a:gd name="T5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6" h="192">
                      <a:moveTo>
                        <a:pt x="0" y="0"/>
                      </a:moveTo>
                      <a:cubicBezTo>
                        <a:pt x="36" y="32"/>
                        <a:pt x="51" y="64"/>
                        <a:pt x="144" y="96"/>
                      </a:cubicBezTo>
                      <a:cubicBezTo>
                        <a:pt x="237" y="128"/>
                        <a:pt x="470" y="172"/>
                        <a:pt x="556" y="192"/>
                      </a:cubicBezTo>
                    </a:path>
                  </a:pathLst>
                </a:cu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>
                  <a:prstShdw prst="shdw17" dist="17961" dir="2700000">
                    <a:srgbClr val="FF66CC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8" name="Freeform 620"/>
                <p:cNvSpPr>
                  <a:spLocks/>
                </p:cNvSpPr>
                <p:nvPr/>
              </p:nvSpPr>
              <p:spPr bwMode="auto">
                <a:xfrm>
                  <a:off x="2928" y="2928"/>
                  <a:ext cx="432" cy="192"/>
                </a:xfrm>
                <a:custGeom>
                  <a:avLst/>
                  <a:gdLst>
                    <a:gd name="T0" fmla="*/ 0 w 432"/>
                    <a:gd name="T1" fmla="*/ 0 h 192"/>
                    <a:gd name="T2" fmla="*/ 144 w 432"/>
                    <a:gd name="T3" fmla="*/ 96 h 192"/>
                    <a:gd name="T4" fmla="*/ 432 w 432"/>
                    <a:gd name="T5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" h="192">
                      <a:moveTo>
                        <a:pt x="0" y="0"/>
                      </a:moveTo>
                      <a:cubicBezTo>
                        <a:pt x="36" y="32"/>
                        <a:pt x="72" y="64"/>
                        <a:pt x="144" y="96"/>
                      </a:cubicBezTo>
                      <a:cubicBezTo>
                        <a:pt x="216" y="128"/>
                        <a:pt x="324" y="160"/>
                        <a:pt x="432" y="192"/>
                      </a:cubicBezTo>
                    </a:path>
                  </a:pathLst>
                </a:cu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>
                  <a:prstShdw prst="shdw17" dist="17961" dir="2700000">
                    <a:srgbClr val="FF66CC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29" name="Freeform 621"/>
              <p:cNvSpPr>
                <a:spLocks/>
              </p:cNvSpPr>
              <p:nvPr/>
            </p:nvSpPr>
            <p:spPr bwMode="auto">
              <a:xfrm>
                <a:off x="3408" y="2544"/>
                <a:ext cx="384" cy="1208"/>
              </a:xfrm>
              <a:custGeom>
                <a:avLst/>
                <a:gdLst>
                  <a:gd name="T0" fmla="*/ 248 w 448"/>
                  <a:gd name="T1" fmla="*/ 48 h 1208"/>
                  <a:gd name="T2" fmla="*/ 200 w 448"/>
                  <a:gd name="T3" fmla="*/ 0 h 1208"/>
                  <a:gd name="T4" fmla="*/ 152 w 448"/>
                  <a:gd name="T5" fmla="*/ 48 h 1208"/>
                  <a:gd name="T6" fmla="*/ 152 w 448"/>
                  <a:gd name="T7" fmla="*/ 288 h 1208"/>
                  <a:gd name="T8" fmla="*/ 152 w 448"/>
                  <a:gd name="T9" fmla="*/ 576 h 1208"/>
                  <a:gd name="T10" fmla="*/ 56 w 448"/>
                  <a:gd name="T11" fmla="*/ 864 h 1208"/>
                  <a:gd name="T12" fmla="*/ 56 w 448"/>
                  <a:gd name="T13" fmla="*/ 1008 h 1208"/>
                  <a:gd name="T14" fmla="*/ 392 w 448"/>
                  <a:gd name="T15" fmla="*/ 1200 h 1208"/>
                  <a:gd name="T16" fmla="*/ 392 w 448"/>
                  <a:gd name="T17" fmla="*/ 1056 h 1208"/>
                  <a:gd name="T18" fmla="*/ 248 w 448"/>
                  <a:gd name="T19" fmla="*/ 912 h 1208"/>
                  <a:gd name="T20" fmla="*/ 296 w 448"/>
                  <a:gd name="T21" fmla="*/ 720 h 1208"/>
                  <a:gd name="T22" fmla="*/ 344 w 448"/>
                  <a:gd name="T23" fmla="*/ 288 h 1208"/>
                  <a:gd name="T24" fmla="*/ 344 w 448"/>
                  <a:gd name="T25" fmla="*/ 144 h 1208"/>
                  <a:gd name="T26" fmla="*/ 248 w 448"/>
                  <a:gd name="T27" fmla="*/ 4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8" h="1208">
                    <a:moveTo>
                      <a:pt x="248" y="48"/>
                    </a:moveTo>
                    <a:cubicBezTo>
                      <a:pt x="224" y="24"/>
                      <a:pt x="216" y="0"/>
                      <a:pt x="200" y="0"/>
                    </a:cubicBezTo>
                    <a:cubicBezTo>
                      <a:pt x="184" y="0"/>
                      <a:pt x="160" y="0"/>
                      <a:pt x="152" y="48"/>
                    </a:cubicBezTo>
                    <a:cubicBezTo>
                      <a:pt x="144" y="96"/>
                      <a:pt x="152" y="200"/>
                      <a:pt x="152" y="288"/>
                    </a:cubicBezTo>
                    <a:cubicBezTo>
                      <a:pt x="152" y="376"/>
                      <a:pt x="168" y="480"/>
                      <a:pt x="152" y="576"/>
                    </a:cubicBezTo>
                    <a:cubicBezTo>
                      <a:pt x="136" y="672"/>
                      <a:pt x="72" y="792"/>
                      <a:pt x="56" y="864"/>
                    </a:cubicBezTo>
                    <a:cubicBezTo>
                      <a:pt x="40" y="936"/>
                      <a:pt x="0" y="952"/>
                      <a:pt x="56" y="1008"/>
                    </a:cubicBezTo>
                    <a:cubicBezTo>
                      <a:pt x="112" y="1064"/>
                      <a:pt x="336" y="1192"/>
                      <a:pt x="392" y="1200"/>
                    </a:cubicBezTo>
                    <a:cubicBezTo>
                      <a:pt x="448" y="1208"/>
                      <a:pt x="416" y="1104"/>
                      <a:pt x="392" y="1056"/>
                    </a:cubicBezTo>
                    <a:cubicBezTo>
                      <a:pt x="368" y="1008"/>
                      <a:pt x="264" y="968"/>
                      <a:pt x="248" y="912"/>
                    </a:cubicBezTo>
                    <a:cubicBezTo>
                      <a:pt x="232" y="856"/>
                      <a:pt x="280" y="824"/>
                      <a:pt x="296" y="720"/>
                    </a:cubicBezTo>
                    <a:cubicBezTo>
                      <a:pt x="312" y="616"/>
                      <a:pt x="336" y="384"/>
                      <a:pt x="344" y="288"/>
                    </a:cubicBezTo>
                    <a:cubicBezTo>
                      <a:pt x="352" y="192"/>
                      <a:pt x="360" y="184"/>
                      <a:pt x="344" y="144"/>
                    </a:cubicBezTo>
                    <a:cubicBezTo>
                      <a:pt x="328" y="104"/>
                      <a:pt x="272" y="72"/>
                      <a:pt x="248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FFFF99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9966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0" name="Group 622"/>
              <p:cNvGrpSpPr>
                <a:grpSpLocks/>
              </p:cNvGrpSpPr>
              <p:nvPr/>
            </p:nvGrpSpPr>
            <p:grpSpPr bwMode="auto">
              <a:xfrm>
                <a:off x="2832" y="1440"/>
                <a:ext cx="1672" cy="984"/>
                <a:chOff x="624" y="2544"/>
                <a:chExt cx="1672" cy="984"/>
              </a:xfrm>
            </p:grpSpPr>
            <p:sp>
              <p:nvSpPr>
                <p:cNvPr id="18031" name="Freeform 623"/>
                <p:cNvSpPr>
                  <a:spLocks/>
                </p:cNvSpPr>
                <p:nvPr/>
              </p:nvSpPr>
              <p:spPr bwMode="auto">
                <a:xfrm>
                  <a:off x="624" y="2544"/>
                  <a:ext cx="1672" cy="984"/>
                </a:xfrm>
                <a:custGeom>
                  <a:avLst/>
                  <a:gdLst>
                    <a:gd name="T0" fmla="*/ 1312 w 1672"/>
                    <a:gd name="T1" fmla="*/ 0 h 984"/>
                    <a:gd name="T2" fmla="*/ 1408 w 1672"/>
                    <a:gd name="T3" fmla="*/ 192 h 984"/>
                    <a:gd name="T4" fmla="*/ 1648 w 1672"/>
                    <a:gd name="T5" fmla="*/ 432 h 984"/>
                    <a:gd name="T6" fmla="*/ 1552 w 1672"/>
                    <a:gd name="T7" fmla="*/ 528 h 984"/>
                    <a:gd name="T8" fmla="*/ 1216 w 1672"/>
                    <a:gd name="T9" fmla="*/ 816 h 984"/>
                    <a:gd name="T10" fmla="*/ 880 w 1672"/>
                    <a:gd name="T11" fmla="*/ 960 h 984"/>
                    <a:gd name="T12" fmla="*/ 352 w 1672"/>
                    <a:gd name="T13" fmla="*/ 960 h 984"/>
                    <a:gd name="T14" fmla="*/ 16 w 1672"/>
                    <a:gd name="T15" fmla="*/ 864 h 984"/>
                    <a:gd name="T16" fmla="*/ 256 w 1672"/>
                    <a:gd name="T17" fmla="*/ 768 h 984"/>
                    <a:gd name="T18" fmla="*/ 784 w 1672"/>
                    <a:gd name="T19" fmla="*/ 528 h 984"/>
                    <a:gd name="T20" fmla="*/ 976 w 1672"/>
                    <a:gd name="T21" fmla="*/ 384 h 984"/>
                    <a:gd name="T22" fmla="*/ 1072 w 1672"/>
                    <a:gd name="T23" fmla="*/ 336 h 984"/>
                    <a:gd name="T24" fmla="*/ 1072 w 1672"/>
                    <a:gd name="T25" fmla="*/ 384 h 984"/>
                    <a:gd name="T26" fmla="*/ 1120 w 1672"/>
                    <a:gd name="T27" fmla="*/ 240 h 984"/>
                    <a:gd name="T28" fmla="*/ 1168 w 1672"/>
                    <a:gd name="T29" fmla="*/ 288 h 984"/>
                    <a:gd name="T30" fmla="*/ 1216 w 1672"/>
                    <a:gd name="T31" fmla="*/ 96 h 984"/>
                    <a:gd name="T32" fmla="*/ 1264 w 1672"/>
                    <a:gd name="T33" fmla="*/ 240 h 984"/>
                    <a:gd name="T34" fmla="*/ 1264 w 1672"/>
                    <a:gd name="T35" fmla="*/ 48 h 984"/>
                    <a:gd name="T36" fmla="*/ 1312 w 1672"/>
                    <a:gd name="T37" fmla="*/ 48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72" h="984">
                      <a:moveTo>
                        <a:pt x="1312" y="0"/>
                      </a:moveTo>
                      <a:cubicBezTo>
                        <a:pt x="1332" y="60"/>
                        <a:pt x="1352" y="120"/>
                        <a:pt x="1408" y="192"/>
                      </a:cubicBezTo>
                      <a:cubicBezTo>
                        <a:pt x="1464" y="264"/>
                        <a:pt x="1624" y="376"/>
                        <a:pt x="1648" y="432"/>
                      </a:cubicBezTo>
                      <a:cubicBezTo>
                        <a:pt x="1672" y="488"/>
                        <a:pt x="1624" y="464"/>
                        <a:pt x="1552" y="528"/>
                      </a:cubicBezTo>
                      <a:cubicBezTo>
                        <a:pt x="1480" y="592"/>
                        <a:pt x="1328" y="744"/>
                        <a:pt x="1216" y="816"/>
                      </a:cubicBezTo>
                      <a:cubicBezTo>
                        <a:pt x="1104" y="888"/>
                        <a:pt x="1024" y="936"/>
                        <a:pt x="880" y="960"/>
                      </a:cubicBezTo>
                      <a:cubicBezTo>
                        <a:pt x="736" y="984"/>
                        <a:pt x="496" y="976"/>
                        <a:pt x="352" y="960"/>
                      </a:cubicBezTo>
                      <a:cubicBezTo>
                        <a:pt x="208" y="944"/>
                        <a:pt x="32" y="896"/>
                        <a:pt x="16" y="864"/>
                      </a:cubicBezTo>
                      <a:cubicBezTo>
                        <a:pt x="0" y="832"/>
                        <a:pt x="128" y="824"/>
                        <a:pt x="256" y="768"/>
                      </a:cubicBezTo>
                      <a:cubicBezTo>
                        <a:pt x="384" y="712"/>
                        <a:pt x="664" y="592"/>
                        <a:pt x="784" y="528"/>
                      </a:cubicBezTo>
                      <a:cubicBezTo>
                        <a:pt x="904" y="464"/>
                        <a:pt x="928" y="416"/>
                        <a:pt x="976" y="384"/>
                      </a:cubicBezTo>
                      <a:cubicBezTo>
                        <a:pt x="1024" y="352"/>
                        <a:pt x="1056" y="336"/>
                        <a:pt x="1072" y="336"/>
                      </a:cubicBezTo>
                      <a:cubicBezTo>
                        <a:pt x="1088" y="336"/>
                        <a:pt x="1064" y="400"/>
                        <a:pt x="1072" y="384"/>
                      </a:cubicBezTo>
                      <a:cubicBezTo>
                        <a:pt x="1080" y="368"/>
                        <a:pt x="1104" y="256"/>
                        <a:pt x="1120" y="240"/>
                      </a:cubicBezTo>
                      <a:cubicBezTo>
                        <a:pt x="1136" y="224"/>
                        <a:pt x="1152" y="312"/>
                        <a:pt x="1168" y="288"/>
                      </a:cubicBezTo>
                      <a:cubicBezTo>
                        <a:pt x="1184" y="264"/>
                        <a:pt x="1200" y="104"/>
                        <a:pt x="1216" y="96"/>
                      </a:cubicBezTo>
                      <a:cubicBezTo>
                        <a:pt x="1232" y="88"/>
                        <a:pt x="1256" y="248"/>
                        <a:pt x="1264" y="240"/>
                      </a:cubicBezTo>
                      <a:cubicBezTo>
                        <a:pt x="1272" y="232"/>
                        <a:pt x="1256" y="80"/>
                        <a:pt x="1264" y="48"/>
                      </a:cubicBezTo>
                      <a:cubicBezTo>
                        <a:pt x="1272" y="16"/>
                        <a:pt x="1292" y="32"/>
                        <a:pt x="1312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FFFF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7" dist="17961" dir="2700000">
                    <a:srgbClr val="0066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2" name="Freeform 624"/>
                <p:cNvSpPr>
                  <a:spLocks/>
                </p:cNvSpPr>
                <p:nvPr/>
              </p:nvSpPr>
              <p:spPr bwMode="auto">
                <a:xfrm>
                  <a:off x="1536" y="3072"/>
                  <a:ext cx="336" cy="288"/>
                </a:xfrm>
                <a:custGeom>
                  <a:avLst/>
                  <a:gdLst>
                    <a:gd name="T0" fmla="*/ 0 w 336"/>
                    <a:gd name="T1" fmla="*/ 0 h 288"/>
                    <a:gd name="T2" fmla="*/ 48 w 336"/>
                    <a:gd name="T3" fmla="*/ 96 h 288"/>
                    <a:gd name="T4" fmla="*/ 144 w 336"/>
                    <a:gd name="T5" fmla="*/ 192 h 288"/>
                    <a:gd name="T6" fmla="*/ 336 w 336"/>
                    <a:gd name="T7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" h="288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96" y="160"/>
                        <a:pt x="144" y="192"/>
                      </a:cubicBezTo>
                      <a:cubicBezTo>
                        <a:pt x="192" y="224"/>
                        <a:pt x="264" y="256"/>
                        <a:pt x="336" y="28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66FF"/>
                    </a:gs>
                    <a:gs pos="100000">
                      <a:srgbClr val="00FFFF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7" dist="17961" dir="2700000">
                    <a:srgbClr val="0066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33" name="Freeform 625"/>
              <p:cNvSpPr>
                <a:spLocks/>
              </p:cNvSpPr>
              <p:nvPr/>
            </p:nvSpPr>
            <p:spPr bwMode="auto">
              <a:xfrm>
                <a:off x="4080" y="1872"/>
                <a:ext cx="1008" cy="912"/>
              </a:xfrm>
              <a:custGeom>
                <a:avLst/>
                <a:gdLst>
                  <a:gd name="T0" fmla="*/ 160 w 1184"/>
                  <a:gd name="T1" fmla="*/ 56 h 1016"/>
                  <a:gd name="T2" fmla="*/ 16 w 1184"/>
                  <a:gd name="T3" fmla="*/ 56 h 1016"/>
                  <a:gd name="T4" fmla="*/ 64 w 1184"/>
                  <a:gd name="T5" fmla="*/ 392 h 1016"/>
                  <a:gd name="T6" fmla="*/ 160 w 1184"/>
                  <a:gd name="T7" fmla="*/ 680 h 1016"/>
                  <a:gd name="T8" fmla="*/ 880 w 1184"/>
                  <a:gd name="T9" fmla="*/ 968 h 1016"/>
                  <a:gd name="T10" fmla="*/ 976 w 1184"/>
                  <a:gd name="T11" fmla="*/ 968 h 1016"/>
                  <a:gd name="T12" fmla="*/ 1168 w 1184"/>
                  <a:gd name="T13" fmla="*/ 968 h 1016"/>
                  <a:gd name="T14" fmla="*/ 1072 w 1184"/>
                  <a:gd name="T15" fmla="*/ 872 h 1016"/>
                  <a:gd name="T16" fmla="*/ 976 w 1184"/>
                  <a:gd name="T17" fmla="*/ 824 h 1016"/>
                  <a:gd name="T18" fmla="*/ 784 w 1184"/>
                  <a:gd name="T19" fmla="*/ 824 h 1016"/>
                  <a:gd name="T20" fmla="*/ 544 w 1184"/>
                  <a:gd name="T21" fmla="*/ 680 h 1016"/>
                  <a:gd name="T22" fmla="*/ 352 w 1184"/>
                  <a:gd name="T23" fmla="*/ 584 h 1016"/>
                  <a:gd name="T24" fmla="*/ 304 w 1184"/>
                  <a:gd name="T25" fmla="*/ 296 h 1016"/>
                  <a:gd name="T26" fmla="*/ 208 w 1184"/>
                  <a:gd name="T27" fmla="*/ 56 h 1016"/>
                  <a:gd name="T28" fmla="*/ 64 w 1184"/>
                  <a:gd name="T29" fmla="*/ 5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4" h="1016">
                    <a:moveTo>
                      <a:pt x="160" y="56"/>
                    </a:moveTo>
                    <a:cubicBezTo>
                      <a:pt x="96" y="28"/>
                      <a:pt x="32" y="0"/>
                      <a:pt x="16" y="56"/>
                    </a:cubicBezTo>
                    <a:cubicBezTo>
                      <a:pt x="0" y="112"/>
                      <a:pt x="40" y="288"/>
                      <a:pt x="64" y="392"/>
                    </a:cubicBezTo>
                    <a:cubicBezTo>
                      <a:pt x="88" y="496"/>
                      <a:pt x="24" y="584"/>
                      <a:pt x="160" y="680"/>
                    </a:cubicBezTo>
                    <a:cubicBezTo>
                      <a:pt x="296" y="776"/>
                      <a:pt x="744" y="920"/>
                      <a:pt x="880" y="968"/>
                    </a:cubicBezTo>
                    <a:cubicBezTo>
                      <a:pt x="1016" y="1016"/>
                      <a:pt x="928" y="968"/>
                      <a:pt x="976" y="968"/>
                    </a:cubicBezTo>
                    <a:cubicBezTo>
                      <a:pt x="1024" y="968"/>
                      <a:pt x="1152" y="984"/>
                      <a:pt x="1168" y="968"/>
                    </a:cubicBezTo>
                    <a:cubicBezTo>
                      <a:pt x="1184" y="952"/>
                      <a:pt x="1104" y="896"/>
                      <a:pt x="1072" y="872"/>
                    </a:cubicBezTo>
                    <a:cubicBezTo>
                      <a:pt x="1040" y="848"/>
                      <a:pt x="1024" y="832"/>
                      <a:pt x="976" y="824"/>
                    </a:cubicBezTo>
                    <a:cubicBezTo>
                      <a:pt x="928" y="816"/>
                      <a:pt x="856" y="848"/>
                      <a:pt x="784" y="824"/>
                    </a:cubicBezTo>
                    <a:cubicBezTo>
                      <a:pt x="712" y="800"/>
                      <a:pt x="616" y="720"/>
                      <a:pt x="544" y="680"/>
                    </a:cubicBezTo>
                    <a:cubicBezTo>
                      <a:pt x="472" y="640"/>
                      <a:pt x="392" y="648"/>
                      <a:pt x="352" y="584"/>
                    </a:cubicBezTo>
                    <a:cubicBezTo>
                      <a:pt x="312" y="520"/>
                      <a:pt x="328" y="384"/>
                      <a:pt x="304" y="296"/>
                    </a:cubicBezTo>
                    <a:cubicBezTo>
                      <a:pt x="280" y="208"/>
                      <a:pt x="248" y="96"/>
                      <a:pt x="208" y="56"/>
                    </a:cubicBezTo>
                    <a:cubicBezTo>
                      <a:pt x="168" y="16"/>
                      <a:pt x="116" y="36"/>
                      <a:pt x="64" y="56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2700000">
                  <a:srgbClr val="9966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34" name="Group 626"/>
              <p:cNvGrpSpPr>
                <a:grpSpLocks/>
              </p:cNvGrpSpPr>
              <p:nvPr/>
            </p:nvGrpSpPr>
            <p:grpSpPr bwMode="auto">
              <a:xfrm>
                <a:off x="4176" y="1056"/>
                <a:ext cx="960" cy="1392"/>
                <a:chOff x="3687" y="419"/>
                <a:chExt cx="1041" cy="1597"/>
              </a:xfrm>
            </p:grpSpPr>
            <p:sp>
              <p:nvSpPr>
                <p:cNvPr id="18035" name="Freeform 627"/>
                <p:cNvSpPr>
                  <a:spLocks/>
                </p:cNvSpPr>
                <p:nvPr/>
              </p:nvSpPr>
              <p:spPr bwMode="auto">
                <a:xfrm>
                  <a:off x="3687" y="419"/>
                  <a:ext cx="1041" cy="1071"/>
                </a:xfrm>
                <a:custGeom>
                  <a:avLst/>
                  <a:gdLst>
                    <a:gd name="T0" fmla="*/ 125 w 1041"/>
                    <a:gd name="T1" fmla="*/ 140 h 1071"/>
                    <a:gd name="T2" fmla="*/ 49 w 1041"/>
                    <a:gd name="T3" fmla="*/ 267 h 1071"/>
                    <a:gd name="T4" fmla="*/ 9 w 1041"/>
                    <a:gd name="T5" fmla="*/ 493 h 1071"/>
                    <a:gd name="T6" fmla="*/ 105 w 1041"/>
                    <a:gd name="T7" fmla="*/ 781 h 1071"/>
                    <a:gd name="T8" fmla="*/ 441 w 1041"/>
                    <a:gd name="T9" fmla="*/ 1021 h 1071"/>
                    <a:gd name="T10" fmla="*/ 582 w 1041"/>
                    <a:gd name="T11" fmla="*/ 1055 h 1071"/>
                    <a:gd name="T12" fmla="*/ 777 w 1041"/>
                    <a:gd name="T13" fmla="*/ 925 h 1071"/>
                    <a:gd name="T14" fmla="*/ 955 w 1041"/>
                    <a:gd name="T15" fmla="*/ 708 h 1071"/>
                    <a:gd name="T16" fmla="*/ 1017 w 1041"/>
                    <a:gd name="T17" fmla="*/ 541 h 1071"/>
                    <a:gd name="T18" fmla="*/ 1017 w 1041"/>
                    <a:gd name="T19" fmla="*/ 301 h 1071"/>
                    <a:gd name="T20" fmla="*/ 873 w 1041"/>
                    <a:gd name="T21" fmla="*/ 109 h 1071"/>
                    <a:gd name="T22" fmla="*/ 633 w 1041"/>
                    <a:gd name="T23" fmla="*/ 13 h 1071"/>
                    <a:gd name="T24" fmla="*/ 311 w 1041"/>
                    <a:gd name="T25" fmla="*/ 30 h 1071"/>
                    <a:gd name="T26" fmla="*/ 193 w 1041"/>
                    <a:gd name="T27" fmla="*/ 81 h 1071"/>
                    <a:gd name="T28" fmla="*/ 125 w 1041"/>
                    <a:gd name="T29" fmla="*/ 140 h 1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41" h="1071">
                      <a:moveTo>
                        <a:pt x="125" y="140"/>
                      </a:moveTo>
                      <a:cubicBezTo>
                        <a:pt x="112" y="161"/>
                        <a:pt x="68" y="208"/>
                        <a:pt x="49" y="267"/>
                      </a:cubicBezTo>
                      <a:cubicBezTo>
                        <a:pt x="30" y="326"/>
                        <a:pt x="0" y="407"/>
                        <a:pt x="9" y="493"/>
                      </a:cubicBezTo>
                      <a:cubicBezTo>
                        <a:pt x="18" y="579"/>
                        <a:pt x="33" y="693"/>
                        <a:pt x="105" y="781"/>
                      </a:cubicBezTo>
                      <a:cubicBezTo>
                        <a:pt x="177" y="869"/>
                        <a:pt x="361" y="975"/>
                        <a:pt x="441" y="1021"/>
                      </a:cubicBezTo>
                      <a:cubicBezTo>
                        <a:pt x="521" y="1067"/>
                        <a:pt x="526" y="1071"/>
                        <a:pt x="582" y="1055"/>
                      </a:cubicBezTo>
                      <a:cubicBezTo>
                        <a:pt x="638" y="1039"/>
                        <a:pt x="715" y="983"/>
                        <a:pt x="777" y="925"/>
                      </a:cubicBezTo>
                      <a:cubicBezTo>
                        <a:pt x="839" y="867"/>
                        <a:pt x="915" y="772"/>
                        <a:pt x="955" y="708"/>
                      </a:cubicBezTo>
                      <a:cubicBezTo>
                        <a:pt x="995" y="644"/>
                        <a:pt x="1007" y="609"/>
                        <a:pt x="1017" y="541"/>
                      </a:cubicBezTo>
                      <a:cubicBezTo>
                        <a:pt x="1027" y="473"/>
                        <a:pt x="1041" y="373"/>
                        <a:pt x="1017" y="301"/>
                      </a:cubicBezTo>
                      <a:cubicBezTo>
                        <a:pt x="993" y="229"/>
                        <a:pt x="937" y="157"/>
                        <a:pt x="873" y="109"/>
                      </a:cubicBezTo>
                      <a:cubicBezTo>
                        <a:pt x="809" y="61"/>
                        <a:pt x="727" y="26"/>
                        <a:pt x="633" y="13"/>
                      </a:cubicBezTo>
                      <a:cubicBezTo>
                        <a:pt x="539" y="0"/>
                        <a:pt x="384" y="19"/>
                        <a:pt x="311" y="30"/>
                      </a:cubicBezTo>
                      <a:cubicBezTo>
                        <a:pt x="238" y="41"/>
                        <a:pt x="224" y="63"/>
                        <a:pt x="193" y="81"/>
                      </a:cubicBezTo>
                      <a:cubicBezTo>
                        <a:pt x="162" y="99"/>
                        <a:pt x="139" y="128"/>
                        <a:pt x="125" y="1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2700000">
                    <a:srgbClr val="FF99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036" name="Group 628"/>
                <p:cNvGrpSpPr>
                  <a:grpSpLocks/>
                </p:cNvGrpSpPr>
                <p:nvPr/>
              </p:nvGrpSpPr>
              <p:grpSpPr bwMode="auto">
                <a:xfrm rot="-870398">
                  <a:off x="4128" y="1104"/>
                  <a:ext cx="448" cy="293"/>
                  <a:chOff x="3408" y="2064"/>
                  <a:chExt cx="448" cy="293"/>
                </a:xfrm>
              </p:grpSpPr>
              <p:sp>
                <p:nvSpPr>
                  <p:cNvPr id="18037" name="Freeform 629"/>
                  <p:cNvSpPr>
                    <a:spLocks/>
                  </p:cNvSpPr>
                  <p:nvPr/>
                </p:nvSpPr>
                <p:spPr bwMode="auto">
                  <a:xfrm>
                    <a:off x="3456" y="2160"/>
                    <a:ext cx="240" cy="192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9900"/>
                      </a:gs>
                      <a:gs pos="100000">
                        <a:srgbClr val="CC99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rgbClr val="CC9900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8" name="Freeform 630"/>
                  <p:cNvSpPr>
                    <a:spLocks/>
                  </p:cNvSpPr>
                  <p:nvPr/>
                </p:nvSpPr>
                <p:spPr bwMode="auto">
                  <a:xfrm>
                    <a:off x="3408" y="2112"/>
                    <a:ext cx="448" cy="245"/>
                  </a:xfrm>
                  <a:custGeom>
                    <a:avLst/>
                    <a:gdLst>
                      <a:gd name="T0" fmla="*/ 106 w 448"/>
                      <a:gd name="T1" fmla="*/ 0 h 245"/>
                      <a:gd name="T2" fmla="*/ 36 w 448"/>
                      <a:gd name="T3" fmla="*/ 12 h 245"/>
                      <a:gd name="T4" fmla="*/ 12 w 448"/>
                      <a:gd name="T5" fmla="*/ 48 h 245"/>
                      <a:gd name="T6" fmla="*/ 12 w 448"/>
                      <a:gd name="T7" fmla="*/ 83 h 245"/>
                      <a:gd name="T8" fmla="*/ 84 w 448"/>
                      <a:gd name="T9" fmla="*/ 83 h 245"/>
                      <a:gd name="T10" fmla="*/ 84 w 448"/>
                      <a:gd name="T11" fmla="*/ 153 h 245"/>
                      <a:gd name="T12" fmla="*/ 180 w 448"/>
                      <a:gd name="T13" fmla="*/ 153 h 245"/>
                      <a:gd name="T14" fmla="*/ 241 w 448"/>
                      <a:gd name="T15" fmla="*/ 228 h 245"/>
                      <a:gd name="T16" fmla="*/ 300 w 448"/>
                      <a:gd name="T17" fmla="*/ 189 h 245"/>
                      <a:gd name="T18" fmla="*/ 352 w 448"/>
                      <a:gd name="T19" fmla="*/ 245 h 245"/>
                      <a:gd name="T20" fmla="*/ 372 w 448"/>
                      <a:gd name="T21" fmla="*/ 189 h 245"/>
                      <a:gd name="T22" fmla="*/ 444 w 448"/>
                      <a:gd name="T23" fmla="*/ 224 h 245"/>
                      <a:gd name="T24" fmla="*/ 394 w 448"/>
                      <a:gd name="T25" fmla="*/ 76 h 245"/>
                      <a:gd name="T26" fmla="*/ 370 w 448"/>
                      <a:gd name="T27" fmla="*/ 107 h 245"/>
                      <a:gd name="T28" fmla="*/ 348 w 448"/>
                      <a:gd name="T29" fmla="*/ 118 h 245"/>
                      <a:gd name="T30" fmla="*/ 228 w 448"/>
                      <a:gd name="T31" fmla="*/ 83 h 245"/>
                      <a:gd name="T32" fmla="*/ 132 w 448"/>
                      <a:gd name="T33" fmla="*/ 48 h 245"/>
                      <a:gd name="T34" fmla="*/ 108 w 448"/>
                      <a:gd name="T35" fmla="*/ 12 h 245"/>
                      <a:gd name="T36" fmla="*/ 106 w 448"/>
                      <a:gd name="T37" fmla="*/ 0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48" h="245">
                        <a:moveTo>
                          <a:pt x="106" y="0"/>
                        </a:moveTo>
                        <a:cubicBezTo>
                          <a:pt x="94" y="0"/>
                          <a:pt x="52" y="4"/>
                          <a:pt x="36" y="12"/>
                        </a:cubicBezTo>
                        <a:cubicBezTo>
                          <a:pt x="20" y="20"/>
                          <a:pt x="16" y="36"/>
                          <a:pt x="12" y="48"/>
                        </a:cubicBezTo>
                        <a:cubicBezTo>
                          <a:pt x="8" y="59"/>
                          <a:pt x="0" y="77"/>
                          <a:pt x="12" y="83"/>
                        </a:cubicBezTo>
                        <a:cubicBezTo>
                          <a:pt x="24" y="89"/>
                          <a:pt x="72" y="71"/>
                          <a:pt x="84" y="83"/>
                        </a:cubicBezTo>
                        <a:cubicBezTo>
                          <a:pt x="96" y="95"/>
                          <a:pt x="68" y="142"/>
                          <a:pt x="84" y="153"/>
                        </a:cubicBezTo>
                        <a:cubicBezTo>
                          <a:pt x="100" y="165"/>
                          <a:pt x="154" y="141"/>
                          <a:pt x="180" y="153"/>
                        </a:cubicBezTo>
                        <a:cubicBezTo>
                          <a:pt x="206" y="165"/>
                          <a:pt x="221" y="222"/>
                          <a:pt x="241" y="228"/>
                        </a:cubicBezTo>
                        <a:cubicBezTo>
                          <a:pt x="261" y="234"/>
                          <a:pt x="282" y="186"/>
                          <a:pt x="300" y="189"/>
                        </a:cubicBezTo>
                        <a:cubicBezTo>
                          <a:pt x="318" y="192"/>
                          <a:pt x="340" y="245"/>
                          <a:pt x="352" y="245"/>
                        </a:cubicBezTo>
                        <a:cubicBezTo>
                          <a:pt x="364" y="245"/>
                          <a:pt x="357" y="193"/>
                          <a:pt x="372" y="189"/>
                        </a:cubicBezTo>
                        <a:cubicBezTo>
                          <a:pt x="387" y="185"/>
                          <a:pt x="440" y="243"/>
                          <a:pt x="444" y="224"/>
                        </a:cubicBezTo>
                        <a:cubicBezTo>
                          <a:pt x="448" y="205"/>
                          <a:pt x="406" y="95"/>
                          <a:pt x="394" y="76"/>
                        </a:cubicBezTo>
                        <a:cubicBezTo>
                          <a:pt x="382" y="57"/>
                          <a:pt x="378" y="100"/>
                          <a:pt x="370" y="107"/>
                        </a:cubicBezTo>
                        <a:cubicBezTo>
                          <a:pt x="362" y="114"/>
                          <a:pt x="372" y="122"/>
                          <a:pt x="348" y="118"/>
                        </a:cubicBezTo>
                        <a:cubicBezTo>
                          <a:pt x="324" y="114"/>
                          <a:pt x="264" y="95"/>
                          <a:pt x="228" y="83"/>
                        </a:cubicBezTo>
                        <a:cubicBezTo>
                          <a:pt x="192" y="71"/>
                          <a:pt x="152" y="59"/>
                          <a:pt x="132" y="48"/>
                        </a:cubicBezTo>
                        <a:cubicBezTo>
                          <a:pt x="112" y="36"/>
                          <a:pt x="112" y="20"/>
                          <a:pt x="108" y="12"/>
                        </a:cubicBezTo>
                        <a:cubicBezTo>
                          <a:pt x="104" y="4"/>
                          <a:pt x="118" y="0"/>
                          <a:pt x="10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39" name="Freeform 631"/>
                  <p:cNvSpPr>
                    <a:spLocks/>
                  </p:cNvSpPr>
                  <p:nvPr/>
                </p:nvSpPr>
                <p:spPr bwMode="auto">
                  <a:xfrm>
                    <a:off x="3504" y="2064"/>
                    <a:ext cx="288" cy="208"/>
                  </a:xfrm>
                  <a:custGeom>
                    <a:avLst/>
                    <a:gdLst>
                      <a:gd name="T0" fmla="*/ 304 w 512"/>
                      <a:gd name="T1" fmla="*/ 304 h 304"/>
                      <a:gd name="T2" fmla="*/ 112 w 512"/>
                      <a:gd name="T3" fmla="*/ 256 h 304"/>
                      <a:gd name="T4" fmla="*/ 16 w 512"/>
                      <a:gd name="T5" fmla="*/ 160 h 304"/>
                      <a:gd name="T6" fmla="*/ 16 w 512"/>
                      <a:gd name="T7" fmla="*/ 64 h 304"/>
                      <a:gd name="T8" fmla="*/ 112 w 512"/>
                      <a:gd name="T9" fmla="*/ 16 h 304"/>
                      <a:gd name="T10" fmla="*/ 352 w 512"/>
                      <a:gd name="T11" fmla="*/ 16 h 304"/>
                      <a:gd name="T12" fmla="*/ 496 w 512"/>
                      <a:gd name="T13" fmla="*/ 112 h 304"/>
                      <a:gd name="T14" fmla="*/ 448 w 512"/>
                      <a:gd name="T15" fmla="*/ 256 h 304"/>
                      <a:gd name="T16" fmla="*/ 304 w 512"/>
                      <a:gd name="T17" fmla="*/ 304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2" h="304">
                        <a:moveTo>
                          <a:pt x="304" y="304"/>
                        </a:moveTo>
                        <a:cubicBezTo>
                          <a:pt x="248" y="304"/>
                          <a:pt x="160" y="280"/>
                          <a:pt x="112" y="256"/>
                        </a:cubicBezTo>
                        <a:cubicBezTo>
                          <a:pt x="64" y="232"/>
                          <a:pt x="32" y="192"/>
                          <a:pt x="16" y="160"/>
                        </a:cubicBezTo>
                        <a:cubicBezTo>
                          <a:pt x="0" y="128"/>
                          <a:pt x="0" y="88"/>
                          <a:pt x="16" y="64"/>
                        </a:cubicBezTo>
                        <a:cubicBezTo>
                          <a:pt x="32" y="40"/>
                          <a:pt x="56" y="24"/>
                          <a:pt x="112" y="16"/>
                        </a:cubicBezTo>
                        <a:cubicBezTo>
                          <a:pt x="168" y="8"/>
                          <a:pt x="288" y="0"/>
                          <a:pt x="352" y="16"/>
                        </a:cubicBezTo>
                        <a:cubicBezTo>
                          <a:pt x="416" y="32"/>
                          <a:pt x="480" y="72"/>
                          <a:pt x="496" y="112"/>
                        </a:cubicBezTo>
                        <a:cubicBezTo>
                          <a:pt x="512" y="152"/>
                          <a:pt x="472" y="224"/>
                          <a:pt x="448" y="256"/>
                        </a:cubicBezTo>
                        <a:cubicBezTo>
                          <a:pt x="424" y="288"/>
                          <a:pt x="360" y="304"/>
                          <a:pt x="304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9966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40" name="Freeform 632"/>
                <p:cNvSpPr>
                  <a:spLocks/>
                </p:cNvSpPr>
                <p:nvPr/>
              </p:nvSpPr>
              <p:spPr bwMode="auto">
                <a:xfrm>
                  <a:off x="4080" y="1392"/>
                  <a:ext cx="342" cy="624"/>
                </a:xfrm>
                <a:custGeom>
                  <a:avLst/>
                  <a:gdLst>
                    <a:gd name="T0" fmla="*/ 110 w 454"/>
                    <a:gd name="T1" fmla="*/ 24 h 760"/>
                    <a:gd name="T2" fmla="*/ 14 w 454"/>
                    <a:gd name="T3" fmla="*/ 216 h 760"/>
                    <a:gd name="T4" fmla="*/ 23 w 454"/>
                    <a:gd name="T5" fmla="*/ 370 h 760"/>
                    <a:gd name="T6" fmla="*/ 62 w 454"/>
                    <a:gd name="T7" fmla="*/ 552 h 760"/>
                    <a:gd name="T8" fmla="*/ 158 w 454"/>
                    <a:gd name="T9" fmla="*/ 456 h 760"/>
                    <a:gd name="T10" fmla="*/ 158 w 454"/>
                    <a:gd name="T11" fmla="*/ 648 h 760"/>
                    <a:gd name="T12" fmla="*/ 158 w 454"/>
                    <a:gd name="T13" fmla="*/ 744 h 760"/>
                    <a:gd name="T14" fmla="*/ 206 w 454"/>
                    <a:gd name="T15" fmla="*/ 552 h 760"/>
                    <a:gd name="T16" fmla="*/ 254 w 454"/>
                    <a:gd name="T17" fmla="*/ 456 h 760"/>
                    <a:gd name="T18" fmla="*/ 302 w 454"/>
                    <a:gd name="T19" fmla="*/ 600 h 760"/>
                    <a:gd name="T20" fmla="*/ 302 w 454"/>
                    <a:gd name="T21" fmla="*/ 648 h 760"/>
                    <a:gd name="T22" fmla="*/ 350 w 454"/>
                    <a:gd name="T23" fmla="*/ 504 h 760"/>
                    <a:gd name="T24" fmla="*/ 350 w 454"/>
                    <a:gd name="T25" fmla="*/ 408 h 760"/>
                    <a:gd name="T26" fmla="*/ 350 w 454"/>
                    <a:gd name="T27" fmla="*/ 360 h 760"/>
                    <a:gd name="T28" fmla="*/ 398 w 454"/>
                    <a:gd name="T29" fmla="*/ 504 h 760"/>
                    <a:gd name="T30" fmla="*/ 446 w 454"/>
                    <a:gd name="T31" fmla="*/ 408 h 760"/>
                    <a:gd name="T32" fmla="*/ 446 w 454"/>
                    <a:gd name="T33" fmla="*/ 312 h 760"/>
                    <a:gd name="T34" fmla="*/ 446 w 454"/>
                    <a:gd name="T35" fmla="*/ 120 h 760"/>
                    <a:gd name="T36" fmla="*/ 446 w 454"/>
                    <a:gd name="T37" fmla="*/ 72 h 760"/>
                    <a:gd name="T38" fmla="*/ 396 w 454"/>
                    <a:gd name="T39" fmla="*/ 48 h 760"/>
                    <a:gd name="T40" fmla="*/ 350 w 454"/>
                    <a:gd name="T41" fmla="*/ 24 h 760"/>
                    <a:gd name="T42" fmla="*/ 206 w 454"/>
                    <a:gd name="T43" fmla="*/ 72 h 760"/>
                    <a:gd name="T44" fmla="*/ 110 w 454"/>
                    <a:gd name="T45" fmla="*/ 24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4" h="760">
                      <a:moveTo>
                        <a:pt x="110" y="24"/>
                      </a:moveTo>
                      <a:cubicBezTo>
                        <a:pt x="78" y="48"/>
                        <a:pt x="28" y="159"/>
                        <a:pt x="14" y="216"/>
                      </a:cubicBezTo>
                      <a:cubicBezTo>
                        <a:pt x="0" y="273"/>
                        <a:pt x="15" y="314"/>
                        <a:pt x="23" y="370"/>
                      </a:cubicBezTo>
                      <a:cubicBezTo>
                        <a:pt x="31" y="426"/>
                        <a:pt x="40" y="538"/>
                        <a:pt x="62" y="552"/>
                      </a:cubicBezTo>
                      <a:cubicBezTo>
                        <a:pt x="84" y="566"/>
                        <a:pt x="142" y="440"/>
                        <a:pt x="158" y="456"/>
                      </a:cubicBezTo>
                      <a:cubicBezTo>
                        <a:pt x="174" y="472"/>
                        <a:pt x="158" y="600"/>
                        <a:pt x="158" y="648"/>
                      </a:cubicBezTo>
                      <a:cubicBezTo>
                        <a:pt x="158" y="696"/>
                        <a:pt x="150" y="760"/>
                        <a:pt x="158" y="744"/>
                      </a:cubicBezTo>
                      <a:cubicBezTo>
                        <a:pt x="166" y="728"/>
                        <a:pt x="190" y="600"/>
                        <a:pt x="206" y="552"/>
                      </a:cubicBezTo>
                      <a:cubicBezTo>
                        <a:pt x="222" y="504"/>
                        <a:pt x="238" y="448"/>
                        <a:pt x="254" y="456"/>
                      </a:cubicBezTo>
                      <a:cubicBezTo>
                        <a:pt x="270" y="464"/>
                        <a:pt x="294" y="568"/>
                        <a:pt x="302" y="600"/>
                      </a:cubicBezTo>
                      <a:cubicBezTo>
                        <a:pt x="310" y="632"/>
                        <a:pt x="294" y="664"/>
                        <a:pt x="302" y="648"/>
                      </a:cubicBezTo>
                      <a:cubicBezTo>
                        <a:pt x="310" y="632"/>
                        <a:pt x="342" y="544"/>
                        <a:pt x="350" y="504"/>
                      </a:cubicBezTo>
                      <a:cubicBezTo>
                        <a:pt x="358" y="464"/>
                        <a:pt x="350" y="432"/>
                        <a:pt x="350" y="408"/>
                      </a:cubicBezTo>
                      <a:cubicBezTo>
                        <a:pt x="350" y="384"/>
                        <a:pt x="342" y="344"/>
                        <a:pt x="350" y="360"/>
                      </a:cubicBezTo>
                      <a:cubicBezTo>
                        <a:pt x="358" y="376"/>
                        <a:pt x="382" y="496"/>
                        <a:pt x="398" y="504"/>
                      </a:cubicBezTo>
                      <a:cubicBezTo>
                        <a:pt x="414" y="512"/>
                        <a:pt x="438" y="440"/>
                        <a:pt x="446" y="408"/>
                      </a:cubicBezTo>
                      <a:cubicBezTo>
                        <a:pt x="454" y="376"/>
                        <a:pt x="446" y="360"/>
                        <a:pt x="446" y="312"/>
                      </a:cubicBezTo>
                      <a:cubicBezTo>
                        <a:pt x="446" y="264"/>
                        <a:pt x="446" y="160"/>
                        <a:pt x="446" y="120"/>
                      </a:cubicBezTo>
                      <a:cubicBezTo>
                        <a:pt x="446" y="80"/>
                        <a:pt x="454" y="84"/>
                        <a:pt x="446" y="72"/>
                      </a:cubicBezTo>
                      <a:cubicBezTo>
                        <a:pt x="438" y="60"/>
                        <a:pt x="412" y="56"/>
                        <a:pt x="396" y="48"/>
                      </a:cubicBezTo>
                      <a:cubicBezTo>
                        <a:pt x="380" y="40"/>
                        <a:pt x="382" y="20"/>
                        <a:pt x="350" y="24"/>
                      </a:cubicBezTo>
                      <a:cubicBezTo>
                        <a:pt x="318" y="28"/>
                        <a:pt x="246" y="72"/>
                        <a:pt x="206" y="72"/>
                      </a:cubicBezTo>
                      <a:cubicBezTo>
                        <a:pt x="166" y="72"/>
                        <a:pt x="142" y="0"/>
                        <a:pt x="11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041" name="Group 633"/>
                <p:cNvGrpSpPr>
                  <a:grpSpLocks/>
                </p:cNvGrpSpPr>
                <p:nvPr/>
              </p:nvGrpSpPr>
              <p:grpSpPr bwMode="auto">
                <a:xfrm>
                  <a:off x="3888" y="672"/>
                  <a:ext cx="816" cy="328"/>
                  <a:chOff x="2928" y="3216"/>
                  <a:chExt cx="1104" cy="376"/>
                </a:xfrm>
              </p:grpSpPr>
              <p:grpSp>
                <p:nvGrpSpPr>
                  <p:cNvPr id="18042" name="Group 634"/>
                  <p:cNvGrpSpPr>
                    <a:grpSpLocks/>
                  </p:cNvGrpSpPr>
                  <p:nvPr/>
                </p:nvGrpSpPr>
                <p:grpSpPr bwMode="auto">
                  <a:xfrm>
                    <a:off x="2928" y="3216"/>
                    <a:ext cx="472" cy="376"/>
                    <a:chOff x="2840" y="3160"/>
                    <a:chExt cx="560" cy="432"/>
                  </a:xfrm>
                </p:grpSpPr>
                <p:sp>
                  <p:nvSpPr>
                    <p:cNvPr id="18043" name="Freeform 635"/>
                    <p:cNvSpPr>
                      <a:spLocks/>
                    </p:cNvSpPr>
                    <p:nvPr/>
                  </p:nvSpPr>
                  <p:spPr bwMode="auto">
                    <a:xfrm>
                      <a:off x="2840" y="3160"/>
                      <a:ext cx="560" cy="432"/>
                    </a:xfrm>
                    <a:custGeom>
                      <a:avLst/>
                      <a:gdLst>
                        <a:gd name="T0" fmla="*/ 40 w 560"/>
                        <a:gd name="T1" fmla="*/ 392 h 432"/>
                        <a:gd name="T2" fmla="*/ 40 w 560"/>
                        <a:gd name="T3" fmla="*/ 152 h 432"/>
                        <a:gd name="T4" fmla="*/ 232 w 560"/>
                        <a:gd name="T5" fmla="*/ 8 h 432"/>
                        <a:gd name="T6" fmla="*/ 424 w 560"/>
                        <a:gd name="T7" fmla="*/ 104 h 432"/>
                        <a:gd name="T8" fmla="*/ 520 w 560"/>
                        <a:gd name="T9" fmla="*/ 296 h 432"/>
                        <a:gd name="T10" fmla="*/ 520 w 560"/>
                        <a:gd name="T11" fmla="*/ 392 h 432"/>
                        <a:gd name="T12" fmla="*/ 280 w 560"/>
                        <a:gd name="T13" fmla="*/ 392 h 432"/>
                        <a:gd name="T14" fmla="*/ 40 w 560"/>
                        <a:gd name="T15" fmla="*/ 392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60" h="432">
                          <a:moveTo>
                            <a:pt x="40" y="392"/>
                          </a:moveTo>
                          <a:cubicBezTo>
                            <a:pt x="0" y="352"/>
                            <a:pt x="8" y="216"/>
                            <a:pt x="40" y="152"/>
                          </a:cubicBezTo>
                          <a:cubicBezTo>
                            <a:pt x="72" y="88"/>
                            <a:pt x="168" y="16"/>
                            <a:pt x="232" y="8"/>
                          </a:cubicBezTo>
                          <a:cubicBezTo>
                            <a:pt x="296" y="0"/>
                            <a:pt x="376" y="56"/>
                            <a:pt x="424" y="104"/>
                          </a:cubicBezTo>
                          <a:cubicBezTo>
                            <a:pt x="472" y="152"/>
                            <a:pt x="504" y="248"/>
                            <a:pt x="520" y="296"/>
                          </a:cubicBezTo>
                          <a:cubicBezTo>
                            <a:pt x="536" y="344"/>
                            <a:pt x="560" y="376"/>
                            <a:pt x="520" y="392"/>
                          </a:cubicBezTo>
                          <a:cubicBezTo>
                            <a:pt x="480" y="408"/>
                            <a:pt x="360" y="392"/>
                            <a:pt x="280" y="392"/>
                          </a:cubicBezTo>
                          <a:cubicBezTo>
                            <a:pt x="200" y="392"/>
                            <a:pt x="80" y="432"/>
                            <a:pt x="40" y="392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44" name="Oval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360"/>
                      <a:ext cx="192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45" name="Oval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456"/>
                      <a:ext cx="96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prstShdw prst="shdw17" dist="17961" dir="2700000">
                        <a:schemeClr val="bg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046" name="Freeform 638"/>
                  <p:cNvSpPr>
                    <a:spLocks/>
                  </p:cNvSpPr>
                  <p:nvPr/>
                </p:nvSpPr>
                <p:spPr bwMode="auto">
                  <a:xfrm>
                    <a:off x="3582" y="3216"/>
                    <a:ext cx="450" cy="342"/>
                  </a:xfrm>
                  <a:custGeom>
                    <a:avLst/>
                    <a:gdLst>
                      <a:gd name="T0" fmla="*/ 416 w 450"/>
                      <a:gd name="T1" fmla="*/ 305 h 342"/>
                      <a:gd name="T2" fmla="*/ 416 w 450"/>
                      <a:gd name="T3" fmla="*/ 118 h 342"/>
                      <a:gd name="T4" fmla="*/ 251 w 450"/>
                      <a:gd name="T5" fmla="*/ 6 h 342"/>
                      <a:gd name="T6" fmla="*/ 87 w 450"/>
                      <a:gd name="T7" fmla="*/ 81 h 342"/>
                      <a:gd name="T8" fmla="*/ 4 w 450"/>
                      <a:gd name="T9" fmla="*/ 230 h 342"/>
                      <a:gd name="T10" fmla="*/ 60 w 450"/>
                      <a:gd name="T11" fmla="*/ 308 h 342"/>
                      <a:gd name="T12" fmla="*/ 213 w 450"/>
                      <a:gd name="T13" fmla="*/ 342 h 342"/>
                      <a:gd name="T14" fmla="*/ 416 w 450"/>
                      <a:gd name="T15" fmla="*/ 305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0" h="342">
                        <a:moveTo>
                          <a:pt x="416" y="305"/>
                        </a:moveTo>
                        <a:cubicBezTo>
                          <a:pt x="450" y="274"/>
                          <a:pt x="443" y="168"/>
                          <a:pt x="416" y="118"/>
                        </a:cubicBezTo>
                        <a:cubicBezTo>
                          <a:pt x="388" y="68"/>
                          <a:pt x="306" y="12"/>
                          <a:pt x="251" y="6"/>
                        </a:cubicBezTo>
                        <a:cubicBezTo>
                          <a:pt x="196" y="0"/>
                          <a:pt x="128" y="44"/>
                          <a:pt x="87" y="81"/>
                        </a:cubicBezTo>
                        <a:cubicBezTo>
                          <a:pt x="45" y="118"/>
                          <a:pt x="8" y="192"/>
                          <a:pt x="4" y="230"/>
                        </a:cubicBezTo>
                        <a:cubicBezTo>
                          <a:pt x="0" y="268"/>
                          <a:pt x="25" y="289"/>
                          <a:pt x="60" y="308"/>
                        </a:cubicBezTo>
                        <a:cubicBezTo>
                          <a:pt x="95" y="327"/>
                          <a:pt x="154" y="342"/>
                          <a:pt x="213" y="342"/>
                        </a:cubicBezTo>
                        <a:cubicBezTo>
                          <a:pt x="272" y="342"/>
                          <a:pt x="374" y="313"/>
                          <a:pt x="416" y="30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47" name="Oval 6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2" y="3360"/>
                    <a:ext cx="164" cy="11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48" name="Oval 6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40" y="3408"/>
                    <a:ext cx="82" cy="3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49" name="AutoShape 64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60" y="3360"/>
                    <a:ext cx="240" cy="96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prstShdw prst="shdw17" dist="17961" dir="2700000">
                      <a:schemeClr val="bg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50" name="Freeform 642"/>
                <p:cNvSpPr>
                  <a:spLocks/>
                </p:cNvSpPr>
                <p:nvPr/>
              </p:nvSpPr>
              <p:spPr bwMode="auto">
                <a:xfrm rot="-706098">
                  <a:off x="3840" y="576"/>
                  <a:ext cx="336" cy="48"/>
                </a:xfrm>
                <a:custGeom>
                  <a:avLst/>
                  <a:gdLst>
                    <a:gd name="T0" fmla="*/ 440 w 448"/>
                    <a:gd name="T1" fmla="*/ 64 h 120"/>
                    <a:gd name="T2" fmla="*/ 344 w 448"/>
                    <a:gd name="T3" fmla="*/ 16 h 120"/>
                    <a:gd name="T4" fmla="*/ 152 w 448"/>
                    <a:gd name="T5" fmla="*/ 16 h 120"/>
                    <a:gd name="T6" fmla="*/ 8 w 448"/>
                    <a:gd name="T7" fmla="*/ 112 h 120"/>
                    <a:gd name="T8" fmla="*/ 104 w 448"/>
                    <a:gd name="T9" fmla="*/ 64 h 120"/>
                    <a:gd name="T10" fmla="*/ 248 w 448"/>
                    <a:gd name="T11" fmla="*/ 64 h 120"/>
                    <a:gd name="T12" fmla="*/ 392 w 448"/>
                    <a:gd name="T13" fmla="*/ 112 h 120"/>
                    <a:gd name="T14" fmla="*/ 440 w 448"/>
                    <a:gd name="T15" fmla="*/ 6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8" h="120">
                      <a:moveTo>
                        <a:pt x="440" y="64"/>
                      </a:moveTo>
                      <a:cubicBezTo>
                        <a:pt x="432" y="48"/>
                        <a:pt x="392" y="24"/>
                        <a:pt x="344" y="16"/>
                      </a:cubicBezTo>
                      <a:cubicBezTo>
                        <a:pt x="296" y="8"/>
                        <a:pt x="208" y="0"/>
                        <a:pt x="152" y="16"/>
                      </a:cubicBezTo>
                      <a:cubicBezTo>
                        <a:pt x="96" y="32"/>
                        <a:pt x="16" y="104"/>
                        <a:pt x="8" y="112"/>
                      </a:cubicBezTo>
                      <a:cubicBezTo>
                        <a:pt x="0" y="120"/>
                        <a:pt x="64" y="72"/>
                        <a:pt x="104" y="64"/>
                      </a:cubicBezTo>
                      <a:cubicBezTo>
                        <a:pt x="144" y="56"/>
                        <a:pt x="200" y="56"/>
                        <a:pt x="248" y="64"/>
                      </a:cubicBezTo>
                      <a:cubicBezTo>
                        <a:pt x="296" y="72"/>
                        <a:pt x="360" y="112"/>
                        <a:pt x="392" y="112"/>
                      </a:cubicBezTo>
                      <a:cubicBezTo>
                        <a:pt x="424" y="112"/>
                        <a:pt x="448" y="80"/>
                        <a:pt x="44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1" name="Freeform 643"/>
                <p:cNvSpPr>
                  <a:spLocks/>
                </p:cNvSpPr>
                <p:nvPr/>
              </p:nvSpPr>
              <p:spPr bwMode="auto">
                <a:xfrm rot="1039136" flipH="1">
                  <a:off x="4368" y="576"/>
                  <a:ext cx="288" cy="48"/>
                </a:xfrm>
                <a:custGeom>
                  <a:avLst/>
                  <a:gdLst>
                    <a:gd name="T0" fmla="*/ 440 w 448"/>
                    <a:gd name="T1" fmla="*/ 64 h 120"/>
                    <a:gd name="T2" fmla="*/ 344 w 448"/>
                    <a:gd name="T3" fmla="*/ 16 h 120"/>
                    <a:gd name="T4" fmla="*/ 152 w 448"/>
                    <a:gd name="T5" fmla="*/ 16 h 120"/>
                    <a:gd name="T6" fmla="*/ 8 w 448"/>
                    <a:gd name="T7" fmla="*/ 112 h 120"/>
                    <a:gd name="T8" fmla="*/ 104 w 448"/>
                    <a:gd name="T9" fmla="*/ 64 h 120"/>
                    <a:gd name="T10" fmla="*/ 248 w 448"/>
                    <a:gd name="T11" fmla="*/ 64 h 120"/>
                    <a:gd name="T12" fmla="*/ 392 w 448"/>
                    <a:gd name="T13" fmla="*/ 112 h 120"/>
                    <a:gd name="T14" fmla="*/ 440 w 448"/>
                    <a:gd name="T15" fmla="*/ 64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8" h="120">
                      <a:moveTo>
                        <a:pt x="440" y="64"/>
                      </a:moveTo>
                      <a:cubicBezTo>
                        <a:pt x="432" y="48"/>
                        <a:pt x="392" y="24"/>
                        <a:pt x="344" y="16"/>
                      </a:cubicBezTo>
                      <a:cubicBezTo>
                        <a:pt x="296" y="8"/>
                        <a:pt x="208" y="0"/>
                        <a:pt x="152" y="16"/>
                      </a:cubicBezTo>
                      <a:cubicBezTo>
                        <a:pt x="96" y="32"/>
                        <a:pt x="16" y="104"/>
                        <a:pt x="8" y="112"/>
                      </a:cubicBezTo>
                      <a:cubicBezTo>
                        <a:pt x="0" y="120"/>
                        <a:pt x="64" y="72"/>
                        <a:pt x="104" y="64"/>
                      </a:cubicBezTo>
                      <a:cubicBezTo>
                        <a:pt x="144" y="56"/>
                        <a:pt x="200" y="56"/>
                        <a:pt x="248" y="64"/>
                      </a:cubicBezTo>
                      <a:cubicBezTo>
                        <a:pt x="296" y="72"/>
                        <a:pt x="360" y="112"/>
                        <a:pt x="392" y="112"/>
                      </a:cubicBezTo>
                      <a:cubicBezTo>
                        <a:pt x="424" y="112"/>
                        <a:pt x="448" y="80"/>
                        <a:pt x="44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52" name="Freeform 644"/>
              <p:cNvSpPr>
                <a:spLocks/>
              </p:cNvSpPr>
              <p:nvPr/>
            </p:nvSpPr>
            <p:spPr bwMode="auto">
              <a:xfrm>
                <a:off x="3792" y="1920"/>
                <a:ext cx="288" cy="240"/>
              </a:xfrm>
              <a:custGeom>
                <a:avLst/>
                <a:gdLst>
                  <a:gd name="T0" fmla="*/ 0 w 288"/>
                  <a:gd name="T1" fmla="*/ 0 h 240"/>
                  <a:gd name="T2" fmla="*/ 48 w 288"/>
                  <a:gd name="T3" fmla="*/ 144 h 240"/>
                  <a:gd name="T4" fmla="*/ 288 w 288"/>
                  <a:gd name="T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cubicBezTo>
                      <a:pt x="0" y="52"/>
                      <a:pt x="0" y="104"/>
                      <a:pt x="48" y="144"/>
                    </a:cubicBezTo>
                    <a:cubicBezTo>
                      <a:pt x="96" y="184"/>
                      <a:pt x="192" y="212"/>
                      <a:pt x="288" y="240"/>
                    </a:cubicBezTo>
                  </a:path>
                </a:pathLst>
              </a:cu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ffectLst>
                <a:prstShdw prst="shdw17" dist="17961" dir="2700000">
                  <a:srgbClr val="00FFFF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53" name="Group 645"/>
            <p:cNvGrpSpPr>
              <a:grpSpLocks/>
            </p:cNvGrpSpPr>
            <p:nvPr/>
          </p:nvGrpSpPr>
          <p:grpSpPr bwMode="auto">
            <a:xfrm>
              <a:off x="2688" y="3072"/>
              <a:ext cx="2544" cy="816"/>
              <a:chOff x="2688" y="3072"/>
              <a:chExt cx="2544" cy="816"/>
            </a:xfrm>
          </p:grpSpPr>
          <p:sp>
            <p:nvSpPr>
              <p:cNvPr id="18054" name="AutoShape 646"/>
              <p:cNvSpPr>
                <a:spLocks noChangeArrowheads="1"/>
              </p:cNvSpPr>
              <p:nvPr/>
            </p:nvSpPr>
            <p:spPr bwMode="auto">
              <a:xfrm>
                <a:off x="3840" y="3072"/>
                <a:ext cx="1200" cy="576"/>
              </a:xfrm>
              <a:prstGeom prst="cloudCallout">
                <a:avLst>
                  <a:gd name="adj1" fmla="val -107000"/>
                  <a:gd name="adj2" fmla="val 63370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grpSp>
            <p:nvGrpSpPr>
              <p:cNvPr id="18055" name="Group 647"/>
              <p:cNvGrpSpPr>
                <a:grpSpLocks/>
              </p:cNvGrpSpPr>
              <p:nvPr/>
            </p:nvGrpSpPr>
            <p:grpSpPr bwMode="auto">
              <a:xfrm>
                <a:off x="2784" y="3408"/>
                <a:ext cx="1776" cy="480"/>
                <a:chOff x="2784" y="3408"/>
                <a:chExt cx="1776" cy="480"/>
              </a:xfrm>
            </p:grpSpPr>
            <p:sp>
              <p:nvSpPr>
                <p:cNvPr id="18056" name="AutoShape 648"/>
                <p:cNvSpPr>
                  <a:spLocks noChangeArrowheads="1"/>
                </p:cNvSpPr>
                <p:nvPr/>
              </p:nvSpPr>
              <p:spPr bwMode="auto">
                <a:xfrm>
                  <a:off x="2784" y="3504"/>
                  <a:ext cx="1104" cy="384"/>
                </a:xfrm>
                <a:prstGeom prst="cloudCallout">
                  <a:avLst>
                    <a:gd name="adj1" fmla="val -46741"/>
                    <a:gd name="adj2" fmla="val 70051"/>
                  </a:avLst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7" name="AutoShape 649"/>
                <p:cNvSpPr>
                  <a:spLocks noChangeArrowheads="1"/>
                </p:cNvSpPr>
                <p:nvPr/>
              </p:nvSpPr>
              <p:spPr bwMode="auto">
                <a:xfrm flipV="1">
                  <a:off x="3456" y="3408"/>
                  <a:ext cx="1104" cy="432"/>
                </a:xfrm>
                <a:prstGeom prst="cloudCallout">
                  <a:avLst>
                    <a:gd name="adj1" fmla="val -46741"/>
                    <a:gd name="adj2" fmla="val 32176"/>
                  </a:avLst>
                </a:prstGeom>
                <a:gradFill rotWithShape="1">
                  <a:gsLst>
                    <a:gs pos="0">
                      <a:srgbClr val="0099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058" name="AutoShape 650"/>
              <p:cNvSpPr>
                <a:spLocks noChangeArrowheads="1"/>
              </p:cNvSpPr>
              <p:nvPr/>
            </p:nvSpPr>
            <p:spPr bwMode="auto">
              <a:xfrm flipV="1">
                <a:off x="4128" y="3360"/>
                <a:ext cx="1104" cy="384"/>
              </a:xfrm>
              <a:prstGeom prst="cloudCallout">
                <a:avLst>
                  <a:gd name="adj1" fmla="val -46741"/>
                  <a:gd name="adj2" fmla="val 29944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/>
              <a:lstStyle/>
              <a:p>
                <a:pPr algn="ctr"/>
                <a:endParaRPr lang="en-US"/>
              </a:p>
            </p:txBody>
          </p:sp>
          <p:sp>
            <p:nvSpPr>
              <p:cNvPr id="18059" name="AutoShape 651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1104" cy="384"/>
              </a:xfrm>
              <a:prstGeom prst="cloudCallout">
                <a:avLst>
                  <a:gd name="adj1" fmla="val -46741"/>
                  <a:gd name="adj2" fmla="val 70051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060" name="Picture 5" descr="Spring Flowers2 [Converted]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70" flipH="1">
            <a:off x="5029200" y="4633913"/>
            <a:ext cx="14700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61" name="Picture 5" descr="Spring Flowers2 [Converted]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597" flipH="1">
            <a:off x="5757863" y="5111750"/>
            <a:ext cx="1001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62" name="nhạc bettôv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233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3" dur="2000" fill="hold"/>
                                        <p:tgtEl>
                                          <p:spTgt spid="17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L 3.33333E-6 0.332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17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17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17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17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80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8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6"/>
                </p:tgtEl>
              </p:cMediaNode>
            </p:audio>
            <p:audio>
              <p:cMediaNode>
                <p:cTn id="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062"/>
                </p:tgtEl>
              </p:cMediaNode>
            </p:audio>
          </p:childTnLst>
        </p:cTn>
      </p:par>
    </p:tnLst>
    <p:bldLst>
      <p:bldP spid="17980" grpId="0" animBg="1"/>
      <p:bldP spid="17980" grpId="1" animBg="1"/>
      <p:bldP spid="17982" grpId="0" animBg="1"/>
      <p:bldP spid="1798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447800" y="2514600"/>
            <a:ext cx="1066800" cy="1166813"/>
            <a:chOff x="816" y="1488"/>
            <a:chExt cx="1179" cy="1071"/>
          </a:xfrm>
        </p:grpSpPr>
        <p:grpSp>
          <p:nvGrpSpPr>
            <p:cNvPr id="9707" name="Group 1129"/>
            <p:cNvGrpSpPr>
              <a:grpSpLocks/>
            </p:cNvGrpSpPr>
            <p:nvPr/>
          </p:nvGrpSpPr>
          <p:grpSpPr bwMode="auto">
            <a:xfrm rot="291043">
              <a:off x="816" y="1488"/>
              <a:ext cx="1179" cy="1071"/>
              <a:chOff x="1680" y="1473"/>
              <a:chExt cx="2441" cy="2241"/>
            </a:xfrm>
          </p:grpSpPr>
          <p:sp>
            <p:nvSpPr>
              <p:cNvPr id="18436" name="Freeform 1130"/>
              <p:cNvSpPr>
                <a:spLocks/>
              </p:cNvSpPr>
              <p:nvPr/>
            </p:nvSpPr>
            <p:spPr bwMode="auto">
              <a:xfrm>
                <a:off x="2304" y="1728"/>
                <a:ext cx="543" cy="856"/>
              </a:xfrm>
              <a:custGeom>
                <a:avLst/>
                <a:gdLst>
                  <a:gd name="T0" fmla="*/ 1110 w 504"/>
                  <a:gd name="T1" fmla="*/ 1219 h 816"/>
                  <a:gd name="T2" fmla="*/ 782 w 504"/>
                  <a:gd name="T3" fmla="*/ 814 h 816"/>
                  <a:gd name="T4" fmla="*/ 238 w 504"/>
                  <a:gd name="T5" fmla="*/ 163 h 816"/>
                  <a:gd name="T6" fmla="*/ 19 w 504"/>
                  <a:gd name="T7" fmla="*/ 0 h 816"/>
                  <a:gd name="T8" fmla="*/ 126 w 504"/>
                  <a:gd name="T9" fmla="*/ 163 h 816"/>
                  <a:gd name="T10" fmla="*/ 453 w 504"/>
                  <a:gd name="T11" fmla="*/ 651 h 816"/>
                  <a:gd name="T12" fmla="*/ 889 w 504"/>
                  <a:gd name="T13" fmla="*/ 1219 h 816"/>
                  <a:gd name="T14" fmla="*/ 1001 w 504"/>
                  <a:gd name="T15" fmla="*/ 1382 h 816"/>
                  <a:gd name="T16" fmla="*/ 1110 w 504"/>
                  <a:gd name="T17" fmla="*/ 121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Freeform 1131"/>
              <p:cNvSpPr>
                <a:spLocks/>
              </p:cNvSpPr>
              <p:nvPr/>
            </p:nvSpPr>
            <p:spPr bwMode="auto">
              <a:xfrm rot="-8989644">
                <a:off x="2688" y="2688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Freeform 1132"/>
              <p:cNvSpPr>
                <a:spLocks/>
              </p:cNvSpPr>
              <p:nvPr/>
            </p:nvSpPr>
            <p:spPr bwMode="auto">
              <a:xfrm rot="-7345272">
                <a:off x="2397" y="2777"/>
                <a:ext cx="529" cy="724"/>
              </a:xfrm>
              <a:custGeom>
                <a:avLst/>
                <a:gdLst>
                  <a:gd name="T0" fmla="*/ 830 w 504"/>
                  <a:gd name="T1" fmla="*/ 193 h 816"/>
                  <a:gd name="T2" fmla="*/ 587 w 504"/>
                  <a:gd name="T3" fmla="*/ 130 h 816"/>
                  <a:gd name="T4" fmla="*/ 177 w 504"/>
                  <a:gd name="T5" fmla="*/ 25 h 816"/>
                  <a:gd name="T6" fmla="*/ 8 w 504"/>
                  <a:gd name="T7" fmla="*/ 0 h 816"/>
                  <a:gd name="T8" fmla="*/ 96 w 504"/>
                  <a:gd name="T9" fmla="*/ 25 h 816"/>
                  <a:gd name="T10" fmla="*/ 340 w 504"/>
                  <a:gd name="T11" fmla="*/ 103 h 816"/>
                  <a:gd name="T12" fmla="*/ 666 w 504"/>
                  <a:gd name="T13" fmla="*/ 193 h 816"/>
                  <a:gd name="T14" fmla="*/ 749 w 504"/>
                  <a:gd name="T15" fmla="*/ 219 h 816"/>
                  <a:gd name="T16" fmla="*/ 830 w 504"/>
                  <a:gd name="T17" fmla="*/ 193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Freeform 1133"/>
              <p:cNvSpPr>
                <a:spLocks/>
              </p:cNvSpPr>
              <p:nvPr/>
            </p:nvSpPr>
            <p:spPr bwMode="auto">
              <a:xfrm rot="-6580821">
                <a:off x="2287" y="265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1134"/>
              <p:cNvSpPr>
                <a:spLocks/>
              </p:cNvSpPr>
              <p:nvPr/>
            </p:nvSpPr>
            <p:spPr bwMode="auto">
              <a:xfrm rot="-5400000">
                <a:off x="1976" y="2392"/>
                <a:ext cx="672" cy="1167"/>
              </a:xfrm>
              <a:custGeom>
                <a:avLst/>
                <a:gdLst>
                  <a:gd name="T0" fmla="*/ 11557 w 504"/>
                  <a:gd name="T1" fmla="*/ 36871 h 816"/>
                  <a:gd name="T2" fmla="*/ 8155 w 504"/>
                  <a:gd name="T3" fmla="*/ 24548 h 816"/>
                  <a:gd name="T4" fmla="*/ 2465 w 504"/>
                  <a:gd name="T5" fmla="*/ 4894 h 816"/>
                  <a:gd name="T6" fmla="*/ 201 w 504"/>
                  <a:gd name="T7" fmla="*/ 0 h 816"/>
                  <a:gd name="T8" fmla="*/ 1328 w 504"/>
                  <a:gd name="T9" fmla="*/ 4894 h 816"/>
                  <a:gd name="T10" fmla="*/ 4741 w 504"/>
                  <a:gd name="T11" fmla="*/ 19653 h 816"/>
                  <a:gd name="T12" fmla="*/ 9281 w 504"/>
                  <a:gd name="T13" fmla="*/ 36871 h 816"/>
                  <a:gd name="T14" fmla="*/ 10431 w 504"/>
                  <a:gd name="T15" fmla="*/ 41780 h 816"/>
                  <a:gd name="T16" fmla="*/ 11557 w 504"/>
                  <a:gd name="T17" fmla="*/ 3687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Freeform 1135"/>
              <p:cNvSpPr>
                <a:spLocks/>
              </p:cNvSpPr>
              <p:nvPr/>
            </p:nvSpPr>
            <p:spPr bwMode="auto">
              <a:xfrm rot="-4586155">
                <a:off x="2020" y="2204"/>
                <a:ext cx="480" cy="1159"/>
              </a:xfrm>
              <a:custGeom>
                <a:avLst/>
                <a:gdLst>
                  <a:gd name="T0" fmla="*/ 286 w 504"/>
                  <a:gd name="T1" fmla="*/ 34186 h 816"/>
                  <a:gd name="T2" fmla="*/ 201 w 504"/>
                  <a:gd name="T3" fmla="*/ 22782 h 816"/>
                  <a:gd name="T4" fmla="*/ 61 w 504"/>
                  <a:gd name="T5" fmla="*/ 4539 h 816"/>
                  <a:gd name="T6" fmla="*/ 8 w 504"/>
                  <a:gd name="T7" fmla="*/ 0 h 816"/>
                  <a:gd name="T8" fmla="*/ 32 w 504"/>
                  <a:gd name="T9" fmla="*/ 4539 h 816"/>
                  <a:gd name="T10" fmla="*/ 117 w 504"/>
                  <a:gd name="T11" fmla="*/ 18203 h 816"/>
                  <a:gd name="T12" fmla="*/ 229 w 504"/>
                  <a:gd name="T13" fmla="*/ 34186 h 816"/>
                  <a:gd name="T14" fmla="*/ 257 w 504"/>
                  <a:gd name="T15" fmla="*/ 38727 h 816"/>
                  <a:gd name="T16" fmla="*/ 286 w 504"/>
                  <a:gd name="T17" fmla="*/ 3418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136"/>
              <p:cNvSpPr>
                <a:spLocks/>
              </p:cNvSpPr>
              <p:nvPr/>
            </p:nvSpPr>
            <p:spPr bwMode="auto">
              <a:xfrm rot="-3017655">
                <a:off x="2064" y="2180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37"/>
              <p:cNvSpPr>
                <a:spLocks/>
              </p:cNvSpPr>
              <p:nvPr/>
            </p:nvSpPr>
            <p:spPr bwMode="auto">
              <a:xfrm rot="-1930594">
                <a:off x="1909" y="1930"/>
                <a:ext cx="753" cy="992"/>
              </a:xfrm>
              <a:custGeom>
                <a:avLst/>
                <a:gdLst>
                  <a:gd name="T0" fmla="*/ 40393 w 504"/>
                  <a:gd name="T1" fmla="*/ 6167 h 816"/>
                  <a:gd name="T2" fmla="*/ 28481 w 504"/>
                  <a:gd name="T3" fmla="*/ 4114 h 816"/>
                  <a:gd name="T4" fmla="*/ 8606 w 504"/>
                  <a:gd name="T5" fmla="*/ 823 h 816"/>
                  <a:gd name="T6" fmla="*/ 668 w 504"/>
                  <a:gd name="T7" fmla="*/ 0 h 816"/>
                  <a:gd name="T8" fmla="*/ 4672 w 504"/>
                  <a:gd name="T9" fmla="*/ 823 h 816"/>
                  <a:gd name="T10" fmla="*/ 16587 w 504"/>
                  <a:gd name="T11" fmla="*/ 3296 h 816"/>
                  <a:gd name="T12" fmla="*/ 32503 w 504"/>
                  <a:gd name="T13" fmla="*/ 6167 h 816"/>
                  <a:gd name="T14" fmla="*/ 36420 w 504"/>
                  <a:gd name="T15" fmla="*/ 6990 h 816"/>
                  <a:gd name="T16" fmla="*/ 40393 w 504"/>
                  <a:gd name="T17" fmla="*/ 616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138"/>
              <p:cNvSpPr>
                <a:spLocks/>
              </p:cNvSpPr>
              <p:nvPr/>
            </p:nvSpPr>
            <p:spPr bwMode="auto">
              <a:xfrm rot="-733789">
                <a:off x="2056" y="1893"/>
                <a:ext cx="767" cy="817"/>
              </a:xfrm>
              <a:custGeom>
                <a:avLst/>
                <a:gdLst>
                  <a:gd name="T0" fmla="*/ 49513 w 504"/>
                  <a:gd name="T1" fmla="*/ 731 h 816"/>
                  <a:gd name="T2" fmla="*/ 34897 w 504"/>
                  <a:gd name="T3" fmla="*/ 491 h 816"/>
                  <a:gd name="T4" fmla="*/ 10496 w 504"/>
                  <a:gd name="T5" fmla="*/ 96 h 816"/>
                  <a:gd name="T6" fmla="*/ 769 w 504"/>
                  <a:gd name="T7" fmla="*/ 0 h 816"/>
                  <a:gd name="T8" fmla="*/ 5641 w 504"/>
                  <a:gd name="T9" fmla="*/ 96 h 816"/>
                  <a:gd name="T10" fmla="*/ 20287 w 504"/>
                  <a:gd name="T11" fmla="*/ 384 h 816"/>
                  <a:gd name="T12" fmla="*/ 39781 w 504"/>
                  <a:gd name="T13" fmla="*/ 731 h 816"/>
                  <a:gd name="T14" fmla="*/ 44658 w 504"/>
                  <a:gd name="T15" fmla="*/ 827 h 816"/>
                  <a:gd name="T16" fmla="*/ 49513 w 504"/>
                  <a:gd name="T17" fmla="*/ 73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139"/>
              <p:cNvSpPr>
                <a:spLocks/>
              </p:cNvSpPr>
              <p:nvPr/>
            </p:nvSpPr>
            <p:spPr bwMode="auto">
              <a:xfrm rot="6771329">
                <a:off x="3241" y="2108"/>
                <a:ext cx="638" cy="979"/>
              </a:xfrm>
              <a:custGeom>
                <a:avLst/>
                <a:gdLst>
                  <a:gd name="T0" fmla="*/ 6528 w 504"/>
                  <a:gd name="T1" fmla="*/ 5340 h 816"/>
                  <a:gd name="T2" fmla="*/ 4596 w 504"/>
                  <a:gd name="T3" fmla="*/ 3561 h 816"/>
                  <a:gd name="T4" fmla="*/ 1391 w 504"/>
                  <a:gd name="T5" fmla="*/ 713 h 816"/>
                  <a:gd name="T6" fmla="*/ 106 w 504"/>
                  <a:gd name="T7" fmla="*/ 0 h 816"/>
                  <a:gd name="T8" fmla="*/ 747 w 504"/>
                  <a:gd name="T9" fmla="*/ 713 h 816"/>
                  <a:gd name="T10" fmla="*/ 2672 w 504"/>
                  <a:gd name="T11" fmla="*/ 2846 h 816"/>
                  <a:gd name="T12" fmla="*/ 5236 w 504"/>
                  <a:gd name="T13" fmla="*/ 5340 h 816"/>
                  <a:gd name="T14" fmla="*/ 5881 w 504"/>
                  <a:gd name="T15" fmla="*/ 6058 h 816"/>
                  <a:gd name="T16" fmla="*/ 6528 w 504"/>
                  <a:gd name="T17" fmla="*/ 534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140"/>
              <p:cNvSpPr>
                <a:spLocks/>
              </p:cNvSpPr>
              <p:nvPr/>
            </p:nvSpPr>
            <p:spPr bwMode="auto">
              <a:xfrm rot="7924494">
                <a:off x="3232" y="2220"/>
                <a:ext cx="721" cy="1056"/>
              </a:xfrm>
              <a:custGeom>
                <a:avLst/>
                <a:gdLst>
                  <a:gd name="T0" fmla="*/ 25062 w 504"/>
                  <a:gd name="T1" fmla="*/ 12279 h 816"/>
                  <a:gd name="T2" fmla="*/ 17663 w 504"/>
                  <a:gd name="T3" fmla="*/ 8181 h 816"/>
                  <a:gd name="T4" fmla="*/ 5349 w 504"/>
                  <a:gd name="T5" fmla="*/ 1629 h 816"/>
                  <a:gd name="T6" fmla="*/ 401 w 504"/>
                  <a:gd name="T7" fmla="*/ 0 h 816"/>
                  <a:gd name="T8" fmla="*/ 2851 w 504"/>
                  <a:gd name="T9" fmla="*/ 1629 h 816"/>
                  <a:gd name="T10" fmla="*/ 10256 w 504"/>
                  <a:gd name="T11" fmla="*/ 6550 h 816"/>
                  <a:gd name="T12" fmla="*/ 20162 w 504"/>
                  <a:gd name="T13" fmla="*/ 12279 h 816"/>
                  <a:gd name="T14" fmla="*/ 22597 w 504"/>
                  <a:gd name="T15" fmla="*/ 13912 h 816"/>
                  <a:gd name="T16" fmla="*/ 25062 w 504"/>
                  <a:gd name="T17" fmla="*/ 1227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Freeform 1141"/>
              <p:cNvSpPr>
                <a:spLocks/>
              </p:cNvSpPr>
              <p:nvPr/>
            </p:nvSpPr>
            <p:spPr bwMode="auto">
              <a:xfrm rot="8741481">
                <a:off x="3137" y="2403"/>
                <a:ext cx="672" cy="960"/>
              </a:xfrm>
              <a:custGeom>
                <a:avLst/>
                <a:gdLst>
                  <a:gd name="T0" fmla="*/ 11557 w 504"/>
                  <a:gd name="T1" fmla="*/ 4300 h 816"/>
                  <a:gd name="T2" fmla="*/ 8155 w 504"/>
                  <a:gd name="T3" fmla="*/ 2869 h 816"/>
                  <a:gd name="T4" fmla="*/ 2465 w 504"/>
                  <a:gd name="T5" fmla="*/ 573 h 816"/>
                  <a:gd name="T6" fmla="*/ 201 w 504"/>
                  <a:gd name="T7" fmla="*/ 0 h 816"/>
                  <a:gd name="T8" fmla="*/ 1328 w 504"/>
                  <a:gd name="T9" fmla="*/ 573 h 816"/>
                  <a:gd name="T10" fmla="*/ 4741 w 504"/>
                  <a:gd name="T11" fmla="*/ 2298 h 816"/>
                  <a:gd name="T12" fmla="*/ 9281 w 504"/>
                  <a:gd name="T13" fmla="*/ 4300 h 816"/>
                  <a:gd name="T14" fmla="*/ 10431 w 504"/>
                  <a:gd name="T15" fmla="*/ 4873 h 816"/>
                  <a:gd name="T16" fmla="*/ 11557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Freeform 1142"/>
              <p:cNvSpPr>
                <a:spLocks/>
              </p:cNvSpPr>
              <p:nvPr/>
            </p:nvSpPr>
            <p:spPr bwMode="auto">
              <a:xfrm rot="9527684">
                <a:off x="3024" y="2496"/>
                <a:ext cx="569" cy="957"/>
              </a:xfrm>
              <a:custGeom>
                <a:avLst/>
                <a:gdLst>
                  <a:gd name="T0" fmla="*/ 1852 w 504"/>
                  <a:gd name="T1" fmla="*/ 4156 h 816"/>
                  <a:gd name="T2" fmla="*/ 1305 w 504"/>
                  <a:gd name="T3" fmla="*/ 2771 h 816"/>
                  <a:gd name="T4" fmla="*/ 394 w 504"/>
                  <a:gd name="T5" fmla="*/ 559 h 816"/>
                  <a:gd name="T6" fmla="*/ 29 w 504"/>
                  <a:gd name="T7" fmla="*/ 0 h 816"/>
                  <a:gd name="T8" fmla="*/ 211 w 504"/>
                  <a:gd name="T9" fmla="*/ 559 h 816"/>
                  <a:gd name="T10" fmla="*/ 759 w 504"/>
                  <a:gd name="T11" fmla="*/ 2213 h 816"/>
                  <a:gd name="T12" fmla="*/ 1489 w 504"/>
                  <a:gd name="T13" fmla="*/ 4156 h 816"/>
                  <a:gd name="T14" fmla="*/ 1671 w 504"/>
                  <a:gd name="T15" fmla="*/ 4711 h 816"/>
                  <a:gd name="T16" fmla="*/ 1852 w 504"/>
                  <a:gd name="T17" fmla="*/ 415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Freeform 1143"/>
              <p:cNvSpPr>
                <a:spLocks/>
              </p:cNvSpPr>
              <p:nvPr/>
            </p:nvSpPr>
            <p:spPr bwMode="auto">
              <a:xfrm rot="-10473324">
                <a:off x="2880" y="2640"/>
                <a:ext cx="720" cy="960"/>
              </a:xfrm>
              <a:custGeom>
                <a:avLst/>
                <a:gdLst>
                  <a:gd name="T0" fmla="*/ 24686 w 504"/>
                  <a:gd name="T1" fmla="*/ 4300 h 816"/>
                  <a:gd name="T2" fmla="*/ 17367 w 504"/>
                  <a:gd name="T3" fmla="*/ 2869 h 816"/>
                  <a:gd name="T4" fmla="*/ 5273 w 504"/>
                  <a:gd name="T5" fmla="*/ 573 h 816"/>
                  <a:gd name="T6" fmla="*/ 400 w 504"/>
                  <a:gd name="T7" fmla="*/ 0 h 816"/>
                  <a:gd name="T8" fmla="*/ 2830 w 504"/>
                  <a:gd name="T9" fmla="*/ 573 h 816"/>
                  <a:gd name="T10" fmla="*/ 10120 w 504"/>
                  <a:gd name="T11" fmla="*/ 2298 h 816"/>
                  <a:gd name="T12" fmla="*/ 19829 w 504"/>
                  <a:gd name="T13" fmla="*/ 4300 h 816"/>
                  <a:gd name="T14" fmla="*/ 22271 w 504"/>
                  <a:gd name="T15" fmla="*/ 4873 h 816"/>
                  <a:gd name="T16" fmla="*/ 24686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1144"/>
              <p:cNvSpPr>
                <a:spLocks/>
              </p:cNvSpPr>
              <p:nvPr/>
            </p:nvSpPr>
            <p:spPr bwMode="auto">
              <a:xfrm rot="-9838032">
                <a:off x="2821" y="2700"/>
                <a:ext cx="539" cy="881"/>
              </a:xfrm>
              <a:custGeom>
                <a:avLst/>
                <a:gdLst>
                  <a:gd name="T0" fmla="*/ 1020 w 504"/>
                  <a:gd name="T1" fmla="*/ 1672 h 816"/>
                  <a:gd name="T2" fmla="*/ 720 w 504"/>
                  <a:gd name="T3" fmla="*/ 1115 h 816"/>
                  <a:gd name="T4" fmla="*/ 217 w 504"/>
                  <a:gd name="T5" fmla="*/ 222 h 816"/>
                  <a:gd name="T6" fmla="*/ 19 w 504"/>
                  <a:gd name="T7" fmla="*/ 0 h 816"/>
                  <a:gd name="T8" fmla="*/ 117 w 504"/>
                  <a:gd name="T9" fmla="*/ 222 h 816"/>
                  <a:gd name="T10" fmla="*/ 418 w 504"/>
                  <a:gd name="T11" fmla="*/ 895 h 816"/>
                  <a:gd name="T12" fmla="*/ 821 w 504"/>
                  <a:gd name="T13" fmla="*/ 1672 h 816"/>
                  <a:gd name="T14" fmla="*/ 922 w 504"/>
                  <a:gd name="T15" fmla="*/ 1896 h 816"/>
                  <a:gd name="T16" fmla="*/ 1020 w 504"/>
                  <a:gd name="T17" fmla="*/ 167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1145"/>
              <p:cNvSpPr>
                <a:spLocks/>
              </p:cNvSpPr>
              <p:nvPr/>
            </p:nvSpPr>
            <p:spPr bwMode="auto">
              <a:xfrm rot="3834454">
                <a:off x="3014" y="1735"/>
                <a:ext cx="517" cy="846"/>
              </a:xfrm>
              <a:custGeom>
                <a:avLst/>
                <a:gdLst>
                  <a:gd name="T0" fmla="*/ 646 w 504"/>
                  <a:gd name="T1" fmla="*/ 1070 h 816"/>
                  <a:gd name="T2" fmla="*/ 455 w 504"/>
                  <a:gd name="T3" fmla="*/ 714 h 816"/>
                  <a:gd name="T4" fmla="*/ 137 w 504"/>
                  <a:gd name="T5" fmla="*/ 144 h 816"/>
                  <a:gd name="T6" fmla="*/ 8 w 504"/>
                  <a:gd name="T7" fmla="*/ 0 h 816"/>
                  <a:gd name="T8" fmla="*/ 75 w 504"/>
                  <a:gd name="T9" fmla="*/ 144 h 816"/>
                  <a:gd name="T10" fmla="*/ 264 w 504"/>
                  <a:gd name="T11" fmla="*/ 572 h 816"/>
                  <a:gd name="T12" fmla="*/ 518 w 504"/>
                  <a:gd name="T13" fmla="*/ 1070 h 816"/>
                  <a:gd name="T14" fmla="*/ 583 w 504"/>
                  <a:gd name="T15" fmla="*/ 1214 h 816"/>
                  <a:gd name="T16" fmla="*/ 646 w 504"/>
                  <a:gd name="T17" fmla="*/ 107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1146"/>
              <p:cNvSpPr>
                <a:spLocks/>
              </p:cNvSpPr>
              <p:nvPr/>
            </p:nvSpPr>
            <p:spPr bwMode="auto">
              <a:xfrm rot="1202509">
                <a:off x="2496" y="1728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1147"/>
              <p:cNvSpPr>
                <a:spLocks/>
              </p:cNvSpPr>
              <p:nvPr/>
            </p:nvSpPr>
            <p:spPr bwMode="auto">
              <a:xfrm rot="1820073">
                <a:off x="2586" y="1473"/>
                <a:ext cx="663" cy="1101"/>
              </a:xfrm>
              <a:custGeom>
                <a:avLst/>
                <a:gdLst>
                  <a:gd name="T0" fmla="*/ 9974 w 504"/>
                  <a:gd name="T1" fmla="*/ 19417 h 816"/>
                  <a:gd name="T2" fmla="*/ 7027 w 504"/>
                  <a:gd name="T3" fmla="*/ 12954 h 816"/>
                  <a:gd name="T4" fmla="*/ 2123 w 504"/>
                  <a:gd name="T5" fmla="*/ 2589 h 816"/>
                  <a:gd name="T6" fmla="*/ 164 w 504"/>
                  <a:gd name="T7" fmla="*/ 0 h 816"/>
                  <a:gd name="T8" fmla="*/ 1147 w 504"/>
                  <a:gd name="T9" fmla="*/ 2589 h 816"/>
                  <a:gd name="T10" fmla="*/ 4085 w 504"/>
                  <a:gd name="T11" fmla="*/ 10353 h 816"/>
                  <a:gd name="T12" fmla="*/ 8013 w 504"/>
                  <a:gd name="T13" fmla="*/ 19417 h 816"/>
                  <a:gd name="T14" fmla="*/ 8989 w 504"/>
                  <a:gd name="T15" fmla="*/ 22024 h 816"/>
                  <a:gd name="T16" fmla="*/ 9974 w 504"/>
                  <a:gd name="T17" fmla="*/ 1941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148"/>
              <p:cNvSpPr>
                <a:spLocks/>
              </p:cNvSpPr>
              <p:nvPr/>
            </p:nvSpPr>
            <p:spPr bwMode="auto">
              <a:xfrm rot="2976910">
                <a:off x="2815" y="169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1149"/>
              <p:cNvSpPr>
                <a:spLocks/>
              </p:cNvSpPr>
              <p:nvPr/>
            </p:nvSpPr>
            <p:spPr bwMode="auto">
              <a:xfrm rot="4832533">
                <a:off x="3110" y="1766"/>
                <a:ext cx="625" cy="1008"/>
              </a:xfrm>
              <a:custGeom>
                <a:avLst/>
                <a:gdLst>
                  <a:gd name="T0" fmla="*/ 5201 w 504"/>
                  <a:gd name="T1" fmla="*/ 7352 h 816"/>
                  <a:gd name="T2" fmla="*/ 3677 w 504"/>
                  <a:gd name="T3" fmla="*/ 4905 h 816"/>
                  <a:gd name="T4" fmla="*/ 1110 w 504"/>
                  <a:gd name="T5" fmla="*/ 987 h 816"/>
                  <a:gd name="T6" fmla="*/ 88 w 504"/>
                  <a:gd name="T7" fmla="*/ 0 h 816"/>
                  <a:gd name="T8" fmla="*/ 601 w 504"/>
                  <a:gd name="T9" fmla="*/ 987 h 816"/>
                  <a:gd name="T10" fmla="*/ 2138 w 504"/>
                  <a:gd name="T11" fmla="*/ 3923 h 816"/>
                  <a:gd name="T12" fmla="*/ 4185 w 504"/>
                  <a:gd name="T13" fmla="*/ 7352 h 816"/>
                  <a:gd name="T14" fmla="*/ 4700 w 504"/>
                  <a:gd name="T15" fmla="*/ 8339 h 816"/>
                  <a:gd name="T16" fmla="*/ 5201 w 504"/>
                  <a:gd name="T17" fmla="*/ 735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1150"/>
              <p:cNvSpPr>
                <a:spLocks/>
              </p:cNvSpPr>
              <p:nvPr/>
            </p:nvSpPr>
            <p:spPr bwMode="auto">
              <a:xfrm rot="5948027">
                <a:off x="3280" y="2009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1151"/>
              <p:cNvSpPr>
                <a:spLocks/>
              </p:cNvSpPr>
              <p:nvPr/>
            </p:nvSpPr>
            <p:spPr bwMode="auto">
              <a:xfrm rot="-8691475">
                <a:off x="2555" y="2737"/>
                <a:ext cx="551" cy="977"/>
              </a:xfrm>
              <a:custGeom>
                <a:avLst/>
                <a:gdLst>
                  <a:gd name="T0" fmla="*/ 1302 w 504"/>
                  <a:gd name="T1" fmla="*/ 5221 h 816"/>
                  <a:gd name="T2" fmla="*/ 917 w 504"/>
                  <a:gd name="T3" fmla="*/ 3481 h 816"/>
                  <a:gd name="T4" fmla="*/ 280 w 504"/>
                  <a:gd name="T5" fmla="*/ 698 h 816"/>
                  <a:gd name="T6" fmla="*/ 21 w 504"/>
                  <a:gd name="T7" fmla="*/ 0 h 816"/>
                  <a:gd name="T8" fmla="*/ 150 w 504"/>
                  <a:gd name="T9" fmla="*/ 698 h 816"/>
                  <a:gd name="T10" fmla="*/ 534 w 504"/>
                  <a:gd name="T11" fmla="*/ 2790 h 816"/>
                  <a:gd name="T12" fmla="*/ 1046 w 504"/>
                  <a:gd name="T13" fmla="*/ 5221 h 816"/>
                  <a:gd name="T14" fmla="*/ 1175 w 504"/>
                  <a:gd name="T15" fmla="*/ 5915 h 816"/>
                  <a:gd name="T16" fmla="*/ 1302 w 504"/>
                  <a:gd name="T17" fmla="*/ 522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8" name="Oval 1105"/>
            <p:cNvSpPr>
              <a:spLocks noChangeArrowheads="1"/>
            </p:cNvSpPr>
            <p:nvPr/>
          </p:nvSpPr>
          <p:spPr bwMode="auto">
            <a:xfrm>
              <a:off x="1152" y="1776"/>
              <a:ext cx="532" cy="535"/>
            </a:xfrm>
            <a:prstGeom prst="ellipse">
              <a:avLst/>
            </a:prstGeom>
            <a:gradFill rotWithShape="1">
              <a:gsLst>
                <a:gs pos="0">
                  <a:srgbClr val="FF7D5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9631" name="Group 13"/>
          <p:cNvGrpSpPr>
            <a:grpSpLocks/>
          </p:cNvGrpSpPr>
          <p:nvPr/>
        </p:nvGrpSpPr>
        <p:grpSpPr bwMode="auto">
          <a:xfrm rot="6146094">
            <a:off x="382588" y="5408612"/>
            <a:ext cx="914400" cy="765175"/>
            <a:chOff x="3815256" y="1584434"/>
            <a:chExt cx="2088930" cy="2225566"/>
          </a:xfrm>
        </p:grpSpPr>
        <p:sp>
          <p:nvSpPr>
            <p:cNvPr id="2" name="Freeform 1718"/>
            <p:cNvSpPr/>
            <p:nvPr/>
          </p:nvSpPr>
          <p:spPr>
            <a:xfrm>
              <a:off x="3806519" y="2689638"/>
              <a:ext cx="1410752" cy="1080462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8461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" name="Freeform 1720"/>
              <p:cNvSpPr/>
              <p:nvPr/>
            </p:nvSpPr>
            <p:spPr>
              <a:xfrm>
                <a:off x="3842186" y="2723370"/>
                <a:ext cx="1258436" cy="97426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" name="Freeform 1721"/>
              <p:cNvSpPr/>
              <p:nvPr/>
            </p:nvSpPr>
            <p:spPr>
              <a:xfrm>
                <a:off x="3935979" y="1563485"/>
                <a:ext cx="192935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" name="Freeform 1722"/>
              <p:cNvSpPr/>
              <p:nvPr/>
            </p:nvSpPr>
            <p:spPr>
              <a:xfrm>
                <a:off x="4077260" y="1637151"/>
                <a:ext cx="1755281" cy="214707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8465" name="Group 2901"/>
          <p:cNvGrpSpPr>
            <a:grpSpLocks/>
          </p:cNvGrpSpPr>
          <p:nvPr/>
        </p:nvGrpSpPr>
        <p:grpSpPr bwMode="auto">
          <a:xfrm>
            <a:off x="1676400" y="4572000"/>
            <a:ext cx="685800" cy="841375"/>
            <a:chOff x="461" y="1166"/>
            <a:chExt cx="1777" cy="2626"/>
          </a:xfrm>
        </p:grpSpPr>
        <p:sp>
          <p:nvSpPr>
            <p:cNvPr id="18466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7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18468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18474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76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18477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8483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18484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8490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18491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8497" name="Group 2901"/>
          <p:cNvGrpSpPr>
            <a:grpSpLocks/>
          </p:cNvGrpSpPr>
          <p:nvPr/>
        </p:nvGrpSpPr>
        <p:grpSpPr bwMode="auto">
          <a:xfrm>
            <a:off x="6629400" y="3581400"/>
            <a:ext cx="793750" cy="1146175"/>
            <a:chOff x="461" y="1166"/>
            <a:chExt cx="1777" cy="2626"/>
          </a:xfrm>
        </p:grpSpPr>
        <p:sp>
          <p:nvSpPr>
            <p:cNvPr id="18498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99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18500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18506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08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18509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8515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18516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8522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18523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8529" name="Group 2901"/>
          <p:cNvGrpSpPr>
            <a:grpSpLocks/>
          </p:cNvGrpSpPr>
          <p:nvPr/>
        </p:nvGrpSpPr>
        <p:grpSpPr bwMode="auto">
          <a:xfrm>
            <a:off x="7010400" y="4876800"/>
            <a:ext cx="793750" cy="1146175"/>
            <a:chOff x="461" y="1166"/>
            <a:chExt cx="1777" cy="2626"/>
          </a:xfrm>
        </p:grpSpPr>
        <p:sp>
          <p:nvSpPr>
            <p:cNvPr id="18530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31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18532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18538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40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18541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8547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18548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8554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18555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8561" name="Freeform 129"/>
          <p:cNvSpPr>
            <a:spLocks/>
          </p:cNvSpPr>
          <p:nvPr/>
        </p:nvSpPr>
        <p:spPr bwMode="auto">
          <a:xfrm>
            <a:off x="-1447800" y="1066800"/>
            <a:ext cx="11277600" cy="3279775"/>
          </a:xfrm>
          <a:custGeom>
            <a:avLst/>
            <a:gdLst>
              <a:gd name="T0" fmla="*/ 1000 w 7104"/>
              <a:gd name="T1" fmla="*/ 1692 h 2066"/>
              <a:gd name="T2" fmla="*/ 1048 w 7104"/>
              <a:gd name="T3" fmla="*/ 1692 h 2066"/>
              <a:gd name="T4" fmla="*/ 1624 w 7104"/>
              <a:gd name="T5" fmla="*/ 411 h 2066"/>
              <a:gd name="T6" fmla="*/ 1960 w 7104"/>
              <a:gd name="T7" fmla="*/ 91 h 2066"/>
              <a:gd name="T8" fmla="*/ 2248 w 7104"/>
              <a:gd name="T9" fmla="*/ 305 h 2066"/>
              <a:gd name="T10" fmla="*/ 3112 w 7104"/>
              <a:gd name="T11" fmla="*/ 1906 h 2066"/>
              <a:gd name="T12" fmla="*/ 3352 w 7104"/>
              <a:gd name="T13" fmla="*/ 1266 h 2066"/>
              <a:gd name="T14" fmla="*/ 3544 w 7104"/>
              <a:gd name="T15" fmla="*/ 731 h 2066"/>
              <a:gd name="T16" fmla="*/ 3755 w 7104"/>
              <a:gd name="T17" fmla="*/ 619 h 2066"/>
              <a:gd name="T18" fmla="*/ 3902 w 7104"/>
              <a:gd name="T19" fmla="*/ 765 h 2066"/>
              <a:gd name="T20" fmla="*/ 4121 w 7104"/>
              <a:gd name="T21" fmla="*/ 1137 h 2066"/>
              <a:gd name="T22" fmla="*/ 4624 w 7104"/>
              <a:gd name="T23" fmla="*/ 1547 h 2066"/>
              <a:gd name="T24" fmla="*/ 4600 w 7104"/>
              <a:gd name="T25" fmla="*/ 1052 h 2066"/>
              <a:gd name="T26" fmla="*/ 4648 w 7104"/>
              <a:gd name="T27" fmla="*/ 1052 h 2066"/>
              <a:gd name="T28" fmla="*/ 4984 w 7104"/>
              <a:gd name="T29" fmla="*/ 1372 h 2066"/>
              <a:gd name="T30" fmla="*/ 5416 w 7104"/>
              <a:gd name="T31" fmla="*/ 946 h 2066"/>
              <a:gd name="T32" fmla="*/ 5337 w 7104"/>
              <a:gd name="T33" fmla="*/ 507 h 2066"/>
              <a:gd name="T34" fmla="*/ 5608 w 7104"/>
              <a:gd name="T35" fmla="*/ 305 h 2066"/>
              <a:gd name="T36" fmla="*/ 5968 w 7104"/>
              <a:gd name="T37" fmla="*/ 8 h 2066"/>
              <a:gd name="T38" fmla="*/ 6279 w 7104"/>
              <a:gd name="T39" fmla="*/ 257 h 2066"/>
              <a:gd name="T40" fmla="*/ 6553 w 7104"/>
              <a:gd name="T41" fmla="*/ 397 h 2066"/>
              <a:gd name="T42" fmla="*/ 6681 w 7104"/>
              <a:gd name="T43" fmla="*/ 637 h 2066"/>
              <a:gd name="T44" fmla="*/ 6791 w 7104"/>
              <a:gd name="T45" fmla="*/ 807 h 2066"/>
              <a:gd name="T46" fmla="*/ 6952 w 7104"/>
              <a:gd name="T47" fmla="*/ 1159 h 2066"/>
              <a:gd name="T48" fmla="*/ 6088 w 7104"/>
              <a:gd name="T49" fmla="*/ 1586 h 2066"/>
              <a:gd name="T50" fmla="*/ 856 w 7104"/>
              <a:gd name="T51" fmla="*/ 1906 h 2066"/>
              <a:gd name="T52" fmla="*/ 952 w 7104"/>
              <a:gd name="T53" fmla="*/ 1906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04" h="2066">
                <a:moveTo>
                  <a:pt x="1000" y="1692"/>
                </a:moveTo>
                <a:cubicBezTo>
                  <a:pt x="972" y="1799"/>
                  <a:pt x="944" y="1906"/>
                  <a:pt x="1048" y="1692"/>
                </a:cubicBezTo>
                <a:cubicBezTo>
                  <a:pt x="1152" y="1479"/>
                  <a:pt x="1472" y="678"/>
                  <a:pt x="1624" y="411"/>
                </a:cubicBezTo>
                <a:cubicBezTo>
                  <a:pt x="1776" y="144"/>
                  <a:pt x="1856" y="109"/>
                  <a:pt x="1960" y="91"/>
                </a:cubicBezTo>
                <a:cubicBezTo>
                  <a:pt x="2064" y="73"/>
                  <a:pt x="2056" y="2"/>
                  <a:pt x="2248" y="305"/>
                </a:cubicBezTo>
                <a:cubicBezTo>
                  <a:pt x="2440" y="607"/>
                  <a:pt x="2928" y="1746"/>
                  <a:pt x="3112" y="1906"/>
                </a:cubicBezTo>
                <a:cubicBezTo>
                  <a:pt x="3296" y="2066"/>
                  <a:pt x="3280" y="1462"/>
                  <a:pt x="3352" y="1266"/>
                </a:cubicBezTo>
                <a:cubicBezTo>
                  <a:pt x="3424" y="1070"/>
                  <a:pt x="3477" y="839"/>
                  <a:pt x="3544" y="731"/>
                </a:cubicBezTo>
                <a:cubicBezTo>
                  <a:pt x="3611" y="623"/>
                  <a:pt x="3695" y="613"/>
                  <a:pt x="3755" y="619"/>
                </a:cubicBezTo>
                <a:cubicBezTo>
                  <a:pt x="3815" y="625"/>
                  <a:pt x="3841" y="679"/>
                  <a:pt x="3902" y="765"/>
                </a:cubicBezTo>
                <a:cubicBezTo>
                  <a:pt x="3963" y="851"/>
                  <a:pt x="4001" y="1007"/>
                  <a:pt x="4121" y="1137"/>
                </a:cubicBezTo>
                <a:cubicBezTo>
                  <a:pt x="4241" y="1267"/>
                  <a:pt x="4544" y="1561"/>
                  <a:pt x="4624" y="1547"/>
                </a:cubicBezTo>
                <a:cubicBezTo>
                  <a:pt x="4704" y="1533"/>
                  <a:pt x="4596" y="1134"/>
                  <a:pt x="4600" y="1052"/>
                </a:cubicBezTo>
                <a:cubicBezTo>
                  <a:pt x="4604" y="970"/>
                  <a:pt x="4584" y="998"/>
                  <a:pt x="4648" y="1052"/>
                </a:cubicBezTo>
                <a:cubicBezTo>
                  <a:pt x="4712" y="1105"/>
                  <a:pt x="4856" y="1390"/>
                  <a:pt x="4984" y="1372"/>
                </a:cubicBezTo>
                <a:cubicBezTo>
                  <a:pt x="5112" y="1354"/>
                  <a:pt x="5357" y="1090"/>
                  <a:pt x="5416" y="946"/>
                </a:cubicBezTo>
                <a:cubicBezTo>
                  <a:pt x="5475" y="801"/>
                  <a:pt x="5305" y="614"/>
                  <a:pt x="5337" y="507"/>
                </a:cubicBezTo>
                <a:cubicBezTo>
                  <a:pt x="5369" y="400"/>
                  <a:pt x="5503" y="388"/>
                  <a:pt x="5608" y="305"/>
                </a:cubicBezTo>
                <a:cubicBezTo>
                  <a:pt x="5713" y="222"/>
                  <a:pt x="5856" y="15"/>
                  <a:pt x="5968" y="8"/>
                </a:cubicBezTo>
                <a:cubicBezTo>
                  <a:pt x="6080" y="0"/>
                  <a:pt x="6182" y="192"/>
                  <a:pt x="6279" y="257"/>
                </a:cubicBezTo>
                <a:cubicBezTo>
                  <a:pt x="6376" y="321"/>
                  <a:pt x="6486" y="333"/>
                  <a:pt x="6553" y="397"/>
                </a:cubicBezTo>
                <a:cubicBezTo>
                  <a:pt x="6620" y="460"/>
                  <a:pt x="6641" y="570"/>
                  <a:pt x="6681" y="637"/>
                </a:cubicBezTo>
                <a:cubicBezTo>
                  <a:pt x="6721" y="705"/>
                  <a:pt x="6746" y="720"/>
                  <a:pt x="6791" y="807"/>
                </a:cubicBezTo>
                <a:cubicBezTo>
                  <a:pt x="6836" y="893"/>
                  <a:pt x="7069" y="1029"/>
                  <a:pt x="6952" y="1159"/>
                </a:cubicBezTo>
                <a:cubicBezTo>
                  <a:pt x="6835" y="1289"/>
                  <a:pt x="7104" y="1462"/>
                  <a:pt x="6088" y="1586"/>
                </a:cubicBezTo>
                <a:cubicBezTo>
                  <a:pt x="5072" y="1710"/>
                  <a:pt x="1712" y="1853"/>
                  <a:pt x="856" y="1906"/>
                </a:cubicBezTo>
                <a:cubicBezTo>
                  <a:pt x="0" y="1959"/>
                  <a:pt x="476" y="1933"/>
                  <a:pt x="952" y="1906"/>
                </a:cubicBezTo>
              </a:path>
            </a:pathLst>
          </a:cu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62" name="Group 859"/>
          <p:cNvGrpSpPr>
            <a:grpSpLocks/>
          </p:cNvGrpSpPr>
          <p:nvPr/>
        </p:nvGrpSpPr>
        <p:grpSpPr bwMode="auto">
          <a:xfrm>
            <a:off x="-1371600" y="762000"/>
            <a:ext cx="11887200" cy="6629400"/>
            <a:chOff x="-1764704" y="116632"/>
            <a:chExt cx="13483697" cy="7072454"/>
          </a:xfrm>
        </p:grpSpPr>
        <p:grpSp>
          <p:nvGrpSpPr>
            <p:cNvPr id="18563" name="Group 1881"/>
            <p:cNvGrpSpPr>
              <a:grpSpLocks/>
            </p:cNvGrpSpPr>
            <p:nvPr/>
          </p:nvGrpSpPr>
          <p:grpSpPr bwMode="auto">
            <a:xfrm>
              <a:off x="6629723" y="764298"/>
              <a:ext cx="1223960" cy="1916844"/>
              <a:chOff x="-8172662" y="-542"/>
              <a:chExt cx="1439939" cy="2341441"/>
            </a:xfrm>
          </p:grpSpPr>
          <p:grpSp>
            <p:nvGrpSpPr>
              <p:cNvPr id="18564" name="Group 1712"/>
              <p:cNvGrpSpPr>
                <a:grpSpLocks/>
              </p:cNvGrpSpPr>
              <p:nvPr/>
            </p:nvGrpSpPr>
            <p:grpSpPr bwMode="auto">
              <a:xfrm>
                <a:off x="-7162277" y="626695"/>
                <a:ext cx="429554" cy="1642456"/>
                <a:chOff x="119648" y="1065630"/>
                <a:chExt cx="2045584" cy="2676931"/>
              </a:xfrm>
            </p:grpSpPr>
            <p:sp>
              <p:nvSpPr>
                <p:cNvPr id="828" name="Freeform 739"/>
                <p:cNvSpPr/>
                <p:nvPr/>
              </p:nvSpPr>
              <p:spPr>
                <a:xfrm rot="2671018">
                  <a:off x="112766" y="1063546"/>
                  <a:ext cx="2047935" cy="24208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9" name="Freeform 740"/>
                <p:cNvSpPr/>
                <p:nvPr/>
              </p:nvSpPr>
              <p:spPr>
                <a:xfrm rot="2671018">
                  <a:off x="153119" y="1141095"/>
                  <a:ext cx="1825992" cy="223881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30" name="Freeform 123"/>
                <p:cNvSpPr/>
                <p:nvPr/>
              </p:nvSpPr>
              <p:spPr>
                <a:xfrm rot="2671018">
                  <a:off x="778596" y="1346770"/>
                  <a:ext cx="847420" cy="23939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568" name="Group 1724"/>
              <p:cNvGrpSpPr>
                <a:grpSpLocks/>
              </p:cNvGrpSpPr>
              <p:nvPr/>
            </p:nvGrpSpPr>
            <p:grpSpPr bwMode="auto">
              <a:xfrm rot="-1497232">
                <a:off x="-7344712" y="151969"/>
                <a:ext cx="504258" cy="1640755"/>
                <a:chOff x="114713" y="1066611"/>
                <a:chExt cx="2058287" cy="2674159"/>
              </a:xfrm>
            </p:grpSpPr>
            <p:sp>
              <p:nvSpPr>
                <p:cNvPr id="825" name="Freeform 824"/>
                <p:cNvSpPr/>
                <p:nvPr/>
              </p:nvSpPr>
              <p:spPr>
                <a:xfrm rot="2671018">
                  <a:off x="96507" y="1049194"/>
                  <a:ext cx="2058020" cy="24107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6" name="Freeform 825"/>
                <p:cNvSpPr/>
                <p:nvPr/>
              </p:nvSpPr>
              <p:spPr>
                <a:xfrm rot="2671018">
                  <a:off x="142152" y="1132619"/>
                  <a:ext cx="1841839" cy="222869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7" name="Freeform 123"/>
                <p:cNvSpPr/>
                <p:nvPr/>
              </p:nvSpPr>
              <p:spPr>
                <a:xfrm rot="2671018">
                  <a:off x="746179" y="1327509"/>
                  <a:ext cx="847420" cy="238716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572" name="Group 1732"/>
              <p:cNvGrpSpPr>
                <a:grpSpLocks/>
              </p:cNvGrpSpPr>
              <p:nvPr/>
            </p:nvGrpSpPr>
            <p:grpSpPr bwMode="auto">
              <a:xfrm rot="-2454713">
                <a:off x="-7718672" y="-542"/>
                <a:ext cx="450099" cy="2216870"/>
                <a:chOff x="106499" y="1066025"/>
                <a:chExt cx="2056381" cy="2676513"/>
              </a:xfrm>
            </p:grpSpPr>
            <p:sp>
              <p:nvSpPr>
                <p:cNvPr id="822" name="Freeform 821"/>
                <p:cNvSpPr/>
                <p:nvPr/>
              </p:nvSpPr>
              <p:spPr>
                <a:xfrm rot="2671018">
                  <a:off x="80831" y="1038820"/>
                  <a:ext cx="2051875" cy="243273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3" name="Freeform 822"/>
                <p:cNvSpPr/>
                <p:nvPr/>
              </p:nvSpPr>
              <p:spPr>
                <a:xfrm rot="2671018">
                  <a:off x="155075" y="1117548"/>
                  <a:ext cx="1829263" cy="22553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4" name="Freeform 123"/>
                <p:cNvSpPr/>
                <p:nvPr/>
              </p:nvSpPr>
              <p:spPr>
                <a:xfrm rot="2671018">
                  <a:off x="777742" y="1345263"/>
                  <a:ext cx="851722" cy="239526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576" name="Group 1736"/>
              <p:cNvGrpSpPr>
                <a:grpSpLocks/>
              </p:cNvGrpSpPr>
              <p:nvPr/>
            </p:nvGrpSpPr>
            <p:grpSpPr bwMode="auto">
              <a:xfrm flipH="1">
                <a:off x="-8172662" y="702323"/>
                <a:ext cx="431421" cy="1638576"/>
                <a:chOff x="104628" y="1071529"/>
                <a:chExt cx="2054475" cy="2670608"/>
              </a:xfrm>
            </p:grpSpPr>
            <p:sp>
              <p:nvSpPr>
                <p:cNvPr id="819" name="Freeform 818"/>
                <p:cNvSpPr/>
                <p:nvPr/>
              </p:nvSpPr>
              <p:spPr>
                <a:xfrm rot="2671018">
                  <a:off x="108530" y="1070936"/>
                  <a:ext cx="2047936" cy="241414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0" name="Freeform 819"/>
                <p:cNvSpPr/>
                <p:nvPr/>
              </p:nvSpPr>
              <p:spPr>
                <a:xfrm rot="2671018">
                  <a:off x="148883" y="1145114"/>
                  <a:ext cx="1825992" cy="223544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1" name="Freeform 123"/>
                <p:cNvSpPr/>
                <p:nvPr/>
              </p:nvSpPr>
              <p:spPr>
                <a:xfrm rot="2671018">
                  <a:off x="774360" y="1350789"/>
                  <a:ext cx="847420" cy="239053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580" name="Group 1728"/>
              <p:cNvGrpSpPr>
                <a:grpSpLocks/>
              </p:cNvGrpSpPr>
              <p:nvPr/>
            </p:nvGrpSpPr>
            <p:grpSpPr bwMode="auto">
              <a:xfrm rot="-959344">
                <a:off x="-7523915" y="1156007"/>
                <a:ext cx="354849" cy="1114226"/>
                <a:chOff x="103168" y="1059682"/>
                <a:chExt cx="2057788" cy="2675753"/>
              </a:xfrm>
            </p:grpSpPr>
            <p:sp>
              <p:nvSpPr>
                <p:cNvPr id="816" name="Freeform 815"/>
                <p:cNvSpPr/>
                <p:nvPr/>
              </p:nvSpPr>
              <p:spPr>
                <a:xfrm rot="2671018">
                  <a:off x="-15005" y="1043358"/>
                  <a:ext cx="2051597" cy="242933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17" name="Freeform 816"/>
                <p:cNvSpPr/>
                <p:nvPr/>
              </p:nvSpPr>
              <p:spPr>
                <a:xfrm rot="2671018">
                  <a:off x="110516" y="1135026"/>
                  <a:ext cx="1842755" cy="2240556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18" name="Freeform 123"/>
                <p:cNvSpPr/>
                <p:nvPr/>
              </p:nvSpPr>
              <p:spPr>
                <a:xfrm rot="2671018">
                  <a:off x="736390" y="1334685"/>
                  <a:ext cx="859953" cy="239952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18584" name="Freeform 11"/>
            <p:cNvSpPr>
              <a:spLocks/>
            </p:cNvSpPr>
            <p:nvPr/>
          </p:nvSpPr>
          <p:spPr bwMode="auto">
            <a:xfrm rot="790385">
              <a:off x="1948521" y="3096323"/>
              <a:ext cx="4366312" cy="3490175"/>
            </a:xfrm>
            <a:custGeom>
              <a:avLst/>
              <a:gdLst>
                <a:gd name="T0" fmla="*/ 3520877 w 4366260"/>
                <a:gd name="T1" fmla="*/ 551554 h 3489960"/>
                <a:gd name="T2" fmla="*/ 3216058 w 4366260"/>
                <a:gd name="T3" fmla="*/ 322800 h 3489960"/>
                <a:gd name="T4" fmla="*/ 2774033 w 4366260"/>
                <a:gd name="T5" fmla="*/ 48293 h 3489960"/>
                <a:gd name="T6" fmla="*/ 2133865 w 4366260"/>
                <a:gd name="T7" fmla="*/ 33042 h 3489960"/>
                <a:gd name="T8" fmla="*/ 1768071 w 4366260"/>
                <a:gd name="T9" fmla="*/ 231294 h 3489960"/>
                <a:gd name="T10" fmla="*/ 1585169 w 4366260"/>
                <a:gd name="T11" fmla="*/ 536303 h 3489960"/>
                <a:gd name="T12" fmla="*/ 1432747 w 4366260"/>
                <a:gd name="T13" fmla="*/ 444797 h 3489960"/>
                <a:gd name="T14" fmla="*/ 1219354 w 4366260"/>
                <a:gd name="T15" fmla="*/ 399055 h 3489960"/>
                <a:gd name="T16" fmla="*/ 823070 w 4366260"/>
                <a:gd name="T17" fmla="*/ 536303 h 3489960"/>
                <a:gd name="T18" fmla="*/ 716368 w 4366260"/>
                <a:gd name="T19" fmla="*/ 917559 h 3489960"/>
                <a:gd name="T20" fmla="*/ 502986 w 4366260"/>
                <a:gd name="T21" fmla="*/ 856563 h 3489960"/>
                <a:gd name="T22" fmla="*/ 243873 w 4366260"/>
                <a:gd name="T23" fmla="*/ 902316 h 3489960"/>
                <a:gd name="T24" fmla="*/ 45731 w 4366260"/>
                <a:gd name="T25" fmla="*/ 1390326 h 3489960"/>
                <a:gd name="T26" fmla="*/ 15240 w 4366260"/>
                <a:gd name="T27" fmla="*/ 1908833 h 3489960"/>
                <a:gd name="T28" fmla="*/ 137182 w 4366260"/>
                <a:gd name="T29" fmla="*/ 2625602 h 3489960"/>
                <a:gd name="T30" fmla="*/ 274353 w 4366260"/>
                <a:gd name="T31" fmla="*/ 3067849 h 3489960"/>
                <a:gd name="T32" fmla="*/ 472506 w 4366260"/>
                <a:gd name="T33" fmla="*/ 3449112 h 3489960"/>
                <a:gd name="T34" fmla="*/ 655408 w 4366260"/>
                <a:gd name="T35" fmla="*/ 3327105 h 3489960"/>
                <a:gd name="T36" fmla="*/ 1920482 w 4366260"/>
                <a:gd name="T37" fmla="*/ 2579839 h 3489960"/>
                <a:gd name="T38" fmla="*/ 2926455 w 4366260"/>
                <a:gd name="T39" fmla="*/ 2168094 h 3489960"/>
                <a:gd name="T40" fmla="*/ 3536117 w 4366260"/>
                <a:gd name="T41" fmla="*/ 1985082 h 3489960"/>
                <a:gd name="T42" fmla="*/ 3703779 w 4366260"/>
                <a:gd name="T43" fmla="*/ 1924078 h 3489960"/>
                <a:gd name="T44" fmla="*/ 4130564 w 4366260"/>
                <a:gd name="T45" fmla="*/ 1832583 h 3489960"/>
                <a:gd name="T46" fmla="*/ 4343972 w 4366260"/>
                <a:gd name="T47" fmla="*/ 1802081 h 3489960"/>
                <a:gd name="T48" fmla="*/ 4267731 w 4366260"/>
                <a:gd name="T49" fmla="*/ 1314071 h 3489960"/>
                <a:gd name="T50" fmla="*/ 4130564 w 4366260"/>
                <a:gd name="T51" fmla="*/ 673562 h 3489960"/>
                <a:gd name="T52" fmla="*/ 4008623 w 4366260"/>
                <a:gd name="T53" fmla="*/ 307549 h 3489960"/>
                <a:gd name="T54" fmla="*/ 3673299 w 4366260"/>
                <a:gd name="T55" fmla="*/ 216043 h 3489960"/>
                <a:gd name="T56" fmla="*/ 3429436 w 4366260"/>
                <a:gd name="T57" fmla="*/ 490550 h 34899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6260"/>
                <a:gd name="T88" fmla="*/ 0 h 3489960"/>
                <a:gd name="T89" fmla="*/ 4366260 w 4366260"/>
                <a:gd name="T90" fmla="*/ 3489960 h 34899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6260" h="3489960">
                  <a:moveTo>
                    <a:pt x="3520440" y="551180"/>
                  </a:moveTo>
                  <a:cubicBezTo>
                    <a:pt x="3430270" y="478790"/>
                    <a:pt x="3340100" y="406400"/>
                    <a:pt x="3215640" y="322580"/>
                  </a:cubicBezTo>
                  <a:cubicBezTo>
                    <a:pt x="3091180" y="238760"/>
                    <a:pt x="2954020" y="96520"/>
                    <a:pt x="2773680" y="48260"/>
                  </a:cubicBezTo>
                  <a:cubicBezTo>
                    <a:pt x="2593340" y="0"/>
                    <a:pt x="2301240" y="2540"/>
                    <a:pt x="2133600" y="33020"/>
                  </a:cubicBezTo>
                  <a:cubicBezTo>
                    <a:pt x="1965960" y="63500"/>
                    <a:pt x="1859280" y="147320"/>
                    <a:pt x="1767840" y="231140"/>
                  </a:cubicBezTo>
                  <a:cubicBezTo>
                    <a:pt x="1676400" y="314960"/>
                    <a:pt x="1640840" y="500380"/>
                    <a:pt x="1584960" y="535940"/>
                  </a:cubicBezTo>
                  <a:cubicBezTo>
                    <a:pt x="1529080" y="571500"/>
                    <a:pt x="1493520" y="467360"/>
                    <a:pt x="1432560" y="444500"/>
                  </a:cubicBezTo>
                  <a:cubicBezTo>
                    <a:pt x="1371600" y="421640"/>
                    <a:pt x="1320800" y="383540"/>
                    <a:pt x="1219200" y="398780"/>
                  </a:cubicBezTo>
                  <a:cubicBezTo>
                    <a:pt x="1117600" y="414020"/>
                    <a:pt x="906780" y="449580"/>
                    <a:pt x="822960" y="535940"/>
                  </a:cubicBezTo>
                  <a:cubicBezTo>
                    <a:pt x="739140" y="622300"/>
                    <a:pt x="769620" y="863600"/>
                    <a:pt x="716280" y="916940"/>
                  </a:cubicBezTo>
                  <a:cubicBezTo>
                    <a:pt x="662940" y="970280"/>
                    <a:pt x="581660" y="858520"/>
                    <a:pt x="502920" y="855980"/>
                  </a:cubicBezTo>
                  <a:cubicBezTo>
                    <a:pt x="424180" y="853440"/>
                    <a:pt x="320040" y="812800"/>
                    <a:pt x="243840" y="901700"/>
                  </a:cubicBezTo>
                  <a:cubicBezTo>
                    <a:pt x="167640" y="990600"/>
                    <a:pt x="83820" y="1221740"/>
                    <a:pt x="45720" y="1389380"/>
                  </a:cubicBezTo>
                  <a:cubicBezTo>
                    <a:pt x="7620" y="1557020"/>
                    <a:pt x="0" y="1701800"/>
                    <a:pt x="15240" y="1907540"/>
                  </a:cubicBezTo>
                  <a:cubicBezTo>
                    <a:pt x="30480" y="2113280"/>
                    <a:pt x="93980" y="2430780"/>
                    <a:pt x="137160" y="2623820"/>
                  </a:cubicBezTo>
                  <a:cubicBezTo>
                    <a:pt x="180340" y="2816860"/>
                    <a:pt x="218440" y="2928620"/>
                    <a:pt x="274320" y="3065780"/>
                  </a:cubicBezTo>
                  <a:cubicBezTo>
                    <a:pt x="330200" y="3202940"/>
                    <a:pt x="408940" y="3403600"/>
                    <a:pt x="472440" y="3446780"/>
                  </a:cubicBezTo>
                  <a:cubicBezTo>
                    <a:pt x="535940" y="3489960"/>
                    <a:pt x="655320" y="3324860"/>
                    <a:pt x="655320" y="3324860"/>
                  </a:cubicBezTo>
                  <a:cubicBezTo>
                    <a:pt x="896620" y="3180080"/>
                    <a:pt x="1541780" y="2771140"/>
                    <a:pt x="1920240" y="2578100"/>
                  </a:cubicBezTo>
                  <a:cubicBezTo>
                    <a:pt x="2298700" y="2385060"/>
                    <a:pt x="2656840" y="2265680"/>
                    <a:pt x="2926080" y="2166620"/>
                  </a:cubicBezTo>
                  <a:cubicBezTo>
                    <a:pt x="3195320" y="2067560"/>
                    <a:pt x="3406140" y="2024380"/>
                    <a:pt x="3535680" y="1983740"/>
                  </a:cubicBezTo>
                  <a:cubicBezTo>
                    <a:pt x="3665220" y="1943100"/>
                    <a:pt x="3604260" y="1948180"/>
                    <a:pt x="3703320" y="1922780"/>
                  </a:cubicBezTo>
                  <a:cubicBezTo>
                    <a:pt x="3802380" y="1897380"/>
                    <a:pt x="4023360" y="1851660"/>
                    <a:pt x="4130040" y="1831340"/>
                  </a:cubicBezTo>
                  <a:cubicBezTo>
                    <a:pt x="4236720" y="1811020"/>
                    <a:pt x="4320540" y="1887220"/>
                    <a:pt x="4343400" y="1800860"/>
                  </a:cubicBezTo>
                  <a:cubicBezTo>
                    <a:pt x="4366260" y="1714500"/>
                    <a:pt x="4302760" y="1501140"/>
                    <a:pt x="4267200" y="1313180"/>
                  </a:cubicBezTo>
                  <a:cubicBezTo>
                    <a:pt x="4231640" y="1125220"/>
                    <a:pt x="4173220" y="840740"/>
                    <a:pt x="4130040" y="673100"/>
                  </a:cubicBezTo>
                  <a:cubicBezTo>
                    <a:pt x="4086860" y="505460"/>
                    <a:pt x="4084320" y="383540"/>
                    <a:pt x="4008120" y="307340"/>
                  </a:cubicBezTo>
                  <a:cubicBezTo>
                    <a:pt x="3931920" y="231140"/>
                    <a:pt x="3769360" y="185420"/>
                    <a:pt x="3672840" y="215900"/>
                  </a:cubicBezTo>
                  <a:cubicBezTo>
                    <a:pt x="3576320" y="246380"/>
                    <a:pt x="3502660" y="368300"/>
                    <a:pt x="3429000" y="490220"/>
                  </a:cubicBezTo>
                </a:path>
              </a:pathLst>
            </a:custGeom>
            <a:gradFill rotWithShape="1">
              <a:gsLst>
                <a:gs pos="0">
                  <a:srgbClr val="99FF33">
                    <a:alpha val="35999"/>
                  </a:srgbClr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Freeform 2"/>
            <p:cNvSpPr>
              <a:spLocks/>
            </p:cNvSpPr>
            <p:nvPr/>
          </p:nvSpPr>
          <p:spPr bwMode="auto">
            <a:xfrm rot="-1446524">
              <a:off x="4180770" y="2025848"/>
              <a:ext cx="5405185" cy="2834815"/>
            </a:xfrm>
            <a:custGeom>
              <a:avLst/>
              <a:gdLst>
                <a:gd name="T0" fmla="*/ 5271163 w 5405120"/>
                <a:gd name="T1" fmla="*/ 2623062 h 2834640"/>
                <a:gd name="T2" fmla="*/ 5316924 w 5405120"/>
                <a:gd name="T3" fmla="*/ 1814792 h 2834640"/>
                <a:gd name="T4" fmla="*/ 5332164 w 5405120"/>
                <a:gd name="T5" fmla="*/ 1418288 h 2834640"/>
                <a:gd name="T6" fmla="*/ 5240683 w 5405120"/>
                <a:gd name="T7" fmla="*/ 1128530 h 2834640"/>
                <a:gd name="T8" fmla="*/ 5103521 w 5405120"/>
                <a:gd name="T9" fmla="*/ 1082777 h 2834640"/>
                <a:gd name="T10" fmla="*/ 4905359 w 5405120"/>
                <a:gd name="T11" fmla="*/ 1159032 h 2834640"/>
                <a:gd name="T12" fmla="*/ 4798678 w 5405120"/>
                <a:gd name="T13" fmla="*/ 1326782 h 2834640"/>
                <a:gd name="T14" fmla="*/ 4783438 w 5405120"/>
                <a:gd name="T15" fmla="*/ 1159032 h 2834640"/>
                <a:gd name="T16" fmla="*/ 4737717 w 5405120"/>
                <a:gd name="T17" fmla="*/ 945518 h 2834640"/>
                <a:gd name="T18" fmla="*/ 4646276 w 5405120"/>
                <a:gd name="T19" fmla="*/ 854023 h 2834640"/>
                <a:gd name="T20" fmla="*/ 4478594 w 5405120"/>
                <a:gd name="T21" fmla="*/ 915016 h 2834640"/>
                <a:gd name="T22" fmla="*/ 4478594 w 5405120"/>
                <a:gd name="T23" fmla="*/ 701513 h 2834640"/>
                <a:gd name="T24" fmla="*/ 4387153 w 5405120"/>
                <a:gd name="T25" fmla="*/ 457508 h 2834640"/>
                <a:gd name="T26" fmla="*/ 4234711 w 5405120"/>
                <a:gd name="T27" fmla="*/ 335511 h 2834640"/>
                <a:gd name="T28" fmla="*/ 4112785 w 5405120"/>
                <a:gd name="T29" fmla="*/ 289758 h 2834640"/>
                <a:gd name="T30" fmla="*/ 3868926 w 5405120"/>
                <a:gd name="T31" fmla="*/ 305009 h 2834640"/>
                <a:gd name="T32" fmla="*/ 3594563 w 5405120"/>
                <a:gd name="T33" fmla="*/ 442257 h 2834640"/>
                <a:gd name="T34" fmla="*/ 3518362 w 5405120"/>
                <a:gd name="T35" fmla="*/ 579516 h 2834640"/>
                <a:gd name="T36" fmla="*/ 3487882 w 5405120"/>
                <a:gd name="T37" fmla="*/ 503261 h 2834640"/>
                <a:gd name="T38" fmla="*/ 3396421 w 5405120"/>
                <a:gd name="T39" fmla="*/ 305009 h 2834640"/>
                <a:gd name="T40" fmla="*/ 3137318 w 5405120"/>
                <a:gd name="T41" fmla="*/ 61004 h 2834640"/>
                <a:gd name="T42" fmla="*/ 2817234 w 5405120"/>
                <a:gd name="T43" fmla="*/ 0 h 2834640"/>
                <a:gd name="T44" fmla="*/ 2451430 w 5405120"/>
                <a:gd name="T45" fmla="*/ 61004 h 2834640"/>
                <a:gd name="T46" fmla="*/ 2222787 w 5405120"/>
                <a:gd name="T47" fmla="*/ 289758 h 2834640"/>
                <a:gd name="T48" fmla="*/ 2177066 w 5405120"/>
                <a:gd name="T49" fmla="*/ 259256 h 2834640"/>
                <a:gd name="T50" fmla="*/ 2051676 w 5405120"/>
                <a:gd name="T51" fmla="*/ 157878 h 2834640"/>
                <a:gd name="T52" fmla="*/ 1979668 w 5405120"/>
                <a:gd name="T53" fmla="*/ 229930 h 2834640"/>
                <a:gd name="T54" fmla="*/ 1856982 w 5405120"/>
                <a:gd name="T55" fmla="*/ 350762 h 2834640"/>
                <a:gd name="T56" fmla="*/ 1750291 w 5405120"/>
                <a:gd name="T57" fmla="*/ 259256 h 2834640"/>
                <a:gd name="T58" fmla="*/ 1308276 w 5405120"/>
                <a:gd name="T59" fmla="*/ 183001 h 2834640"/>
                <a:gd name="T60" fmla="*/ 1003432 w 5405120"/>
                <a:gd name="T61" fmla="*/ 335511 h 2834640"/>
                <a:gd name="T62" fmla="*/ 820530 w 5405120"/>
                <a:gd name="T63" fmla="*/ 625269 h 2834640"/>
                <a:gd name="T64" fmla="*/ 744319 w 5405120"/>
                <a:gd name="T65" fmla="*/ 854023 h 2834640"/>
                <a:gd name="T66" fmla="*/ 683348 w 5405120"/>
                <a:gd name="T67" fmla="*/ 1357284 h 2834640"/>
                <a:gd name="T68" fmla="*/ 454715 w 5405120"/>
                <a:gd name="T69" fmla="*/ 1342033 h 2834640"/>
                <a:gd name="T70" fmla="*/ 180362 w 5405120"/>
                <a:gd name="T71" fmla="*/ 1387786 h 2834640"/>
                <a:gd name="T72" fmla="*/ 12700 w 5405120"/>
                <a:gd name="T73" fmla="*/ 1601289 h 2834640"/>
                <a:gd name="T74" fmla="*/ 119391 w 5405120"/>
                <a:gd name="T75" fmla="*/ 2135052 h 2834640"/>
                <a:gd name="T76" fmla="*/ 729079 w 5405120"/>
                <a:gd name="T77" fmla="*/ 2745049 h 2834640"/>
                <a:gd name="T78" fmla="*/ 881501 w 5405120"/>
                <a:gd name="T79" fmla="*/ 2684066 h 2834640"/>
                <a:gd name="T80" fmla="*/ 1521658 w 5405120"/>
                <a:gd name="T81" fmla="*/ 2577299 h 2834640"/>
                <a:gd name="T82" fmla="*/ 2253267 w 5405120"/>
                <a:gd name="T83" fmla="*/ 2501055 h 2834640"/>
                <a:gd name="T84" fmla="*/ 3137318 w 5405120"/>
                <a:gd name="T85" fmla="*/ 2424810 h 2834640"/>
                <a:gd name="T86" fmla="*/ 3746985 w 5405120"/>
                <a:gd name="T87" fmla="*/ 2424810 h 2834640"/>
                <a:gd name="T88" fmla="*/ 4509075 w 5405120"/>
                <a:gd name="T89" fmla="*/ 2424810 h 2834640"/>
                <a:gd name="T90" fmla="*/ 5271163 w 5405120"/>
                <a:gd name="T91" fmla="*/ 2623062 h 28346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05120"/>
                <a:gd name="T139" fmla="*/ 0 h 2834640"/>
                <a:gd name="T140" fmla="*/ 5405120 w 5405120"/>
                <a:gd name="T141" fmla="*/ 2834640 h 28346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05120" h="2834640">
                  <a:moveTo>
                    <a:pt x="5270500" y="2621280"/>
                  </a:moveTo>
                  <a:cubicBezTo>
                    <a:pt x="5405120" y="2519680"/>
                    <a:pt x="5306060" y="2014220"/>
                    <a:pt x="5316220" y="1813560"/>
                  </a:cubicBezTo>
                  <a:cubicBezTo>
                    <a:pt x="5326380" y="1612900"/>
                    <a:pt x="5344160" y="1531620"/>
                    <a:pt x="5331460" y="1417320"/>
                  </a:cubicBezTo>
                  <a:cubicBezTo>
                    <a:pt x="5318760" y="1303020"/>
                    <a:pt x="5278120" y="1183640"/>
                    <a:pt x="5240020" y="1127760"/>
                  </a:cubicBezTo>
                  <a:cubicBezTo>
                    <a:pt x="5201920" y="1071880"/>
                    <a:pt x="5158740" y="1076960"/>
                    <a:pt x="5102860" y="1082040"/>
                  </a:cubicBezTo>
                  <a:cubicBezTo>
                    <a:pt x="5046980" y="1087120"/>
                    <a:pt x="4955540" y="1117600"/>
                    <a:pt x="4904740" y="1158240"/>
                  </a:cubicBezTo>
                  <a:cubicBezTo>
                    <a:pt x="4853940" y="1198880"/>
                    <a:pt x="4818380" y="1325880"/>
                    <a:pt x="4798060" y="1325880"/>
                  </a:cubicBezTo>
                  <a:cubicBezTo>
                    <a:pt x="4777740" y="1325880"/>
                    <a:pt x="4792980" y="1221740"/>
                    <a:pt x="4782820" y="1158240"/>
                  </a:cubicBezTo>
                  <a:cubicBezTo>
                    <a:pt x="4772660" y="1094740"/>
                    <a:pt x="4759960" y="995680"/>
                    <a:pt x="4737100" y="944880"/>
                  </a:cubicBezTo>
                  <a:cubicBezTo>
                    <a:pt x="4714240" y="894080"/>
                    <a:pt x="4688840" y="858520"/>
                    <a:pt x="4645660" y="853440"/>
                  </a:cubicBezTo>
                  <a:cubicBezTo>
                    <a:pt x="4602480" y="848360"/>
                    <a:pt x="4505960" y="939800"/>
                    <a:pt x="4478020" y="914400"/>
                  </a:cubicBezTo>
                  <a:cubicBezTo>
                    <a:pt x="4450080" y="889000"/>
                    <a:pt x="4493260" y="777240"/>
                    <a:pt x="4478020" y="701040"/>
                  </a:cubicBezTo>
                  <a:cubicBezTo>
                    <a:pt x="4462780" y="624840"/>
                    <a:pt x="4427220" y="518160"/>
                    <a:pt x="4386580" y="457200"/>
                  </a:cubicBezTo>
                  <a:cubicBezTo>
                    <a:pt x="4345940" y="396240"/>
                    <a:pt x="4279900" y="363220"/>
                    <a:pt x="4234180" y="335280"/>
                  </a:cubicBezTo>
                  <a:cubicBezTo>
                    <a:pt x="4188460" y="307340"/>
                    <a:pt x="4173220" y="294640"/>
                    <a:pt x="4112260" y="289560"/>
                  </a:cubicBezTo>
                  <a:cubicBezTo>
                    <a:pt x="4051300" y="284480"/>
                    <a:pt x="3954780" y="279400"/>
                    <a:pt x="3868420" y="304800"/>
                  </a:cubicBezTo>
                  <a:cubicBezTo>
                    <a:pt x="3782060" y="330200"/>
                    <a:pt x="3652520" y="396240"/>
                    <a:pt x="3594100" y="441960"/>
                  </a:cubicBezTo>
                  <a:cubicBezTo>
                    <a:pt x="3535680" y="487680"/>
                    <a:pt x="3535680" y="568960"/>
                    <a:pt x="3517900" y="579120"/>
                  </a:cubicBezTo>
                  <a:cubicBezTo>
                    <a:pt x="3500120" y="589280"/>
                    <a:pt x="3507740" y="548640"/>
                    <a:pt x="3487420" y="502920"/>
                  </a:cubicBezTo>
                  <a:cubicBezTo>
                    <a:pt x="3467100" y="457200"/>
                    <a:pt x="3454400" y="378460"/>
                    <a:pt x="3395980" y="304800"/>
                  </a:cubicBezTo>
                  <a:cubicBezTo>
                    <a:pt x="3337560" y="231140"/>
                    <a:pt x="3233420" y="111760"/>
                    <a:pt x="3136900" y="60960"/>
                  </a:cubicBezTo>
                  <a:cubicBezTo>
                    <a:pt x="3040380" y="10160"/>
                    <a:pt x="2931160" y="0"/>
                    <a:pt x="2816860" y="0"/>
                  </a:cubicBezTo>
                  <a:cubicBezTo>
                    <a:pt x="2702560" y="0"/>
                    <a:pt x="2550160" y="12700"/>
                    <a:pt x="2451100" y="60960"/>
                  </a:cubicBezTo>
                  <a:cubicBezTo>
                    <a:pt x="2352040" y="109220"/>
                    <a:pt x="2268220" y="256540"/>
                    <a:pt x="2222500" y="289560"/>
                  </a:cubicBezTo>
                  <a:cubicBezTo>
                    <a:pt x="2176780" y="322580"/>
                    <a:pt x="2205295" y="281045"/>
                    <a:pt x="2176780" y="259080"/>
                  </a:cubicBezTo>
                  <a:cubicBezTo>
                    <a:pt x="2148265" y="237115"/>
                    <a:pt x="2084308" y="162652"/>
                    <a:pt x="2051412" y="157768"/>
                  </a:cubicBezTo>
                  <a:cubicBezTo>
                    <a:pt x="2018516" y="152884"/>
                    <a:pt x="2011849" y="197651"/>
                    <a:pt x="1979404" y="229776"/>
                  </a:cubicBezTo>
                  <a:cubicBezTo>
                    <a:pt x="1946959" y="261901"/>
                    <a:pt x="1894964" y="345636"/>
                    <a:pt x="1856740" y="350520"/>
                  </a:cubicBezTo>
                  <a:cubicBezTo>
                    <a:pt x="1818516" y="355404"/>
                    <a:pt x="1841500" y="287020"/>
                    <a:pt x="1750060" y="259080"/>
                  </a:cubicBezTo>
                  <a:cubicBezTo>
                    <a:pt x="1658620" y="231140"/>
                    <a:pt x="1432560" y="170180"/>
                    <a:pt x="1308100" y="182880"/>
                  </a:cubicBezTo>
                  <a:cubicBezTo>
                    <a:pt x="1183640" y="195580"/>
                    <a:pt x="1084580" y="261620"/>
                    <a:pt x="1003300" y="335280"/>
                  </a:cubicBezTo>
                  <a:cubicBezTo>
                    <a:pt x="922020" y="408940"/>
                    <a:pt x="863600" y="538480"/>
                    <a:pt x="820420" y="624840"/>
                  </a:cubicBezTo>
                  <a:cubicBezTo>
                    <a:pt x="777240" y="711200"/>
                    <a:pt x="767080" y="731520"/>
                    <a:pt x="744220" y="853440"/>
                  </a:cubicBezTo>
                  <a:cubicBezTo>
                    <a:pt x="721360" y="975360"/>
                    <a:pt x="731520" y="1275080"/>
                    <a:pt x="683260" y="1356360"/>
                  </a:cubicBezTo>
                  <a:cubicBezTo>
                    <a:pt x="635000" y="1437640"/>
                    <a:pt x="538480" y="1336040"/>
                    <a:pt x="454660" y="1341120"/>
                  </a:cubicBezTo>
                  <a:cubicBezTo>
                    <a:pt x="370840" y="1346200"/>
                    <a:pt x="254000" y="1343660"/>
                    <a:pt x="180340" y="1386840"/>
                  </a:cubicBezTo>
                  <a:cubicBezTo>
                    <a:pt x="106680" y="1430020"/>
                    <a:pt x="22860" y="1475740"/>
                    <a:pt x="12700" y="1600200"/>
                  </a:cubicBezTo>
                  <a:cubicBezTo>
                    <a:pt x="2540" y="1724660"/>
                    <a:pt x="0" y="1943100"/>
                    <a:pt x="119380" y="2133600"/>
                  </a:cubicBezTo>
                  <a:cubicBezTo>
                    <a:pt x="238760" y="2324100"/>
                    <a:pt x="601980" y="2651760"/>
                    <a:pt x="728980" y="2743200"/>
                  </a:cubicBezTo>
                  <a:cubicBezTo>
                    <a:pt x="855980" y="2834640"/>
                    <a:pt x="749300" y="2710180"/>
                    <a:pt x="881380" y="2682240"/>
                  </a:cubicBezTo>
                  <a:cubicBezTo>
                    <a:pt x="1013460" y="2654300"/>
                    <a:pt x="1292860" y="2606040"/>
                    <a:pt x="1521460" y="2575560"/>
                  </a:cubicBezTo>
                  <a:cubicBezTo>
                    <a:pt x="1750060" y="2545080"/>
                    <a:pt x="2252980" y="2499360"/>
                    <a:pt x="2252980" y="2499360"/>
                  </a:cubicBezTo>
                  <a:cubicBezTo>
                    <a:pt x="2522220" y="2473960"/>
                    <a:pt x="2887980" y="2435860"/>
                    <a:pt x="3136900" y="2423160"/>
                  </a:cubicBezTo>
                  <a:cubicBezTo>
                    <a:pt x="3385820" y="2410460"/>
                    <a:pt x="3746500" y="2423160"/>
                    <a:pt x="3746500" y="2423160"/>
                  </a:cubicBezTo>
                  <a:cubicBezTo>
                    <a:pt x="3975100" y="2423160"/>
                    <a:pt x="4254500" y="2395220"/>
                    <a:pt x="4508500" y="2423160"/>
                  </a:cubicBezTo>
                  <a:cubicBezTo>
                    <a:pt x="4762500" y="2451100"/>
                    <a:pt x="5135880" y="2722880"/>
                    <a:pt x="5270500" y="262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CC99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86" name="Group 235"/>
            <p:cNvGrpSpPr>
              <a:grpSpLocks/>
            </p:cNvGrpSpPr>
            <p:nvPr/>
          </p:nvGrpSpPr>
          <p:grpSpPr bwMode="auto">
            <a:xfrm rot="-599867">
              <a:off x="4390230" y="3903744"/>
              <a:ext cx="809625" cy="320675"/>
              <a:chOff x="7869346" y="2108109"/>
              <a:chExt cx="809615" cy="320655"/>
            </a:xfrm>
          </p:grpSpPr>
          <p:sp>
            <p:nvSpPr>
              <p:cNvPr id="791" name="Freeform 790"/>
              <p:cNvSpPr/>
              <p:nvPr/>
            </p:nvSpPr>
            <p:spPr>
              <a:xfrm>
                <a:off x="7860541" y="2093187"/>
                <a:ext cx="777896" cy="284507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792" name="Freeform 791"/>
              <p:cNvSpPr/>
              <p:nvPr/>
            </p:nvSpPr>
            <p:spPr>
              <a:xfrm>
                <a:off x="7868559" y="2292090"/>
                <a:ext cx="8103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589" name="Group 245"/>
            <p:cNvGrpSpPr>
              <a:grpSpLocks/>
            </p:cNvGrpSpPr>
            <p:nvPr/>
          </p:nvGrpSpPr>
          <p:grpSpPr bwMode="auto">
            <a:xfrm rot="-1590659">
              <a:off x="4873922" y="3685385"/>
              <a:ext cx="809626" cy="321520"/>
              <a:chOff x="7868986" y="2105665"/>
              <a:chExt cx="809616" cy="321500"/>
            </a:xfrm>
          </p:grpSpPr>
          <p:sp>
            <p:nvSpPr>
              <p:cNvPr id="789" name="Freeform 788"/>
              <p:cNvSpPr/>
              <p:nvPr/>
            </p:nvSpPr>
            <p:spPr>
              <a:xfrm>
                <a:off x="7869734" y="2086527"/>
                <a:ext cx="776094" cy="291281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790" name="Freeform 789"/>
              <p:cNvSpPr/>
              <p:nvPr/>
            </p:nvSpPr>
            <p:spPr>
              <a:xfrm>
                <a:off x="7870161" y="2287773"/>
                <a:ext cx="808507" cy="13717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592" name="Group 284"/>
            <p:cNvGrpSpPr>
              <a:grpSpLocks/>
            </p:cNvGrpSpPr>
            <p:nvPr/>
          </p:nvGrpSpPr>
          <p:grpSpPr bwMode="auto">
            <a:xfrm rot="-827919">
              <a:off x="4681381" y="3109668"/>
              <a:ext cx="720847" cy="2351770"/>
              <a:chOff x="8423162" y="1462976"/>
              <a:chExt cx="720838" cy="1931006"/>
            </a:xfrm>
          </p:grpSpPr>
          <p:sp>
            <p:nvSpPr>
              <p:cNvPr id="782" name="Freeform 285"/>
              <p:cNvSpPr/>
              <p:nvPr/>
            </p:nvSpPr>
            <p:spPr>
              <a:xfrm>
                <a:off x="8421280" y="1461957"/>
                <a:ext cx="709470" cy="188841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594" name="Group 229"/>
              <p:cNvGrpSpPr>
                <a:grpSpLocks/>
              </p:cNvGrpSpPr>
              <p:nvPr/>
            </p:nvGrpSpPr>
            <p:grpSpPr bwMode="auto">
              <a:xfrm>
                <a:off x="8448188" y="1502432"/>
                <a:ext cx="695812" cy="1891550"/>
                <a:chOff x="8448188" y="1502432"/>
                <a:chExt cx="695812" cy="1891550"/>
              </a:xfrm>
            </p:grpSpPr>
            <p:sp>
              <p:nvSpPr>
                <p:cNvPr id="784" name="Freeform 287"/>
                <p:cNvSpPr/>
                <p:nvPr/>
              </p:nvSpPr>
              <p:spPr>
                <a:xfrm>
                  <a:off x="8448066" y="1482202"/>
                  <a:ext cx="675258" cy="1874513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5" name="Freeform 288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6" name="Freeform 289"/>
                <p:cNvSpPr/>
                <p:nvPr/>
              </p:nvSpPr>
              <p:spPr>
                <a:xfrm>
                  <a:off x="8472115" y="2648945"/>
                  <a:ext cx="563614" cy="720325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7" name="Freeform 786"/>
                <p:cNvSpPr/>
                <p:nvPr/>
              </p:nvSpPr>
              <p:spPr>
                <a:xfrm>
                  <a:off x="8579243" y="1526798"/>
                  <a:ext cx="545608" cy="1041551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8" name="Oval 787"/>
                <p:cNvSpPr/>
                <p:nvPr/>
              </p:nvSpPr>
              <p:spPr>
                <a:xfrm>
                  <a:off x="8743345" y="2104677"/>
                  <a:ext cx="144055" cy="21554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602" name="Group 744"/>
            <p:cNvGrpSpPr>
              <a:grpSpLocks/>
            </p:cNvGrpSpPr>
            <p:nvPr/>
          </p:nvGrpSpPr>
          <p:grpSpPr bwMode="auto">
            <a:xfrm>
              <a:off x="3785724" y="1584155"/>
              <a:ext cx="1151634" cy="2397310"/>
              <a:chOff x="2028" y="180"/>
              <a:chExt cx="1048" cy="2241"/>
            </a:xfrm>
          </p:grpSpPr>
          <p:grpSp>
            <p:nvGrpSpPr>
              <p:cNvPr id="18603" name="Group 745"/>
              <p:cNvGrpSpPr>
                <a:grpSpLocks/>
              </p:cNvGrpSpPr>
              <p:nvPr/>
            </p:nvGrpSpPr>
            <p:grpSpPr bwMode="auto">
              <a:xfrm rot="4566614" flipH="1">
                <a:off x="2402" y="180"/>
                <a:ext cx="240" cy="240"/>
                <a:chOff x="3096" y="3832"/>
                <a:chExt cx="840" cy="560"/>
              </a:xfrm>
            </p:grpSpPr>
            <p:sp>
              <p:nvSpPr>
                <p:cNvPr id="18604" name="Freeform 746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5" name="Freeform 747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6" name="Freeform 748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7" name="Freeform 749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8" name="Freeform 750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9" name="Freeform 751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0" name="Freeform 752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1" name="Freeform 753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2" name="Group 754"/>
              <p:cNvGrpSpPr>
                <a:grpSpLocks/>
              </p:cNvGrpSpPr>
              <p:nvPr/>
            </p:nvGrpSpPr>
            <p:grpSpPr bwMode="auto">
              <a:xfrm rot="13412250" flipH="1">
                <a:off x="2640" y="1824"/>
                <a:ext cx="276" cy="172"/>
                <a:chOff x="3096" y="3832"/>
                <a:chExt cx="840" cy="560"/>
              </a:xfrm>
            </p:grpSpPr>
            <p:sp>
              <p:nvSpPr>
                <p:cNvPr id="18613" name="Freeform 755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4" name="Freeform 756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5" name="Freeform 757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6" name="Freeform 758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7" name="Freeform 759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8" name="Freeform 760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9" name="Freeform 761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762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21" name="Group 763"/>
              <p:cNvGrpSpPr>
                <a:grpSpLocks/>
              </p:cNvGrpSpPr>
              <p:nvPr/>
            </p:nvGrpSpPr>
            <p:grpSpPr bwMode="auto">
              <a:xfrm rot="3430492" flipH="1">
                <a:off x="2004" y="1211"/>
                <a:ext cx="288" cy="240"/>
                <a:chOff x="3096" y="3832"/>
                <a:chExt cx="840" cy="560"/>
              </a:xfrm>
            </p:grpSpPr>
            <p:sp>
              <p:nvSpPr>
                <p:cNvPr id="18622" name="Freeform 764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765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766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5" name="Freeform 767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6" name="Freeform 768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7" name="Freeform 769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8" name="Freeform 770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9" name="Freeform 771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30" name="Group 772"/>
              <p:cNvGrpSpPr>
                <a:grpSpLocks/>
              </p:cNvGrpSpPr>
              <p:nvPr/>
            </p:nvGrpSpPr>
            <p:grpSpPr bwMode="auto">
              <a:xfrm rot="5993130">
                <a:off x="2100" y="1025"/>
                <a:ext cx="403" cy="298"/>
                <a:chOff x="4368" y="998"/>
                <a:chExt cx="403" cy="298"/>
              </a:xfrm>
            </p:grpSpPr>
            <p:grpSp>
              <p:nvGrpSpPr>
                <p:cNvPr id="18631" name="Group 773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8632" name="Freeform 774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775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4" name="Freeform 776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777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6" name="Freeform 778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779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8" name="Freeform 780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781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40" name="Group 782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8641" name="Freeform 783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2" name="Freeform 784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785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4" name="Freeform 786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787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6" name="Freeform 788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789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8" name="Freeform 790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49" name="Group 791"/>
              <p:cNvGrpSpPr>
                <a:grpSpLocks/>
              </p:cNvGrpSpPr>
              <p:nvPr/>
            </p:nvGrpSpPr>
            <p:grpSpPr bwMode="auto">
              <a:xfrm rot="10058229" flipH="1">
                <a:off x="2628" y="565"/>
                <a:ext cx="288" cy="240"/>
                <a:chOff x="3096" y="3832"/>
                <a:chExt cx="840" cy="560"/>
              </a:xfrm>
            </p:grpSpPr>
            <p:sp>
              <p:nvSpPr>
                <p:cNvPr id="18650" name="Freeform 792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1" name="Freeform 793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2" name="Freeform 794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3" name="Freeform 795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4" name="Freeform 796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5" name="Freeform 797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6" name="Freeform 798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7" name="Freeform 799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58" name="Group 800"/>
              <p:cNvGrpSpPr>
                <a:grpSpLocks/>
              </p:cNvGrpSpPr>
              <p:nvPr/>
            </p:nvGrpSpPr>
            <p:grpSpPr bwMode="auto">
              <a:xfrm rot="-6087587">
                <a:off x="2683" y="1589"/>
                <a:ext cx="403" cy="298"/>
                <a:chOff x="4368" y="998"/>
                <a:chExt cx="403" cy="298"/>
              </a:xfrm>
            </p:grpSpPr>
            <p:grpSp>
              <p:nvGrpSpPr>
                <p:cNvPr id="18659" name="Group 801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8660" name="Freeform 802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1" name="Freeform 803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2" name="Freeform 804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3" name="Freeform 805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4" name="Freeform 806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5" name="Freeform 807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6" name="Freeform 808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7" name="Freeform 809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68" name="Group 810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8669" name="Freeform 811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0" name="Freeform 812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1" name="Freeform 813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2" name="Freeform 814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3" name="Freeform 815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4" name="Freeform 816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5" name="Freeform 817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6" name="Freeform 818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677" name="Group 819"/>
              <p:cNvGrpSpPr>
                <a:grpSpLocks/>
              </p:cNvGrpSpPr>
              <p:nvPr/>
            </p:nvGrpSpPr>
            <p:grpSpPr bwMode="auto">
              <a:xfrm rot="10058229" flipH="1">
                <a:off x="2788" y="1324"/>
                <a:ext cx="288" cy="240"/>
                <a:chOff x="3096" y="3832"/>
                <a:chExt cx="840" cy="560"/>
              </a:xfrm>
            </p:grpSpPr>
            <p:sp>
              <p:nvSpPr>
                <p:cNvPr id="18678" name="Freeform 82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9" name="Freeform 82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0" name="Freeform 82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1" name="Freeform 82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2" name="Freeform 82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3" name="Freeform 82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4" name="Freeform 82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5" name="Freeform 82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86" name="Group 828"/>
              <p:cNvGrpSpPr>
                <a:grpSpLocks/>
              </p:cNvGrpSpPr>
              <p:nvPr/>
            </p:nvGrpSpPr>
            <p:grpSpPr bwMode="auto">
              <a:xfrm rot="10058229" flipH="1">
                <a:off x="2591" y="1338"/>
                <a:ext cx="288" cy="240"/>
                <a:chOff x="3096" y="3832"/>
                <a:chExt cx="840" cy="560"/>
              </a:xfrm>
            </p:grpSpPr>
            <p:sp>
              <p:nvSpPr>
                <p:cNvPr id="18687" name="Freeform 82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8" name="Freeform 83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9" name="Freeform 83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0" name="Freeform 83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1" name="Freeform 83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2" name="Freeform 83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3" name="Freeform 83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4" name="Freeform 83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95" name="Freeform 837"/>
              <p:cNvSpPr>
                <a:spLocks/>
              </p:cNvSpPr>
              <p:nvPr/>
            </p:nvSpPr>
            <p:spPr bwMode="auto">
              <a:xfrm>
                <a:off x="2211" y="301"/>
                <a:ext cx="550" cy="2120"/>
              </a:xfrm>
              <a:custGeom>
                <a:avLst/>
                <a:gdLst>
                  <a:gd name="T0" fmla="*/ 367 w 550"/>
                  <a:gd name="T1" fmla="*/ 1989 h 2120"/>
                  <a:gd name="T2" fmla="*/ 340 w 550"/>
                  <a:gd name="T3" fmla="*/ 1907 h 2120"/>
                  <a:gd name="T4" fmla="*/ 312 w 550"/>
                  <a:gd name="T5" fmla="*/ 2003 h 2120"/>
                  <a:gd name="T6" fmla="*/ 342 w 550"/>
                  <a:gd name="T7" fmla="*/ 2103 h 2120"/>
                  <a:gd name="T8" fmla="*/ 303 w 550"/>
                  <a:gd name="T9" fmla="*/ 1916 h 2120"/>
                  <a:gd name="T10" fmla="*/ 276 w 550"/>
                  <a:gd name="T11" fmla="*/ 1600 h 2120"/>
                  <a:gd name="T12" fmla="*/ 280 w 550"/>
                  <a:gd name="T13" fmla="*/ 1355 h 2120"/>
                  <a:gd name="T14" fmla="*/ 320 w 550"/>
                  <a:gd name="T15" fmla="*/ 1150 h 2120"/>
                  <a:gd name="T16" fmla="*/ 364 w 550"/>
                  <a:gd name="T17" fmla="*/ 1058 h 2120"/>
                  <a:gd name="T18" fmla="*/ 386 w 550"/>
                  <a:gd name="T19" fmla="*/ 968 h 2120"/>
                  <a:gd name="T20" fmla="*/ 318 w 550"/>
                  <a:gd name="T21" fmla="*/ 834 h 2120"/>
                  <a:gd name="T22" fmla="*/ 362 w 550"/>
                  <a:gd name="T23" fmla="*/ 653 h 2120"/>
                  <a:gd name="T24" fmla="*/ 405 w 550"/>
                  <a:gd name="T25" fmla="*/ 563 h 2120"/>
                  <a:gd name="T26" fmla="*/ 538 w 550"/>
                  <a:gd name="T27" fmla="*/ 426 h 2120"/>
                  <a:gd name="T28" fmla="*/ 477 w 550"/>
                  <a:gd name="T29" fmla="*/ 453 h 2120"/>
                  <a:gd name="T30" fmla="*/ 409 w 550"/>
                  <a:gd name="T31" fmla="*/ 492 h 2120"/>
                  <a:gd name="T32" fmla="*/ 452 w 550"/>
                  <a:gd name="T33" fmla="*/ 362 h 2120"/>
                  <a:gd name="T34" fmla="*/ 501 w 550"/>
                  <a:gd name="T35" fmla="*/ 92 h 2120"/>
                  <a:gd name="T36" fmla="*/ 427 w 550"/>
                  <a:gd name="T37" fmla="*/ 337 h 2120"/>
                  <a:gd name="T38" fmla="*/ 361 w 550"/>
                  <a:gd name="T39" fmla="*/ 517 h 2120"/>
                  <a:gd name="T40" fmla="*/ 331 w 550"/>
                  <a:gd name="T41" fmla="*/ 338 h 2120"/>
                  <a:gd name="T42" fmla="*/ 324 w 550"/>
                  <a:gd name="T43" fmla="*/ 209 h 2120"/>
                  <a:gd name="T44" fmla="*/ 310 w 550"/>
                  <a:gd name="T45" fmla="*/ 132 h 2120"/>
                  <a:gd name="T46" fmla="*/ 310 w 550"/>
                  <a:gd name="T47" fmla="*/ 3 h 2120"/>
                  <a:gd name="T48" fmla="*/ 291 w 550"/>
                  <a:gd name="T49" fmla="*/ 113 h 2120"/>
                  <a:gd name="T50" fmla="*/ 292 w 550"/>
                  <a:gd name="T51" fmla="*/ 203 h 2120"/>
                  <a:gd name="T52" fmla="*/ 315 w 550"/>
                  <a:gd name="T53" fmla="*/ 428 h 2120"/>
                  <a:gd name="T54" fmla="*/ 339 w 550"/>
                  <a:gd name="T55" fmla="*/ 564 h 2120"/>
                  <a:gd name="T56" fmla="*/ 295 w 550"/>
                  <a:gd name="T57" fmla="*/ 744 h 2120"/>
                  <a:gd name="T58" fmla="*/ 252 w 550"/>
                  <a:gd name="T59" fmla="*/ 789 h 2120"/>
                  <a:gd name="T60" fmla="*/ 296 w 550"/>
                  <a:gd name="T61" fmla="*/ 924 h 2120"/>
                  <a:gd name="T62" fmla="*/ 297 w 550"/>
                  <a:gd name="T63" fmla="*/ 1014 h 2120"/>
                  <a:gd name="T64" fmla="*/ 254 w 550"/>
                  <a:gd name="T65" fmla="*/ 1150 h 2120"/>
                  <a:gd name="T66" fmla="*/ 209 w 550"/>
                  <a:gd name="T67" fmla="*/ 1195 h 2120"/>
                  <a:gd name="T68" fmla="*/ 142 w 550"/>
                  <a:gd name="T69" fmla="*/ 1015 h 2120"/>
                  <a:gd name="T70" fmla="*/ 97 w 550"/>
                  <a:gd name="T71" fmla="*/ 1015 h 2120"/>
                  <a:gd name="T72" fmla="*/ 7 w 550"/>
                  <a:gd name="T73" fmla="*/ 836 h 2120"/>
                  <a:gd name="T74" fmla="*/ 53 w 550"/>
                  <a:gd name="T75" fmla="*/ 1015 h 2120"/>
                  <a:gd name="T76" fmla="*/ 126 w 550"/>
                  <a:gd name="T77" fmla="*/ 1060 h 2120"/>
                  <a:gd name="T78" fmla="*/ 158 w 550"/>
                  <a:gd name="T79" fmla="*/ 1164 h 2120"/>
                  <a:gd name="T80" fmla="*/ 210 w 550"/>
                  <a:gd name="T81" fmla="*/ 1285 h 2120"/>
                  <a:gd name="T82" fmla="*/ 190 w 550"/>
                  <a:gd name="T83" fmla="*/ 1646 h 2120"/>
                  <a:gd name="T84" fmla="*/ 237 w 550"/>
                  <a:gd name="T85" fmla="*/ 2051 h 2120"/>
                  <a:gd name="T86" fmla="*/ 258 w 550"/>
                  <a:gd name="T87" fmla="*/ 2058 h 2120"/>
                  <a:gd name="T88" fmla="*/ 299 w 550"/>
                  <a:gd name="T89" fmla="*/ 2003 h 2120"/>
                  <a:gd name="T90" fmla="*/ 285 w 550"/>
                  <a:gd name="T91" fmla="*/ 1907 h 2120"/>
                  <a:gd name="T92" fmla="*/ 312 w 550"/>
                  <a:gd name="T93" fmla="*/ 2058 h 2120"/>
                  <a:gd name="T94" fmla="*/ 312 w 550"/>
                  <a:gd name="T95" fmla="*/ 1989 h 2120"/>
                  <a:gd name="T96" fmla="*/ 326 w 550"/>
                  <a:gd name="T97" fmla="*/ 1962 h 2120"/>
                  <a:gd name="T98" fmla="*/ 367 w 550"/>
                  <a:gd name="T99" fmla="*/ 1989 h 2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0"/>
                  <a:gd name="T151" fmla="*/ 0 h 2120"/>
                  <a:gd name="T152" fmla="*/ 550 w 550"/>
                  <a:gd name="T153" fmla="*/ 2120 h 2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0" h="2120">
                    <a:moveTo>
                      <a:pt x="367" y="1989"/>
                    </a:moveTo>
                    <a:cubicBezTo>
                      <a:pt x="310" y="1898"/>
                      <a:pt x="349" y="1905"/>
                      <a:pt x="340" y="1907"/>
                    </a:cubicBezTo>
                    <a:cubicBezTo>
                      <a:pt x="331" y="1909"/>
                      <a:pt x="312" y="1970"/>
                      <a:pt x="312" y="2003"/>
                    </a:cubicBezTo>
                    <a:cubicBezTo>
                      <a:pt x="312" y="2036"/>
                      <a:pt x="343" y="2117"/>
                      <a:pt x="342" y="2103"/>
                    </a:cubicBezTo>
                    <a:cubicBezTo>
                      <a:pt x="341" y="2089"/>
                      <a:pt x="314" y="2000"/>
                      <a:pt x="303" y="1916"/>
                    </a:cubicBezTo>
                    <a:cubicBezTo>
                      <a:pt x="292" y="1832"/>
                      <a:pt x="279" y="1693"/>
                      <a:pt x="276" y="1600"/>
                    </a:cubicBezTo>
                    <a:cubicBezTo>
                      <a:pt x="272" y="1507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85" y="1518"/>
                      <a:pt x="190" y="1646"/>
                    </a:cubicBezTo>
                    <a:cubicBezTo>
                      <a:pt x="195" y="1773"/>
                      <a:pt x="226" y="1982"/>
                      <a:pt x="237" y="2051"/>
                    </a:cubicBezTo>
                    <a:cubicBezTo>
                      <a:pt x="248" y="2120"/>
                      <a:pt x="248" y="2066"/>
                      <a:pt x="258" y="2058"/>
                    </a:cubicBezTo>
                    <a:cubicBezTo>
                      <a:pt x="268" y="2050"/>
                      <a:pt x="295" y="2028"/>
                      <a:pt x="299" y="2003"/>
                    </a:cubicBezTo>
                    <a:cubicBezTo>
                      <a:pt x="303" y="1978"/>
                      <a:pt x="283" y="1898"/>
                      <a:pt x="285" y="1907"/>
                    </a:cubicBezTo>
                    <a:cubicBezTo>
                      <a:pt x="287" y="1916"/>
                      <a:pt x="307" y="2044"/>
                      <a:pt x="312" y="2058"/>
                    </a:cubicBezTo>
                    <a:cubicBezTo>
                      <a:pt x="317" y="2072"/>
                      <a:pt x="310" y="2005"/>
                      <a:pt x="312" y="1989"/>
                    </a:cubicBezTo>
                    <a:cubicBezTo>
                      <a:pt x="314" y="1973"/>
                      <a:pt x="317" y="1962"/>
                      <a:pt x="326" y="1962"/>
                    </a:cubicBezTo>
                    <a:cubicBezTo>
                      <a:pt x="335" y="1962"/>
                      <a:pt x="359" y="1983"/>
                      <a:pt x="367" y="198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838"/>
              <p:cNvSpPr>
                <a:spLocks/>
              </p:cNvSpPr>
              <p:nvPr/>
            </p:nvSpPr>
            <p:spPr bwMode="auto">
              <a:xfrm>
                <a:off x="2201" y="359"/>
                <a:ext cx="617" cy="2059"/>
              </a:xfrm>
              <a:custGeom>
                <a:avLst/>
                <a:gdLst>
                  <a:gd name="T0" fmla="*/ 501 w 617"/>
                  <a:gd name="T1" fmla="*/ 1959 h 2059"/>
                  <a:gd name="T2" fmla="*/ 473 w 617"/>
                  <a:gd name="T3" fmla="*/ 1945 h 2059"/>
                  <a:gd name="T4" fmla="*/ 309 w 617"/>
                  <a:gd name="T5" fmla="*/ 1712 h 2059"/>
                  <a:gd name="T6" fmla="*/ 432 w 617"/>
                  <a:gd name="T7" fmla="*/ 1520 h 2059"/>
                  <a:gd name="T8" fmla="*/ 610 w 617"/>
                  <a:gd name="T9" fmla="*/ 1314 h 2059"/>
                  <a:gd name="T10" fmla="*/ 473 w 617"/>
                  <a:gd name="T11" fmla="*/ 1410 h 2059"/>
                  <a:gd name="T12" fmla="*/ 542 w 617"/>
                  <a:gd name="T13" fmla="*/ 1191 h 2059"/>
                  <a:gd name="T14" fmla="*/ 350 w 617"/>
                  <a:gd name="T15" fmla="*/ 1534 h 2059"/>
                  <a:gd name="T16" fmla="*/ 276 w 617"/>
                  <a:gd name="T17" fmla="*/ 1600 h 2059"/>
                  <a:gd name="T18" fmla="*/ 280 w 617"/>
                  <a:gd name="T19" fmla="*/ 1355 h 2059"/>
                  <a:gd name="T20" fmla="*/ 320 w 617"/>
                  <a:gd name="T21" fmla="*/ 1150 h 2059"/>
                  <a:gd name="T22" fmla="*/ 364 w 617"/>
                  <a:gd name="T23" fmla="*/ 1058 h 2059"/>
                  <a:gd name="T24" fmla="*/ 386 w 617"/>
                  <a:gd name="T25" fmla="*/ 968 h 2059"/>
                  <a:gd name="T26" fmla="*/ 318 w 617"/>
                  <a:gd name="T27" fmla="*/ 834 h 2059"/>
                  <a:gd name="T28" fmla="*/ 362 w 617"/>
                  <a:gd name="T29" fmla="*/ 653 h 2059"/>
                  <a:gd name="T30" fmla="*/ 405 w 617"/>
                  <a:gd name="T31" fmla="*/ 563 h 2059"/>
                  <a:gd name="T32" fmla="*/ 538 w 617"/>
                  <a:gd name="T33" fmla="*/ 426 h 2059"/>
                  <a:gd name="T34" fmla="*/ 477 w 617"/>
                  <a:gd name="T35" fmla="*/ 453 h 2059"/>
                  <a:gd name="T36" fmla="*/ 409 w 617"/>
                  <a:gd name="T37" fmla="*/ 492 h 2059"/>
                  <a:gd name="T38" fmla="*/ 452 w 617"/>
                  <a:gd name="T39" fmla="*/ 362 h 2059"/>
                  <a:gd name="T40" fmla="*/ 501 w 617"/>
                  <a:gd name="T41" fmla="*/ 92 h 2059"/>
                  <a:gd name="T42" fmla="*/ 427 w 617"/>
                  <a:gd name="T43" fmla="*/ 337 h 2059"/>
                  <a:gd name="T44" fmla="*/ 361 w 617"/>
                  <a:gd name="T45" fmla="*/ 517 h 2059"/>
                  <a:gd name="T46" fmla="*/ 331 w 617"/>
                  <a:gd name="T47" fmla="*/ 338 h 2059"/>
                  <a:gd name="T48" fmla="*/ 324 w 617"/>
                  <a:gd name="T49" fmla="*/ 209 h 2059"/>
                  <a:gd name="T50" fmla="*/ 310 w 617"/>
                  <a:gd name="T51" fmla="*/ 132 h 2059"/>
                  <a:gd name="T52" fmla="*/ 310 w 617"/>
                  <a:gd name="T53" fmla="*/ 3 h 2059"/>
                  <a:gd name="T54" fmla="*/ 291 w 617"/>
                  <a:gd name="T55" fmla="*/ 113 h 2059"/>
                  <a:gd name="T56" fmla="*/ 292 w 617"/>
                  <a:gd name="T57" fmla="*/ 203 h 2059"/>
                  <a:gd name="T58" fmla="*/ 315 w 617"/>
                  <a:gd name="T59" fmla="*/ 428 h 2059"/>
                  <a:gd name="T60" fmla="*/ 339 w 617"/>
                  <a:gd name="T61" fmla="*/ 564 h 2059"/>
                  <a:gd name="T62" fmla="*/ 295 w 617"/>
                  <a:gd name="T63" fmla="*/ 744 h 2059"/>
                  <a:gd name="T64" fmla="*/ 252 w 617"/>
                  <a:gd name="T65" fmla="*/ 789 h 2059"/>
                  <a:gd name="T66" fmla="*/ 296 w 617"/>
                  <a:gd name="T67" fmla="*/ 924 h 2059"/>
                  <a:gd name="T68" fmla="*/ 297 w 617"/>
                  <a:gd name="T69" fmla="*/ 1014 h 2059"/>
                  <a:gd name="T70" fmla="*/ 254 w 617"/>
                  <a:gd name="T71" fmla="*/ 1150 h 2059"/>
                  <a:gd name="T72" fmla="*/ 209 w 617"/>
                  <a:gd name="T73" fmla="*/ 1195 h 2059"/>
                  <a:gd name="T74" fmla="*/ 142 w 617"/>
                  <a:gd name="T75" fmla="*/ 1015 h 2059"/>
                  <a:gd name="T76" fmla="*/ 97 w 617"/>
                  <a:gd name="T77" fmla="*/ 1015 h 2059"/>
                  <a:gd name="T78" fmla="*/ 7 w 617"/>
                  <a:gd name="T79" fmla="*/ 836 h 2059"/>
                  <a:gd name="T80" fmla="*/ 53 w 617"/>
                  <a:gd name="T81" fmla="*/ 1015 h 2059"/>
                  <a:gd name="T82" fmla="*/ 126 w 617"/>
                  <a:gd name="T83" fmla="*/ 1060 h 2059"/>
                  <a:gd name="T84" fmla="*/ 158 w 617"/>
                  <a:gd name="T85" fmla="*/ 1164 h 2059"/>
                  <a:gd name="T86" fmla="*/ 210 w 617"/>
                  <a:gd name="T87" fmla="*/ 1285 h 2059"/>
                  <a:gd name="T88" fmla="*/ 190 w 617"/>
                  <a:gd name="T89" fmla="*/ 1646 h 2059"/>
                  <a:gd name="T90" fmla="*/ 185 w 617"/>
                  <a:gd name="T91" fmla="*/ 1835 h 2059"/>
                  <a:gd name="T92" fmla="*/ 213 w 617"/>
                  <a:gd name="T93" fmla="*/ 2027 h 2059"/>
                  <a:gd name="T94" fmla="*/ 309 w 617"/>
                  <a:gd name="T95" fmla="*/ 2027 h 2059"/>
                  <a:gd name="T96" fmla="*/ 405 w 617"/>
                  <a:gd name="T97" fmla="*/ 1986 h 2059"/>
                  <a:gd name="T98" fmla="*/ 350 w 617"/>
                  <a:gd name="T99" fmla="*/ 1972 h 2059"/>
                  <a:gd name="T100" fmla="*/ 418 w 617"/>
                  <a:gd name="T101" fmla="*/ 1959 h 2059"/>
                  <a:gd name="T102" fmla="*/ 460 w 617"/>
                  <a:gd name="T103" fmla="*/ 1945 h 2059"/>
                  <a:gd name="T104" fmla="*/ 501 w 617"/>
                  <a:gd name="T105" fmla="*/ 1959 h 20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7"/>
                  <a:gd name="T160" fmla="*/ 0 h 2059"/>
                  <a:gd name="T161" fmla="*/ 617 w 617"/>
                  <a:gd name="T162" fmla="*/ 2059 h 20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7" h="2059">
                    <a:moveTo>
                      <a:pt x="501" y="1959"/>
                    </a:moveTo>
                    <a:cubicBezTo>
                      <a:pt x="466" y="1874"/>
                      <a:pt x="505" y="1986"/>
                      <a:pt x="473" y="1945"/>
                    </a:cubicBezTo>
                    <a:cubicBezTo>
                      <a:pt x="441" y="1904"/>
                      <a:pt x="316" y="1783"/>
                      <a:pt x="309" y="1712"/>
                    </a:cubicBezTo>
                    <a:cubicBezTo>
                      <a:pt x="302" y="1641"/>
                      <a:pt x="382" y="1586"/>
                      <a:pt x="432" y="1520"/>
                    </a:cubicBezTo>
                    <a:cubicBezTo>
                      <a:pt x="482" y="1454"/>
                      <a:pt x="603" y="1332"/>
                      <a:pt x="610" y="1314"/>
                    </a:cubicBezTo>
                    <a:cubicBezTo>
                      <a:pt x="617" y="1296"/>
                      <a:pt x="484" y="1430"/>
                      <a:pt x="473" y="1410"/>
                    </a:cubicBezTo>
                    <a:cubicBezTo>
                      <a:pt x="462" y="1390"/>
                      <a:pt x="562" y="1170"/>
                      <a:pt x="542" y="1191"/>
                    </a:cubicBezTo>
                    <a:cubicBezTo>
                      <a:pt x="522" y="1212"/>
                      <a:pt x="394" y="1466"/>
                      <a:pt x="350" y="1534"/>
                    </a:cubicBezTo>
                    <a:cubicBezTo>
                      <a:pt x="306" y="1602"/>
                      <a:pt x="288" y="1630"/>
                      <a:pt x="276" y="1600"/>
                    </a:cubicBezTo>
                    <a:cubicBezTo>
                      <a:pt x="264" y="1570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94" y="1554"/>
                      <a:pt x="190" y="1646"/>
                    </a:cubicBezTo>
                    <a:cubicBezTo>
                      <a:pt x="186" y="1738"/>
                      <a:pt x="181" y="1772"/>
                      <a:pt x="185" y="1835"/>
                    </a:cubicBezTo>
                    <a:cubicBezTo>
                      <a:pt x="189" y="1898"/>
                      <a:pt x="192" y="1995"/>
                      <a:pt x="213" y="2027"/>
                    </a:cubicBezTo>
                    <a:cubicBezTo>
                      <a:pt x="234" y="2059"/>
                      <a:pt x="277" y="2034"/>
                      <a:pt x="309" y="2027"/>
                    </a:cubicBezTo>
                    <a:cubicBezTo>
                      <a:pt x="341" y="2020"/>
                      <a:pt x="398" y="1995"/>
                      <a:pt x="405" y="1986"/>
                    </a:cubicBezTo>
                    <a:cubicBezTo>
                      <a:pt x="412" y="1977"/>
                      <a:pt x="348" y="1976"/>
                      <a:pt x="350" y="1972"/>
                    </a:cubicBezTo>
                    <a:cubicBezTo>
                      <a:pt x="352" y="1968"/>
                      <a:pt x="400" y="1963"/>
                      <a:pt x="418" y="1959"/>
                    </a:cubicBezTo>
                    <a:cubicBezTo>
                      <a:pt x="436" y="1955"/>
                      <a:pt x="446" y="1945"/>
                      <a:pt x="460" y="1945"/>
                    </a:cubicBezTo>
                    <a:cubicBezTo>
                      <a:pt x="474" y="1945"/>
                      <a:pt x="493" y="1956"/>
                      <a:pt x="501" y="195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97" name="Group 839"/>
              <p:cNvGrpSpPr>
                <a:grpSpLocks/>
              </p:cNvGrpSpPr>
              <p:nvPr/>
            </p:nvGrpSpPr>
            <p:grpSpPr bwMode="auto">
              <a:xfrm rot="10058229" flipH="1">
                <a:off x="2575" y="312"/>
                <a:ext cx="288" cy="240"/>
                <a:chOff x="3096" y="3832"/>
                <a:chExt cx="840" cy="560"/>
              </a:xfrm>
            </p:grpSpPr>
            <p:sp>
              <p:nvSpPr>
                <p:cNvPr id="18698" name="Freeform 84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9" name="Freeform 84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0" name="Freeform 84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1" name="Freeform 84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84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84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84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84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06" name="Group 848"/>
              <p:cNvGrpSpPr>
                <a:grpSpLocks/>
              </p:cNvGrpSpPr>
              <p:nvPr/>
            </p:nvGrpSpPr>
            <p:grpSpPr bwMode="auto">
              <a:xfrm rot="3430492" flipH="1">
                <a:off x="2302" y="338"/>
                <a:ext cx="288" cy="240"/>
                <a:chOff x="3096" y="3832"/>
                <a:chExt cx="840" cy="560"/>
              </a:xfrm>
            </p:grpSpPr>
            <p:sp>
              <p:nvSpPr>
                <p:cNvPr id="18707" name="Freeform 84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85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85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85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85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85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3" name="Freeform 85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4" name="Freeform 85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15" name="Group 857"/>
              <p:cNvGrpSpPr>
                <a:grpSpLocks/>
              </p:cNvGrpSpPr>
              <p:nvPr/>
            </p:nvGrpSpPr>
            <p:grpSpPr bwMode="auto">
              <a:xfrm rot="3430492" flipH="1">
                <a:off x="2324" y="658"/>
                <a:ext cx="288" cy="192"/>
                <a:chOff x="3096" y="3832"/>
                <a:chExt cx="840" cy="560"/>
              </a:xfrm>
            </p:grpSpPr>
            <p:sp>
              <p:nvSpPr>
                <p:cNvPr id="18716" name="Freeform 858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859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860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861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862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863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864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865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24" name="Group 744"/>
            <p:cNvGrpSpPr>
              <a:grpSpLocks/>
            </p:cNvGrpSpPr>
            <p:nvPr/>
          </p:nvGrpSpPr>
          <p:grpSpPr bwMode="auto">
            <a:xfrm rot="-1593220">
              <a:off x="3130634" y="1201259"/>
              <a:ext cx="1512185" cy="2746075"/>
              <a:chOff x="2028" y="180"/>
              <a:chExt cx="1048" cy="2241"/>
            </a:xfrm>
          </p:grpSpPr>
          <p:grpSp>
            <p:nvGrpSpPr>
              <p:cNvPr id="18725" name="Group 745"/>
              <p:cNvGrpSpPr>
                <a:grpSpLocks/>
              </p:cNvGrpSpPr>
              <p:nvPr/>
            </p:nvGrpSpPr>
            <p:grpSpPr bwMode="auto">
              <a:xfrm rot="4566614" flipH="1">
                <a:off x="2402" y="180"/>
                <a:ext cx="240" cy="240"/>
                <a:chOff x="3096" y="3832"/>
                <a:chExt cx="840" cy="560"/>
              </a:xfrm>
            </p:grpSpPr>
            <p:sp>
              <p:nvSpPr>
                <p:cNvPr id="18726" name="Freeform 746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7" name="Freeform 747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8" name="Freeform 748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9" name="Freeform 749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0" name="Freeform 750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1" name="Freeform 751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2" name="Freeform 752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3" name="Freeform 753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34" name="Group 754"/>
              <p:cNvGrpSpPr>
                <a:grpSpLocks/>
              </p:cNvGrpSpPr>
              <p:nvPr/>
            </p:nvGrpSpPr>
            <p:grpSpPr bwMode="auto">
              <a:xfrm rot="13412250" flipH="1">
                <a:off x="2640" y="1824"/>
                <a:ext cx="276" cy="172"/>
                <a:chOff x="3096" y="3832"/>
                <a:chExt cx="840" cy="560"/>
              </a:xfrm>
            </p:grpSpPr>
            <p:sp>
              <p:nvSpPr>
                <p:cNvPr id="18735" name="Freeform 755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6" name="Freeform 756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7" name="Freeform 757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8" name="Freeform 758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9" name="Freeform 759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0" name="Freeform 760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1" name="Freeform 761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762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43" name="Group 763"/>
              <p:cNvGrpSpPr>
                <a:grpSpLocks/>
              </p:cNvGrpSpPr>
              <p:nvPr/>
            </p:nvGrpSpPr>
            <p:grpSpPr bwMode="auto">
              <a:xfrm rot="3430492" flipH="1">
                <a:off x="2004" y="1211"/>
                <a:ext cx="288" cy="240"/>
                <a:chOff x="3096" y="3832"/>
                <a:chExt cx="840" cy="560"/>
              </a:xfrm>
            </p:grpSpPr>
            <p:sp>
              <p:nvSpPr>
                <p:cNvPr id="18744" name="Freeform 764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" name="Freeform 765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6" name="Freeform 766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7" name="Freeform 767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8" name="Freeform 768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Freeform 769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770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Freeform 771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52" name="Group 772"/>
              <p:cNvGrpSpPr>
                <a:grpSpLocks/>
              </p:cNvGrpSpPr>
              <p:nvPr/>
            </p:nvGrpSpPr>
            <p:grpSpPr bwMode="auto">
              <a:xfrm rot="5993130">
                <a:off x="2100" y="1025"/>
                <a:ext cx="403" cy="298"/>
                <a:chOff x="4368" y="998"/>
                <a:chExt cx="403" cy="298"/>
              </a:xfrm>
            </p:grpSpPr>
            <p:grpSp>
              <p:nvGrpSpPr>
                <p:cNvPr id="18753" name="Group 773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8754" name="Freeform 774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775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56" name="Freeform 776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777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58" name="Freeform 778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779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0" name="Freeform 780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781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62" name="Group 782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8763" name="Freeform 783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4" name="Freeform 784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785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6" name="Freeform 786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787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8" name="Freeform 788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789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70" name="Freeform 790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771" name="Group 791"/>
              <p:cNvGrpSpPr>
                <a:grpSpLocks/>
              </p:cNvGrpSpPr>
              <p:nvPr/>
            </p:nvGrpSpPr>
            <p:grpSpPr bwMode="auto">
              <a:xfrm rot="10058229" flipH="1">
                <a:off x="2628" y="565"/>
                <a:ext cx="288" cy="240"/>
                <a:chOff x="3096" y="3832"/>
                <a:chExt cx="840" cy="560"/>
              </a:xfrm>
            </p:grpSpPr>
            <p:sp>
              <p:nvSpPr>
                <p:cNvPr id="18772" name="Freeform 792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3" name="Freeform 793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794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5" name="Freeform 795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6" name="Freeform 796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7" name="Freeform 797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8" name="Freeform 798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9" name="Freeform 799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80" name="Group 800"/>
              <p:cNvGrpSpPr>
                <a:grpSpLocks/>
              </p:cNvGrpSpPr>
              <p:nvPr/>
            </p:nvGrpSpPr>
            <p:grpSpPr bwMode="auto">
              <a:xfrm rot="-6087587">
                <a:off x="2683" y="1589"/>
                <a:ext cx="403" cy="298"/>
                <a:chOff x="4368" y="998"/>
                <a:chExt cx="403" cy="298"/>
              </a:xfrm>
            </p:grpSpPr>
            <p:grpSp>
              <p:nvGrpSpPr>
                <p:cNvPr id="18781" name="Group 801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18782" name="Freeform 802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803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4" name="Freeform 804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805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6" name="Freeform 806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807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8" name="Freeform 808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809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90" name="Group 810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18791" name="Freeform 811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2" name="Freeform 812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3" name="Freeform 813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4" name="Freeform 814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5" name="Freeform 815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6" name="Freeform 816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7" name="Freeform 817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98" name="Freeform 818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799" name="Group 819"/>
              <p:cNvGrpSpPr>
                <a:grpSpLocks/>
              </p:cNvGrpSpPr>
              <p:nvPr/>
            </p:nvGrpSpPr>
            <p:grpSpPr bwMode="auto">
              <a:xfrm rot="10058229" flipH="1">
                <a:off x="2788" y="1324"/>
                <a:ext cx="288" cy="240"/>
                <a:chOff x="3096" y="3832"/>
                <a:chExt cx="840" cy="560"/>
              </a:xfrm>
            </p:grpSpPr>
            <p:sp>
              <p:nvSpPr>
                <p:cNvPr id="18800" name="Freeform 82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Freeform 82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2" name="Freeform 82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Freeform 82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4" name="Freeform 82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Freeform 82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82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Freeform 82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08" name="Group 828"/>
              <p:cNvGrpSpPr>
                <a:grpSpLocks/>
              </p:cNvGrpSpPr>
              <p:nvPr/>
            </p:nvGrpSpPr>
            <p:grpSpPr bwMode="auto">
              <a:xfrm rot="10058229" flipH="1">
                <a:off x="2591" y="1338"/>
                <a:ext cx="288" cy="240"/>
                <a:chOff x="3096" y="3832"/>
                <a:chExt cx="840" cy="560"/>
              </a:xfrm>
            </p:grpSpPr>
            <p:sp>
              <p:nvSpPr>
                <p:cNvPr id="18809" name="Freeform 82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0" name="Freeform 83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1" name="Freeform 83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2" name="Freeform 83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3" name="Freeform 83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83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5" name="Freeform 83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6" name="Freeform 83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817" name="Freeform 837"/>
              <p:cNvSpPr>
                <a:spLocks/>
              </p:cNvSpPr>
              <p:nvPr/>
            </p:nvSpPr>
            <p:spPr bwMode="auto">
              <a:xfrm>
                <a:off x="2211" y="301"/>
                <a:ext cx="550" cy="2120"/>
              </a:xfrm>
              <a:custGeom>
                <a:avLst/>
                <a:gdLst>
                  <a:gd name="T0" fmla="*/ 367 w 550"/>
                  <a:gd name="T1" fmla="*/ 1989 h 2120"/>
                  <a:gd name="T2" fmla="*/ 340 w 550"/>
                  <a:gd name="T3" fmla="*/ 1907 h 2120"/>
                  <a:gd name="T4" fmla="*/ 312 w 550"/>
                  <a:gd name="T5" fmla="*/ 2003 h 2120"/>
                  <a:gd name="T6" fmla="*/ 342 w 550"/>
                  <a:gd name="T7" fmla="*/ 2103 h 2120"/>
                  <a:gd name="T8" fmla="*/ 303 w 550"/>
                  <a:gd name="T9" fmla="*/ 1916 h 2120"/>
                  <a:gd name="T10" fmla="*/ 276 w 550"/>
                  <a:gd name="T11" fmla="*/ 1600 h 2120"/>
                  <a:gd name="T12" fmla="*/ 280 w 550"/>
                  <a:gd name="T13" fmla="*/ 1355 h 2120"/>
                  <a:gd name="T14" fmla="*/ 320 w 550"/>
                  <a:gd name="T15" fmla="*/ 1150 h 2120"/>
                  <a:gd name="T16" fmla="*/ 364 w 550"/>
                  <a:gd name="T17" fmla="*/ 1058 h 2120"/>
                  <a:gd name="T18" fmla="*/ 386 w 550"/>
                  <a:gd name="T19" fmla="*/ 968 h 2120"/>
                  <a:gd name="T20" fmla="*/ 318 w 550"/>
                  <a:gd name="T21" fmla="*/ 834 h 2120"/>
                  <a:gd name="T22" fmla="*/ 362 w 550"/>
                  <a:gd name="T23" fmla="*/ 653 h 2120"/>
                  <a:gd name="T24" fmla="*/ 405 w 550"/>
                  <a:gd name="T25" fmla="*/ 563 h 2120"/>
                  <a:gd name="T26" fmla="*/ 538 w 550"/>
                  <a:gd name="T27" fmla="*/ 426 h 2120"/>
                  <a:gd name="T28" fmla="*/ 477 w 550"/>
                  <a:gd name="T29" fmla="*/ 453 h 2120"/>
                  <a:gd name="T30" fmla="*/ 409 w 550"/>
                  <a:gd name="T31" fmla="*/ 492 h 2120"/>
                  <a:gd name="T32" fmla="*/ 452 w 550"/>
                  <a:gd name="T33" fmla="*/ 362 h 2120"/>
                  <a:gd name="T34" fmla="*/ 501 w 550"/>
                  <a:gd name="T35" fmla="*/ 92 h 2120"/>
                  <a:gd name="T36" fmla="*/ 427 w 550"/>
                  <a:gd name="T37" fmla="*/ 337 h 2120"/>
                  <a:gd name="T38" fmla="*/ 361 w 550"/>
                  <a:gd name="T39" fmla="*/ 517 h 2120"/>
                  <a:gd name="T40" fmla="*/ 331 w 550"/>
                  <a:gd name="T41" fmla="*/ 338 h 2120"/>
                  <a:gd name="T42" fmla="*/ 324 w 550"/>
                  <a:gd name="T43" fmla="*/ 209 h 2120"/>
                  <a:gd name="T44" fmla="*/ 310 w 550"/>
                  <a:gd name="T45" fmla="*/ 132 h 2120"/>
                  <a:gd name="T46" fmla="*/ 310 w 550"/>
                  <a:gd name="T47" fmla="*/ 3 h 2120"/>
                  <a:gd name="T48" fmla="*/ 291 w 550"/>
                  <a:gd name="T49" fmla="*/ 113 h 2120"/>
                  <a:gd name="T50" fmla="*/ 292 w 550"/>
                  <a:gd name="T51" fmla="*/ 203 h 2120"/>
                  <a:gd name="T52" fmla="*/ 315 w 550"/>
                  <a:gd name="T53" fmla="*/ 428 h 2120"/>
                  <a:gd name="T54" fmla="*/ 339 w 550"/>
                  <a:gd name="T55" fmla="*/ 564 h 2120"/>
                  <a:gd name="T56" fmla="*/ 295 w 550"/>
                  <a:gd name="T57" fmla="*/ 744 h 2120"/>
                  <a:gd name="T58" fmla="*/ 252 w 550"/>
                  <a:gd name="T59" fmla="*/ 789 h 2120"/>
                  <a:gd name="T60" fmla="*/ 296 w 550"/>
                  <a:gd name="T61" fmla="*/ 924 h 2120"/>
                  <a:gd name="T62" fmla="*/ 297 w 550"/>
                  <a:gd name="T63" fmla="*/ 1014 h 2120"/>
                  <a:gd name="T64" fmla="*/ 254 w 550"/>
                  <a:gd name="T65" fmla="*/ 1150 h 2120"/>
                  <a:gd name="T66" fmla="*/ 209 w 550"/>
                  <a:gd name="T67" fmla="*/ 1195 h 2120"/>
                  <a:gd name="T68" fmla="*/ 142 w 550"/>
                  <a:gd name="T69" fmla="*/ 1015 h 2120"/>
                  <a:gd name="T70" fmla="*/ 97 w 550"/>
                  <a:gd name="T71" fmla="*/ 1015 h 2120"/>
                  <a:gd name="T72" fmla="*/ 7 w 550"/>
                  <a:gd name="T73" fmla="*/ 836 h 2120"/>
                  <a:gd name="T74" fmla="*/ 53 w 550"/>
                  <a:gd name="T75" fmla="*/ 1015 h 2120"/>
                  <a:gd name="T76" fmla="*/ 126 w 550"/>
                  <a:gd name="T77" fmla="*/ 1060 h 2120"/>
                  <a:gd name="T78" fmla="*/ 158 w 550"/>
                  <a:gd name="T79" fmla="*/ 1164 h 2120"/>
                  <a:gd name="T80" fmla="*/ 210 w 550"/>
                  <a:gd name="T81" fmla="*/ 1285 h 2120"/>
                  <a:gd name="T82" fmla="*/ 190 w 550"/>
                  <a:gd name="T83" fmla="*/ 1646 h 2120"/>
                  <a:gd name="T84" fmla="*/ 237 w 550"/>
                  <a:gd name="T85" fmla="*/ 2051 h 2120"/>
                  <a:gd name="T86" fmla="*/ 258 w 550"/>
                  <a:gd name="T87" fmla="*/ 2058 h 2120"/>
                  <a:gd name="T88" fmla="*/ 299 w 550"/>
                  <a:gd name="T89" fmla="*/ 2003 h 2120"/>
                  <a:gd name="T90" fmla="*/ 285 w 550"/>
                  <a:gd name="T91" fmla="*/ 1907 h 2120"/>
                  <a:gd name="T92" fmla="*/ 312 w 550"/>
                  <a:gd name="T93" fmla="*/ 2058 h 2120"/>
                  <a:gd name="T94" fmla="*/ 312 w 550"/>
                  <a:gd name="T95" fmla="*/ 1989 h 2120"/>
                  <a:gd name="T96" fmla="*/ 326 w 550"/>
                  <a:gd name="T97" fmla="*/ 1962 h 2120"/>
                  <a:gd name="T98" fmla="*/ 367 w 550"/>
                  <a:gd name="T99" fmla="*/ 1989 h 2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0"/>
                  <a:gd name="T151" fmla="*/ 0 h 2120"/>
                  <a:gd name="T152" fmla="*/ 550 w 550"/>
                  <a:gd name="T153" fmla="*/ 2120 h 2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0" h="2120">
                    <a:moveTo>
                      <a:pt x="367" y="1989"/>
                    </a:moveTo>
                    <a:cubicBezTo>
                      <a:pt x="310" y="1898"/>
                      <a:pt x="349" y="1905"/>
                      <a:pt x="340" y="1907"/>
                    </a:cubicBezTo>
                    <a:cubicBezTo>
                      <a:pt x="331" y="1909"/>
                      <a:pt x="312" y="1970"/>
                      <a:pt x="312" y="2003"/>
                    </a:cubicBezTo>
                    <a:cubicBezTo>
                      <a:pt x="312" y="2036"/>
                      <a:pt x="343" y="2117"/>
                      <a:pt x="342" y="2103"/>
                    </a:cubicBezTo>
                    <a:cubicBezTo>
                      <a:pt x="341" y="2089"/>
                      <a:pt x="314" y="2000"/>
                      <a:pt x="303" y="1916"/>
                    </a:cubicBezTo>
                    <a:cubicBezTo>
                      <a:pt x="292" y="1832"/>
                      <a:pt x="279" y="1693"/>
                      <a:pt x="276" y="1600"/>
                    </a:cubicBezTo>
                    <a:cubicBezTo>
                      <a:pt x="272" y="1507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85" y="1518"/>
                      <a:pt x="190" y="1646"/>
                    </a:cubicBezTo>
                    <a:cubicBezTo>
                      <a:pt x="195" y="1773"/>
                      <a:pt x="226" y="1982"/>
                      <a:pt x="237" y="2051"/>
                    </a:cubicBezTo>
                    <a:cubicBezTo>
                      <a:pt x="248" y="2120"/>
                      <a:pt x="248" y="2066"/>
                      <a:pt x="258" y="2058"/>
                    </a:cubicBezTo>
                    <a:cubicBezTo>
                      <a:pt x="268" y="2050"/>
                      <a:pt x="295" y="2028"/>
                      <a:pt x="299" y="2003"/>
                    </a:cubicBezTo>
                    <a:cubicBezTo>
                      <a:pt x="303" y="1978"/>
                      <a:pt x="283" y="1898"/>
                      <a:pt x="285" y="1907"/>
                    </a:cubicBezTo>
                    <a:cubicBezTo>
                      <a:pt x="287" y="1916"/>
                      <a:pt x="307" y="2044"/>
                      <a:pt x="312" y="2058"/>
                    </a:cubicBezTo>
                    <a:cubicBezTo>
                      <a:pt x="317" y="2072"/>
                      <a:pt x="310" y="2005"/>
                      <a:pt x="312" y="1989"/>
                    </a:cubicBezTo>
                    <a:cubicBezTo>
                      <a:pt x="314" y="1973"/>
                      <a:pt x="317" y="1962"/>
                      <a:pt x="326" y="1962"/>
                    </a:cubicBezTo>
                    <a:cubicBezTo>
                      <a:pt x="335" y="1962"/>
                      <a:pt x="359" y="1983"/>
                      <a:pt x="367" y="198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8" name="Freeform 838"/>
              <p:cNvSpPr>
                <a:spLocks/>
              </p:cNvSpPr>
              <p:nvPr/>
            </p:nvSpPr>
            <p:spPr bwMode="auto">
              <a:xfrm>
                <a:off x="2201" y="359"/>
                <a:ext cx="617" cy="2059"/>
              </a:xfrm>
              <a:custGeom>
                <a:avLst/>
                <a:gdLst>
                  <a:gd name="T0" fmla="*/ 501 w 617"/>
                  <a:gd name="T1" fmla="*/ 1959 h 2059"/>
                  <a:gd name="T2" fmla="*/ 473 w 617"/>
                  <a:gd name="T3" fmla="*/ 1945 h 2059"/>
                  <a:gd name="T4" fmla="*/ 309 w 617"/>
                  <a:gd name="T5" fmla="*/ 1712 h 2059"/>
                  <a:gd name="T6" fmla="*/ 432 w 617"/>
                  <a:gd name="T7" fmla="*/ 1520 h 2059"/>
                  <a:gd name="T8" fmla="*/ 610 w 617"/>
                  <a:gd name="T9" fmla="*/ 1314 h 2059"/>
                  <a:gd name="T10" fmla="*/ 473 w 617"/>
                  <a:gd name="T11" fmla="*/ 1410 h 2059"/>
                  <a:gd name="T12" fmla="*/ 542 w 617"/>
                  <a:gd name="T13" fmla="*/ 1191 h 2059"/>
                  <a:gd name="T14" fmla="*/ 350 w 617"/>
                  <a:gd name="T15" fmla="*/ 1534 h 2059"/>
                  <a:gd name="T16" fmla="*/ 276 w 617"/>
                  <a:gd name="T17" fmla="*/ 1600 h 2059"/>
                  <a:gd name="T18" fmla="*/ 280 w 617"/>
                  <a:gd name="T19" fmla="*/ 1355 h 2059"/>
                  <a:gd name="T20" fmla="*/ 320 w 617"/>
                  <a:gd name="T21" fmla="*/ 1150 h 2059"/>
                  <a:gd name="T22" fmla="*/ 364 w 617"/>
                  <a:gd name="T23" fmla="*/ 1058 h 2059"/>
                  <a:gd name="T24" fmla="*/ 386 w 617"/>
                  <a:gd name="T25" fmla="*/ 968 h 2059"/>
                  <a:gd name="T26" fmla="*/ 318 w 617"/>
                  <a:gd name="T27" fmla="*/ 834 h 2059"/>
                  <a:gd name="T28" fmla="*/ 362 w 617"/>
                  <a:gd name="T29" fmla="*/ 653 h 2059"/>
                  <a:gd name="T30" fmla="*/ 405 w 617"/>
                  <a:gd name="T31" fmla="*/ 563 h 2059"/>
                  <a:gd name="T32" fmla="*/ 538 w 617"/>
                  <a:gd name="T33" fmla="*/ 426 h 2059"/>
                  <a:gd name="T34" fmla="*/ 477 w 617"/>
                  <a:gd name="T35" fmla="*/ 453 h 2059"/>
                  <a:gd name="T36" fmla="*/ 409 w 617"/>
                  <a:gd name="T37" fmla="*/ 492 h 2059"/>
                  <a:gd name="T38" fmla="*/ 452 w 617"/>
                  <a:gd name="T39" fmla="*/ 362 h 2059"/>
                  <a:gd name="T40" fmla="*/ 501 w 617"/>
                  <a:gd name="T41" fmla="*/ 92 h 2059"/>
                  <a:gd name="T42" fmla="*/ 427 w 617"/>
                  <a:gd name="T43" fmla="*/ 337 h 2059"/>
                  <a:gd name="T44" fmla="*/ 361 w 617"/>
                  <a:gd name="T45" fmla="*/ 517 h 2059"/>
                  <a:gd name="T46" fmla="*/ 331 w 617"/>
                  <a:gd name="T47" fmla="*/ 338 h 2059"/>
                  <a:gd name="T48" fmla="*/ 324 w 617"/>
                  <a:gd name="T49" fmla="*/ 209 h 2059"/>
                  <a:gd name="T50" fmla="*/ 310 w 617"/>
                  <a:gd name="T51" fmla="*/ 132 h 2059"/>
                  <a:gd name="T52" fmla="*/ 310 w 617"/>
                  <a:gd name="T53" fmla="*/ 3 h 2059"/>
                  <a:gd name="T54" fmla="*/ 291 w 617"/>
                  <a:gd name="T55" fmla="*/ 113 h 2059"/>
                  <a:gd name="T56" fmla="*/ 292 w 617"/>
                  <a:gd name="T57" fmla="*/ 203 h 2059"/>
                  <a:gd name="T58" fmla="*/ 315 w 617"/>
                  <a:gd name="T59" fmla="*/ 428 h 2059"/>
                  <a:gd name="T60" fmla="*/ 339 w 617"/>
                  <a:gd name="T61" fmla="*/ 564 h 2059"/>
                  <a:gd name="T62" fmla="*/ 295 w 617"/>
                  <a:gd name="T63" fmla="*/ 744 h 2059"/>
                  <a:gd name="T64" fmla="*/ 252 w 617"/>
                  <a:gd name="T65" fmla="*/ 789 h 2059"/>
                  <a:gd name="T66" fmla="*/ 296 w 617"/>
                  <a:gd name="T67" fmla="*/ 924 h 2059"/>
                  <a:gd name="T68" fmla="*/ 297 w 617"/>
                  <a:gd name="T69" fmla="*/ 1014 h 2059"/>
                  <a:gd name="T70" fmla="*/ 254 w 617"/>
                  <a:gd name="T71" fmla="*/ 1150 h 2059"/>
                  <a:gd name="T72" fmla="*/ 209 w 617"/>
                  <a:gd name="T73" fmla="*/ 1195 h 2059"/>
                  <a:gd name="T74" fmla="*/ 142 w 617"/>
                  <a:gd name="T75" fmla="*/ 1015 h 2059"/>
                  <a:gd name="T76" fmla="*/ 97 w 617"/>
                  <a:gd name="T77" fmla="*/ 1015 h 2059"/>
                  <a:gd name="T78" fmla="*/ 7 w 617"/>
                  <a:gd name="T79" fmla="*/ 836 h 2059"/>
                  <a:gd name="T80" fmla="*/ 53 w 617"/>
                  <a:gd name="T81" fmla="*/ 1015 h 2059"/>
                  <a:gd name="T82" fmla="*/ 126 w 617"/>
                  <a:gd name="T83" fmla="*/ 1060 h 2059"/>
                  <a:gd name="T84" fmla="*/ 158 w 617"/>
                  <a:gd name="T85" fmla="*/ 1164 h 2059"/>
                  <a:gd name="T86" fmla="*/ 210 w 617"/>
                  <a:gd name="T87" fmla="*/ 1285 h 2059"/>
                  <a:gd name="T88" fmla="*/ 190 w 617"/>
                  <a:gd name="T89" fmla="*/ 1646 h 2059"/>
                  <a:gd name="T90" fmla="*/ 185 w 617"/>
                  <a:gd name="T91" fmla="*/ 1835 h 2059"/>
                  <a:gd name="T92" fmla="*/ 213 w 617"/>
                  <a:gd name="T93" fmla="*/ 2027 h 2059"/>
                  <a:gd name="T94" fmla="*/ 309 w 617"/>
                  <a:gd name="T95" fmla="*/ 2027 h 2059"/>
                  <a:gd name="T96" fmla="*/ 405 w 617"/>
                  <a:gd name="T97" fmla="*/ 1986 h 2059"/>
                  <a:gd name="T98" fmla="*/ 350 w 617"/>
                  <a:gd name="T99" fmla="*/ 1972 h 2059"/>
                  <a:gd name="T100" fmla="*/ 418 w 617"/>
                  <a:gd name="T101" fmla="*/ 1959 h 2059"/>
                  <a:gd name="T102" fmla="*/ 460 w 617"/>
                  <a:gd name="T103" fmla="*/ 1945 h 2059"/>
                  <a:gd name="T104" fmla="*/ 501 w 617"/>
                  <a:gd name="T105" fmla="*/ 1959 h 20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7"/>
                  <a:gd name="T160" fmla="*/ 0 h 2059"/>
                  <a:gd name="T161" fmla="*/ 617 w 617"/>
                  <a:gd name="T162" fmla="*/ 2059 h 20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7" h="2059">
                    <a:moveTo>
                      <a:pt x="501" y="1959"/>
                    </a:moveTo>
                    <a:cubicBezTo>
                      <a:pt x="466" y="1874"/>
                      <a:pt x="505" y="1986"/>
                      <a:pt x="473" y="1945"/>
                    </a:cubicBezTo>
                    <a:cubicBezTo>
                      <a:pt x="441" y="1904"/>
                      <a:pt x="316" y="1783"/>
                      <a:pt x="309" y="1712"/>
                    </a:cubicBezTo>
                    <a:cubicBezTo>
                      <a:pt x="302" y="1641"/>
                      <a:pt x="382" y="1586"/>
                      <a:pt x="432" y="1520"/>
                    </a:cubicBezTo>
                    <a:cubicBezTo>
                      <a:pt x="482" y="1454"/>
                      <a:pt x="603" y="1332"/>
                      <a:pt x="610" y="1314"/>
                    </a:cubicBezTo>
                    <a:cubicBezTo>
                      <a:pt x="617" y="1296"/>
                      <a:pt x="484" y="1430"/>
                      <a:pt x="473" y="1410"/>
                    </a:cubicBezTo>
                    <a:cubicBezTo>
                      <a:pt x="462" y="1390"/>
                      <a:pt x="562" y="1170"/>
                      <a:pt x="542" y="1191"/>
                    </a:cubicBezTo>
                    <a:cubicBezTo>
                      <a:pt x="522" y="1212"/>
                      <a:pt x="394" y="1466"/>
                      <a:pt x="350" y="1534"/>
                    </a:cubicBezTo>
                    <a:cubicBezTo>
                      <a:pt x="306" y="1602"/>
                      <a:pt x="288" y="1630"/>
                      <a:pt x="276" y="1600"/>
                    </a:cubicBezTo>
                    <a:cubicBezTo>
                      <a:pt x="264" y="1570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94" y="1554"/>
                      <a:pt x="190" y="1646"/>
                    </a:cubicBezTo>
                    <a:cubicBezTo>
                      <a:pt x="186" y="1738"/>
                      <a:pt x="181" y="1772"/>
                      <a:pt x="185" y="1835"/>
                    </a:cubicBezTo>
                    <a:cubicBezTo>
                      <a:pt x="189" y="1898"/>
                      <a:pt x="192" y="1995"/>
                      <a:pt x="213" y="2027"/>
                    </a:cubicBezTo>
                    <a:cubicBezTo>
                      <a:pt x="234" y="2059"/>
                      <a:pt x="277" y="2034"/>
                      <a:pt x="309" y="2027"/>
                    </a:cubicBezTo>
                    <a:cubicBezTo>
                      <a:pt x="341" y="2020"/>
                      <a:pt x="398" y="1995"/>
                      <a:pt x="405" y="1986"/>
                    </a:cubicBezTo>
                    <a:cubicBezTo>
                      <a:pt x="412" y="1977"/>
                      <a:pt x="348" y="1976"/>
                      <a:pt x="350" y="1972"/>
                    </a:cubicBezTo>
                    <a:cubicBezTo>
                      <a:pt x="352" y="1968"/>
                      <a:pt x="400" y="1963"/>
                      <a:pt x="418" y="1959"/>
                    </a:cubicBezTo>
                    <a:cubicBezTo>
                      <a:pt x="436" y="1955"/>
                      <a:pt x="446" y="1945"/>
                      <a:pt x="460" y="1945"/>
                    </a:cubicBezTo>
                    <a:cubicBezTo>
                      <a:pt x="474" y="1945"/>
                      <a:pt x="493" y="1956"/>
                      <a:pt x="501" y="195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819" name="Group 839"/>
              <p:cNvGrpSpPr>
                <a:grpSpLocks/>
              </p:cNvGrpSpPr>
              <p:nvPr/>
            </p:nvGrpSpPr>
            <p:grpSpPr bwMode="auto">
              <a:xfrm rot="10058229" flipH="1">
                <a:off x="2575" y="312"/>
                <a:ext cx="288" cy="240"/>
                <a:chOff x="3096" y="3832"/>
                <a:chExt cx="840" cy="560"/>
              </a:xfrm>
            </p:grpSpPr>
            <p:sp>
              <p:nvSpPr>
                <p:cNvPr id="18820" name="Freeform 84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1" name="Freeform 84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2" name="Freeform 84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84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4" name="Freeform 84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5" name="Freeform 84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6" name="Freeform 84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7" name="Freeform 84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28" name="Group 848"/>
              <p:cNvGrpSpPr>
                <a:grpSpLocks/>
              </p:cNvGrpSpPr>
              <p:nvPr/>
            </p:nvGrpSpPr>
            <p:grpSpPr bwMode="auto">
              <a:xfrm rot="3430492" flipH="1">
                <a:off x="2302" y="338"/>
                <a:ext cx="288" cy="240"/>
                <a:chOff x="3096" y="3832"/>
                <a:chExt cx="840" cy="560"/>
              </a:xfrm>
            </p:grpSpPr>
            <p:sp>
              <p:nvSpPr>
                <p:cNvPr id="18829" name="Freeform 84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0" name="Freeform 85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1" name="Freeform 85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2" name="Freeform 85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3" name="Freeform 85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4" name="Freeform 85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5" name="Freeform 85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6" name="Freeform 85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37" name="Group 857"/>
              <p:cNvGrpSpPr>
                <a:grpSpLocks/>
              </p:cNvGrpSpPr>
              <p:nvPr/>
            </p:nvGrpSpPr>
            <p:grpSpPr bwMode="auto">
              <a:xfrm rot="3430492" flipH="1">
                <a:off x="2324" y="658"/>
                <a:ext cx="288" cy="192"/>
                <a:chOff x="3096" y="3832"/>
                <a:chExt cx="840" cy="560"/>
              </a:xfrm>
            </p:grpSpPr>
            <p:sp>
              <p:nvSpPr>
                <p:cNvPr id="18838" name="Freeform 858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9" name="Freeform 859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0" name="Freeform 860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1" name="Freeform 861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2" name="Freeform 862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3" name="Freeform 863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4" name="Freeform 864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" name="Freeform 865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846" name="Freeform 11"/>
            <p:cNvSpPr>
              <a:spLocks/>
            </p:cNvSpPr>
            <p:nvPr/>
          </p:nvSpPr>
          <p:spPr bwMode="auto">
            <a:xfrm>
              <a:off x="6573910" y="1477579"/>
              <a:ext cx="4366312" cy="3490175"/>
            </a:xfrm>
            <a:custGeom>
              <a:avLst/>
              <a:gdLst>
                <a:gd name="T0" fmla="*/ 3520877 w 4366260"/>
                <a:gd name="T1" fmla="*/ 551554 h 3489960"/>
                <a:gd name="T2" fmla="*/ 3216058 w 4366260"/>
                <a:gd name="T3" fmla="*/ 322800 h 3489960"/>
                <a:gd name="T4" fmla="*/ 2774033 w 4366260"/>
                <a:gd name="T5" fmla="*/ 48293 h 3489960"/>
                <a:gd name="T6" fmla="*/ 2133865 w 4366260"/>
                <a:gd name="T7" fmla="*/ 33042 h 3489960"/>
                <a:gd name="T8" fmla="*/ 1768071 w 4366260"/>
                <a:gd name="T9" fmla="*/ 231294 h 3489960"/>
                <a:gd name="T10" fmla="*/ 1585169 w 4366260"/>
                <a:gd name="T11" fmla="*/ 536303 h 3489960"/>
                <a:gd name="T12" fmla="*/ 1432747 w 4366260"/>
                <a:gd name="T13" fmla="*/ 444797 h 3489960"/>
                <a:gd name="T14" fmla="*/ 1219354 w 4366260"/>
                <a:gd name="T15" fmla="*/ 399055 h 3489960"/>
                <a:gd name="T16" fmla="*/ 823070 w 4366260"/>
                <a:gd name="T17" fmla="*/ 536303 h 3489960"/>
                <a:gd name="T18" fmla="*/ 716368 w 4366260"/>
                <a:gd name="T19" fmla="*/ 917559 h 3489960"/>
                <a:gd name="T20" fmla="*/ 502986 w 4366260"/>
                <a:gd name="T21" fmla="*/ 856563 h 3489960"/>
                <a:gd name="T22" fmla="*/ 243873 w 4366260"/>
                <a:gd name="T23" fmla="*/ 902316 h 3489960"/>
                <a:gd name="T24" fmla="*/ 45731 w 4366260"/>
                <a:gd name="T25" fmla="*/ 1390326 h 3489960"/>
                <a:gd name="T26" fmla="*/ 15240 w 4366260"/>
                <a:gd name="T27" fmla="*/ 1908833 h 3489960"/>
                <a:gd name="T28" fmla="*/ 137182 w 4366260"/>
                <a:gd name="T29" fmla="*/ 2625602 h 3489960"/>
                <a:gd name="T30" fmla="*/ 274353 w 4366260"/>
                <a:gd name="T31" fmla="*/ 3067849 h 3489960"/>
                <a:gd name="T32" fmla="*/ 472506 w 4366260"/>
                <a:gd name="T33" fmla="*/ 3449112 h 3489960"/>
                <a:gd name="T34" fmla="*/ 655408 w 4366260"/>
                <a:gd name="T35" fmla="*/ 3327105 h 3489960"/>
                <a:gd name="T36" fmla="*/ 1920482 w 4366260"/>
                <a:gd name="T37" fmla="*/ 2579839 h 3489960"/>
                <a:gd name="T38" fmla="*/ 2926455 w 4366260"/>
                <a:gd name="T39" fmla="*/ 2168094 h 3489960"/>
                <a:gd name="T40" fmla="*/ 3536117 w 4366260"/>
                <a:gd name="T41" fmla="*/ 1985082 h 3489960"/>
                <a:gd name="T42" fmla="*/ 3703779 w 4366260"/>
                <a:gd name="T43" fmla="*/ 1924078 h 3489960"/>
                <a:gd name="T44" fmla="*/ 4130564 w 4366260"/>
                <a:gd name="T45" fmla="*/ 1832583 h 3489960"/>
                <a:gd name="T46" fmla="*/ 4343972 w 4366260"/>
                <a:gd name="T47" fmla="*/ 1802081 h 3489960"/>
                <a:gd name="T48" fmla="*/ 4267731 w 4366260"/>
                <a:gd name="T49" fmla="*/ 1314071 h 3489960"/>
                <a:gd name="T50" fmla="*/ 4130564 w 4366260"/>
                <a:gd name="T51" fmla="*/ 673562 h 3489960"/>
                <a:gd name="T52" fmla="*/ 4008623 w 4366260"/>
                <a:gd name="T53" fmla="*/ 307549 h 3489960"/>
                <a:gd name="T54" fmla="*/ 3673299 w 4366260"/>
                <a:gd name="T55" fmla="*/ 216043 h 3489960"/>
                <a:gd name="T56" fmla="*/ 3429436 w 4366260"/>
                <a:gd name="T57" fmla="*/ 490550 h 34899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6260"/>
                <a:gd name="T88" fmla="*/ 0 h 3489960"/>
                <a:gd name="T89" fmla="*/ 4366260 w 4366260"/>
                <a:gd name="T90" fmla="*/ 3489960 h 34899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6260" h="3489960">
                  <a:moveTo>
                    <a:pt x="3520440" y="551180"/>
                  </a:moveTo>
                  <a:cubicBezTo>
                    <a:pt x="3430270" y="478790"/>
                    <a:pt x="3340100" y="406400"/>
                    <a:pt x="3215640" y="322580"/>
                  </a:cubicBezTo>
                  <a:cubicBezTo>
                    <a:pt x="3091180" y="238760"/>
                    <a:pt x="2954020" y="96520"/>
                    <a:pt x="2773680" y="48260"/>
                  </a:cubicBezTo>
                  <a:cubicBezTo>
                    <a:pt x="2593340" y="0"/>
                    <a:pt x="2301240" y="2540"/>
                    <a:pt x="2133600" y="33020"/>
                  </a:cubicBezTo>
                  <a:cubicBezTo>
                    <a:pt x="1965960" y="63500"/>
                    <a:pt x="1859280" y="147320"/>
                    <a:pt x="1767840" y="231140"/>
                  </a:cubicBezTo>
                  <a:cubicBezTo>
                    <a:pt x="1676400" y="314960"/>
                    <a:pt x="1640840" y="500380"/>
                    <a:pt x="1584960" y="535940"/>
                  </a:cubicBezTo>
                  <a:cubicBezTo>
                    <a:pt x="1529080" y="571500"/>
                    <a:pt x="1493520" y="467360"/>
                    <a:pt x="1432560" y="444500"/>
                  </a:cubicBezTo>
                  <a:cubicBezTo>
                    <a:pt x="1371600" y="421640"/>
                    <a:pt x="1320800" y="383540"/>
                    <a:pt x="1219200" y="398780"/>
                  </a:cubicBezTo>
                  <a:cubicBezTo>
                    <a:pt x="1117600" y="414020"/>
                    <a:pt x="906780" y="449580"/>
                    <a:pt x="822960" y="535940"/>
                  </a:cubicBezTo>
                  <a:cubicBezTo>
                    <a:pt x="739140" y="622300"/>
                    <a:pt x="769620" y="863600"/>
                    <a:pt x="716280" y="916940"/>
                  </a:cubicBezTo>
                  <a:cubicBezTo>
                    <a:pt x="662940" y="970280"/>
                    <a:pt x="581660" y="858520"/>
                    <a:pt x="502920" y="855980"/>
                  </a:cubicBezTo>
                  <a:cubicBezTo>
                    <a:pt x="424180" y="853440"/>
                    <a:pt x="320040" y="812800"/>
                    <a:pt x="243840" y="901700"/>
                  </a:cubicBezTo>
                  <a:cubicBezTo>
                    <a:pt x="167640" y="990600"/>
                    <a:pt x="83820" y="1221740"/>
                    <a:pt x="45720" y="1389380"/>
                  </a:cubicBezTo>
                  <a:cubicBezTo>
                    <a:pt x="7620" y="1557020"/>
                    <a:pt x="0" y="1701800"/>
                    <a:pt x="15240" y="1907540"/>
                  </a:cubicBezTo>
                  <a:cubicBezTo>
                    <a:pt x="30480" y="2113280"/>
                    <a:pt x="93980" y="2430780"/>
                    <a:pt x="137160" y="2623820"/>
                  </a:cubicBezTo>
                  <a:cubicBezTo>
                    <a:pt x="180340" y="2816860"/>
                    <a:pt x="218440" y="2928620"/>
                    <a:pt x="274320" y="3065780"/>
                  </a:cubicBezTo>
                  <a:cubicBezTo>
                    <a:pt x="330200" y="3202940"/>
                    <a:pt x="408940" y="3403600"/>
                    <a:pt x="472440" y="3446780"/>
                  </a:cubicBezTo>
                  <a:cubicBezTo>
                    <a:pt x="535940" y="3489960"/>
                    <a:pt x="655320" y="3324860"/>
                    <a:pt x="655320" y="3324860"/>
                  </a:cubicBezTo>
                  <a:cubicBezTo>
                    <a:pt x="896620" y="3180080"/>
                    <a:pt x="1541780" y="2771140"/>
                    <a:pt x="1920240" y="2578100"/>
                  </a:cubicBezTo>
                  <a:cubicBezTo>
                    <a:pt x="2298700" y="2385060"/>
                    <a:pt x="2656840" y="2265680"/>
                    <a:pt x="2926080" y="2166620"/>
                  </a:cubicBezTo>
                  <a:cubicBezTo>
                    <a:pt x="3195320" y="2067560"/>
                    <a:pt x="3406140" y="2024380"/>
                    <a:pt x="3535680" y="1983740"/>
                  </a:cubicBezTo>
                  <a:cubicBezTo>
                    <a:pt x="3665220" y="1943100"/>
                    <a:pt x="3604260" y="1948180"/>
                    <a:pt x="3703320" y="1922780"/>
                  </a:cubicBezTo>
                  <a:cubicBezTo>
                    <a:pt x="3802380" y="1897380"/>
                    <a:pt x="4023360" y="1851660"/>
                    <a:pt x="4130040" y="1831340"/>
                  </a:cubicBezTo>
                  <a:cubicBezTo>
                    <a:pt x="4236720" y="1811020"/>
                    <a:pt x="4320540" y="1887220"/>
                    <a:pt x="4343400" y="1800860"/>
                  </a:cubicBezTo>
                  <a:cubicBezTo>
                    <a:pt x="4366260" y="1714500"/>
                    <a:pt x="4302760" y="1501140"/>
                    <a:pt x="4267200" y="1313180"/>
                  </a:cubicBezTo>
                  <a:cubicBezTo>
                    <a:pt x="4231640" y="1125220"/>
                    <a:pt x="4173220" y="840740"/>
                    <a:pt x="4130040" y="673100"/>
                  </a:cubicBezTo>
                  <a:cubicBezTo>
                    <a:pt x="4086860" y="505460"/>
                    <a:pt x="4084320" y="383540"/>
                    <a:pt x="4008120" y="307340"/>
                  </a:cubicBezTo>
                  <a:cubicBezTo>
                    <a:pt x="3931920" y="231140"/>
                    <a:pt x="3769360" y="185420"/>
                    <a:pt x="3672840" y="215900"/>
                  </a:cubicBezTo>
                  <a:cubicBezTo>
                    <a:pt x="3576320" y="246380"/>
                    <a:pt x="3502660" y="368300"/>
                    <a:pt x="3429000" y="490220"/>
                  </a:cubicBezTo>
                </a:path>
              </a:pathLst>
            </a:custGeom>
            <a:gradFill rotWithShape="1">
              <a:gsLst>
                <a:gs pos="0">
                  <a:srgbClr val="99FF33">
                    <a:alpha val="35999"/>
                  </a:srgbClr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847" name="Group 245"/>
            <p:cNvGrpSpPr>
              <a:grpSpLocks/>
            </p:cNvGrpSpPr>
            <p:nvPr/>
          </p:nvGrpSpPr>
          <p:grpSpPr bwMode="auto">
            <a:xfrm rot="-1127178">
              <a:off x="6731283" y="2971712"/>
              <a:ext cx="809625" cy="322437"/>
              <a:chOff x="7870706" y="2105609"/>
              <a:chExt cx="809615" cy="322417"/>
            </a:xfrm>
          </p:grpSpPr>
          <p:sp>
            <p:nvSpPr>
              <p:cNvPr id="538" name="Freeform 537"/>
              <p:cNvSpPr/>
              <p:nvPr/>
            </p:nvSpPr>
            <p:spPr>
              <a:xfrm>
                <a:off x="7860393" y="2091192"/>
                <a:ext cx="777896" cy="28619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39" name="Freeform 538"/>
              <p:cNvSpPr/>
              <p:nvPr/>
            </p:nvSpPr>
            <p:spPr>
              <a:xfrm>
                <a:off x="7870730" y="2288583"/>
                <a:ext cx="810308" cy="133785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850" name="Group 245"/>
            <p:cNvGrpSpPr>
              <a:grpSpLocks/>
            </p:cNvGrpSpPr>
            <p:nvPr/>
          </p:nvGrpSpPr>
          <p:grpSpPr bwMode="auto">
            <a:xfrm rot="-1127178">
              <a:off x="5666899" y="3398998"/>
              <a:ext cx="809625" cy="317291"/>
              <a:chOff x="7869689" y="2107757"/>
              <a:chExt cx="809615" cy="317271"/>
            </a:xfrm>
          </p:grpSpPr>
          <p:sp>
            <p:nvSpPr>
              <p:cNvPr id="536" name="Freeform 535"/>
              <p:cNvSpPr/>
              <p:nvPr/>
            </p:nvSpPr>
            <p:spPr>
              <a:xfrm>
                <a:off x="7871709" y="2091104"/>
                <a:ext cx="776096" cy="28111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37" name="Freeform 536"/>
              <p:cNvSpPr/>
              <p:nvPr/>
            </p:nvSpPr>
            <p:spPr>
              <a:xfrm>
                <a:off x="7874379" y="2274048"/>
                <a:ext cx="810308" cy="13717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853" name="Group 284"/>
            <p:cNvGrpSpPr>
              <a:grpSpLocks/>
            </p:cNvGrpSpPr>
            <p:nvPr/>
          </p:nvGrpSpPr>
          <p:grpSpPr bwMode="auto">
            <a:xfrm rot="-827919">
              <a:off x="5401765" y="2754103"/>
              <a:ext cx="720915" cy="2345725"/>
              <a:chOff x="8423094" y="1466696"/>
              <a:chExt cx="720906" cy="1926042"/>
            </a:xfrm>
          </p:grpSpPr>
          <p:sp>
            <p:nvSpPr>
              <p:cNvPr id="513" name="Freeform 512"/>
              <p:cNvSpPr/>
              <p:nvPr/>
            </p:nvSpPr>
            <p:spPr>
              <a:xfrm>
                <a:off x="8406795" y="1463354"/>
                <a:ext cx="727477" cy="1898151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855" name="Group 229"/>
              <p:cNvGrpSpPr>
                <a:grpSpLocks/>
              </p:cNvGrpSpPr>
              <p:nvPr/>
            </p:nvGrpSpPr>
            <p:grpSpPr bwMode="auto">
              <a:xfrm>
                <a:off x="8448854" y="1503776"/>
                <a:ext cx="695146" cy="1888962"/>
                <a:chOff x="8448854" y="1503776"/>
                <a:chExt cx="695146" cy="1888962"/>
              </a:xfrm>
            </p:grpSpPr>
            <p:sp>
              <p:nvSpPr>
                <p:cNvPr id="515" name="Freeform 514"/>
                <p:cNvSpPr/>
                <p:nvPr/>
              </p:nvSpPr>
              <p:spPr>
                <a:xfrm>
                  <a:off x="8428231" y="1481876"/>
                  <a:ext cx="700467" cy="188702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6" name="Freeform 515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7" name="Freeform 516"/>
                <p:cNvSpPr/>
                <p:nvPr/>
              </p:nvSpPr>
              <p:spPr>
                <a:xfrm>
                  <a:off x="8458787" y="2655844"/>
                  <a:ext cx="578019" cy="723106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8" name="Freeform 517"/>
                <p:cNvSpPr/>
                <p:nvPr/>
              </p:nvSpPr>
              <p:spPr>
                <a:xfrm>
                  <a:off x="8563412" y="1528069"/>
                  <a:ext cx="565415" cy="1048503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8731896" y="2111078"/>
                  <a:ext cx="149456" cy="21832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863" name="Group 284"/>
            <p:cNvGrpSpPr>
              <a:grpSpLocks/>
            </p:cNvGrpSpPr>
            <p:nvPr/>
          </p:nvGrpSpPr>
          <p:grpSpPr bwMode="auto">
            <a:xfrm rot="-827919">
              <a:off x="6267268" y="2465267"/>
              <a:ext cx="719844" cy="2349829"/>
              <a:chOff x="8424165" y="1466191"/>
              <a:chExt cx="719835" cy="1929411"/>
            </a:xfrm>
          </p:grpSpPr>
          <p:sp>
            <p:nvSpPr>
              <p:cNvPr id="506" name="Freeform 505"/>
              <p:cNvSpPr/>
              <p:nvPr/>
            </p:nvSpPr>
            <p:spPr>
              <a:xfrm>
                <a:off x="8422577" y="1466197"/>
                <a:ext cx="709470" cy="1898151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865" name="Group 229"/>
              <p:cNvGrpSpPr>
                <a:grpSpLocks/>
              </p:cNvGrpSpPr>
              <p:nvPr/>
            </p:nvGrpSpPr>
            <p:grpSpPr bwMode="auto">
              <a:xfrm>
                <a:off x="8448027" y="1502767"/>
                <a:ext cx="695973" cy="1892835"/>
                <a:chOff x="8448027" y="1502767"/>
                <a:chExt cx="695973" cy="1892835"/>
              </a:xfrm>
            </p:grpSpPr>
            <p:sp>
              <p:nvSpPr>
                <p:cNvPr id="508" name="Freeform 332"/>
                <p:cNvSpPr/>
                <p:nvPr/>
              </p:nvSpPr>
              <p:spPr>
                <a:xfrm>
                  <a:off x="8441212" y="1486565"/>
                  <a:ext cx="678858" cy="187729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0" name="Freeform 509"/>
                <p:cNvSpPr/>
                <p:nvPr/>
              </p:nvSpPr>
              <p:spPr>
                <a:xfrm>
                  <a:off x="8469935" y="2652017"/>
                  <a:ext cx="560014" cy="718934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8578928" y="1532780"/>
                  <a:ext cx="546072" cy="1042566"/>
                </a:xfrm>
                <a:custGeom>
                  <a:avLst/>
                  <a:gdLst>
                    <a:gd name="T0" fmla="*/ 420055 w 552139"/>
                    <a:gd name="T1" fmla="*/ 37323 h 1046813"/>
                    <a:gd name="T2" fmla="*/ 301451 w 552139"/>
                    <a:gd name="T3" fmla="*/ 306051 h 1046813"/>
                    <a:gd name="T4" fmla="*/ 138371 w 552139"/>
                    <a:gd name="T5" fmla="*/ 455345 h 1046813"/>
                    <a:gd name="T6" fmla="*/ 34593 w 552139"/>
                    <a:gd name="T7" fmla="*/ 500133 h 1046813"/>
                    <a:gd name="T8" fmla="*/ 49418 w 552139"/>
                    <a:gd name="T9" fmla="*/ 529992 h 1046813"/>
                    <a:gd name="T10" fmla="*/ 34593 w 552139"/>
                    <a:gd name="T11" fmla="*/ 679285 h 1046813"/>
                    <a:gd name="T12" fmla="*/ 34593 w 552139"/>
                    <a:gd name="T13" fmla="*/ 873367 h 1046813"/>
                    <a:gd name="T14" fmla="*/ 4942 w 552139"/>
                    <a:gd name="T15" fmla="*/ 1022660 h 1046813"/>
                    <a:gd name="T16" fmla="*/ 49418 w 552139"/>
                    <a:gd name="T17" fmla="*/ 992802 h 1046813"/>
                    <a:gd name="T18" fmla="*/ 301451 w 552139"/>
                    <a:gd name="T19" fmla="*/ 843508 h 1046813"/>
                    <a:gd name="T20" fmla="*/ 509008 w 552139"/>
                    <a:gd name="T21" fmla="*/ 515063 h 1046813"/>
                    <a:gd name="T22" fmla="*/ 523833 w 552139"/>
                    <a:gd name="T23" fmla="*/ 246335 h 1046813"/>
                    <a:gd name="T24" fmla="*/ 464531 w 552139"/>
                    <a:gd name="T25" fmla="*/ 82112 h 1046813"/>
                    <a:gd name="T26" fmla="*/ 420055 w 552139"/>
                    <a:gd name="T27" fmla="*/ 37323 h 10468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136"/>
                  </a:srgbClr>
                </a:soli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8739768" y="2106565"/>
                  <a:ext cx="145856" cy="21415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873" name="Group 1881"/>
            <p:cNvGrpSpPr>
              <a:grpSpLocks/>
            </p:cNvGrpSpPr>
            <p:nvPr/>
          </p:nvGrpSpPr>
          <p:grpSpPr bwMode="auto">
            <a:xfrm>
              <a:off x="-714755" y="1223271"/>
              <a:ext cx="1943917" cy="3644940"/>
              <a:chOff x="-8172662" y="-542"/>
              <a:chExt cx="1439939" cy="2341441"/>
            </a:xfrm>
          </p:grpSpPr>
          <p:grpSp>
            <p:nvGrpSpPr>
              <p:cNvPr id="18874" name="Group 1712"/>
              <p:cNvGrpSpPr>
                <a:grpSpLocks/>
              </p:cNvGrpSpPr>
              <p:nvPr/>
            </p:nvGrpSpPr>
            <p:grpSpPr bwMode="auto">
              <a:xfrm>
                <a:off x="-7162277" y="626695"/>
                <a:ext cx="429554" cy="1642456"/>
                <a:chOff x="119648" y="1065630"/>
                <a:chExt cx="2045584" cy="2676931"/>
              </a:xfrm>
            </p:grpSpPr>
            <p:sp>
              <p:nvSpPr>
                <p:cNvPr id="503" name="Freeform 502"/>
                <p:cNvSpPr/>
                <p:nvPr/>
              </p:nvSpPr>
              <p:spPr>
                <a:xfrm rot="2671018">
                  <a:off x="122405" y="1065690"/>
                  <a:ext cx="2045336" cy="24380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4" name="Freeform 503"/>
                <p:cNvSpPr/>
                <p:nvPr/>
              </p:nvSpPr>
              <p:spPr>
                <a:xfrm rot="2671018">
                  <a:off x="166867" y="1141936"/>
                  <a:ext cx="1823019" cy="224126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5" name="Freeform 123"/>
                <p:cNvSpPr/>
                <p:nvPr/>
              </p:nvSpPr>
              <p:spPr>
                <a:xfrm rot="2671018">
                  <a:off x="789360" y="1345848"/>
                  <a:ext cx="844815" cy="24132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878" name="Group 1724"/>
              <p:cNvGrpSpPr>
                <a:grpSpLocks/>
              </p:cNvGrpSpPr>
              <p:nvPr/>
            </p:nvGrpSpPr>
            <p:grpSpPr bwMode="auto">
              <a:xfrm rot="-1497232">
                <a:off x="-7344712" y="151969"/>
                <a:ext cx="504258" cy="1640755"/>
                <a:chOff x="114713" y="1066611"/>
                <a:chExt cx="2058287" cy="2674159"/>
              </a:xfrm>
            </p:grpSpPr>
            <p:sp>
              <p:nvSpPr>
                <p:cNvPr id="500" name="Freeform 499"/>
                <p:cNvSpPr/>
                <p:nvPr/>
              </p:nvSpPr>
              <p:spPr>
                <a:xfrm rot="2671018">
                  <a:off x="80131" y="1055284"/>
                  <a:ext cx="2068933" cy="24114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1" name="Freeform 500"/>
                <p:cNvSpPr/>
                <p:nvPr/>
              </p:nvSpPr>
              <p:spPr>
                <a:xfrm rot="2671018">
                  <a:off x="112084" y="1130739"/>
                  <a:ext cx="1856597" cy="223417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2" name="Freeform 123"/>
                <p:cNvSpPr/>
                <p:nvPr/>
              </p:nvSpPr>
              <p:spPr>
                <a:xfrm rot="2671018">
                  <a:off x="758985" y="1333001"/>
                  <a:ext cx="854794" cy="239020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882" name="Group 1732"/>
              <p:cNvGrpSpPr>
                <a:grpSpLocks/>
              </p:cNvGrpSpPr>
              <p:nvPr/>
            </p:nvGrpSpPr>
            <p:grpSpPr bwMode="auto">
              <a:xfrm rot="-2454713">
                <a:off x="-7718672" y="-542"/>
                <a:ext cx="450099" cy="2216870"/>
                <a:chOff x="106499" y="1066025"/>
                <a:chExt cx="2056381" cy="2676513"/>
              </a:xfrm>
            </p:grpSpPr>
            <p:sp>
              <p:nvSpPr>
                <p:cNvPr id="497" name="Freeform 496"/>
                <p:cNvSpPr/>
                <p:nvPr/>
              </p:nvSpPr>
              <p:spPr>
                <a:xfrm rot="2671018">
                  <a:off x="81008" y="1050864"/>
                  <a:ext cx="2053694" cy="242473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8" name="Freeform 497"/>
                <p:cNvSpPr/>
                <p:nvPr/>
              </p:nvSpPr>
              <p:spPr>
                <a:xfrm rot="2671018">
                  <a:off x="123486" y="1131036"/>
                  <a:ext cx="1840400" cy="224215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9" name="Freeform 123"/>
                <p:cNvSpPr/>
                <p:nvPr/>
              </p:nvSpPr>
              <p:spPr>
                <a:xfrm rot="2671018">
                  <a:off x="733414" y="1337328"/>
                  <a:ext cx="865354" cy="23984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886" name="Group 1736"/>
              <p:cNvGrpSpPr>
                <a:grpSpLocks/>
              </p:cNvGrpSpPr>
              <p:nvPr/>
            </p:nvGrpSpPr>
            <p:grpSpPr bwMode="auto">
              <a:xfrm flipH="1">
                <a:off x="-8172662" y="702323"/>
                <a:ext cx="431421" cy="1638576"/>
                <a:chOff x="104628" y="1071529"/>
                <a:chExt cx="2054475" cy="2670608"/>
              </a:xfrm>
            </p:grpSpPr>
            <p:sp>
              <p:nvSpPr>
                <p:cNvPr id="494" name="Freeform 493"/>
                <p:cNvSpPr/>
                <p:nvPr/>
              </p:nvSpPr>
              <p:spPr>
                <a:xfrm rot="2671018">
                  <a:off x="101543" y="1070677"/>
                  <a:ext cx="2058044" cy="24168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 rot="2671018">
                  <a:off x="146009" y="1145149"/>
                  <a:ext cx="1835723" cy="223771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6" name="Freeform 123"/>
                <p:cNvSpPr/>
                <p:nvPr/>
              </p:nvSpPr>
              <p:spPr>
                <a:xfrm rot="2671018">
                  <a:off x="768502" y="1349061"/>
                  <a:ext cx="857519" cy="239375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8890" name="Group 1728"/>
              <p:cNvGrpSpPr>
                <a:grpSpLocks/>
              </p:cNvGrpSpPr>
              <p:nvPr/>
            </p:nvGrpSpPr>
            <p:grpSpPr bwMode="auto">
              <a:xfrm rot="-959344">
                <a:off x="-7523915" y="1156007"/>
                <a:ext cx="354849" cy="1114226"/>
                <a:chOff x="103168" y="1059682"/>
                <a:chExt cx="2057788" cy="2675753"/>
              </a:xfrm>
            </p:grpSpPr>
            <p:sp>
              <p:nvSpPr>
                <p:cNvPr id="491" name="Freeform 490"/>
                <p:cNvSpPr/>
                <p:nvPr/>
              </p:nvSpPr>
              <p:spPr>
                <a:xfrm rot="2671018">
                  <a:off x="35371" y="1049904"/>
                  <a:ext cx="2065272" cy="242973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2" name="Freeform 491"/>
                <p:cNvSpPr/>
                <p:nvPr/>
              </p:nvSpPr>
              <p:spPr>
                <a:xfrm rot="2671018">
                  <a:off x="66128" y="1128405"/>
                  <a:ext cx="1848694" cy="224684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3" name="Freeform 123"/>
                <p:cNvSpPr/>
                <p:nvPr/>
              </p:nvSpPr>
              <p:spPr>
                <a:xfrm rot="2671018">
                  <a:off x="754972" y="1335070"/>
                  <a:ext cx="858600" cy="240099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18894" name="Freeform 2"/>
            <p:cNvSpPr>
              <a:spLocks/>
            </p:cNvSpPr>
            <p:nvPr/>
          </p:nvSpPr>
          <p:spPr bwMode="auto">
            <a:xfrm rot="-1446524">
              <a:off x="-1092629" y="3428540"/>
              <a:ext cx="5405185" cy="2834815"/>
            </a:xfrm>
            <a:custGeom>
              <a:avLst/>
              <a:gdLst>
                <a:gd name="T0" fmla="*/ 5271163 w 5405120"/>
                <a:gd name="T1" fmla="*/ 2623062 h 2834640"/>
                <a:gd name="T2" fmla="*/ 5316924 w 5405120"/>
                <a:gd name="T3" fmla="*/ 1814792 h 2834640"/>
                <a:gd name="T4" fmla="*/ 5332164 w 5405120"/>
                <a:gd name="T5" fmla="*/ 1418288 h 2834640"/>
                <a:gd name="T6" fmla="*/ 5240683 w 5405120"/>
                <a:gd name="T7" fmla="*/ 1128530 h 2834640"/>
                <a:gd name="T8" fmla="*/ 5103521 w 5405120"/>
                <a:gd name="T9" fmla="*/ 1082777 h 2834640"/>
                <a:gd name="T10" fmla="*/ 4905359 w 5405120"/>
                <a:gd name="T11" fmla="*/ 1159032 h 2834640"/>
                <a:gd name="T12" fmla="*/ 4798678 w 5405120"/>
                <a:gd name="T13" fmla="*/ 1326782 h 2834640"/>
                <a:gd name="T14" fmla="*/ 4783438 w 5405120"/>
                <a:gd name="T15" fmla="*/ 1159032 h 2834640"/>
                <a:gd name="T16" fmla="*/ 4737717 w 5405120"/>
                <a:gd name="T17" fmla="*/ 945518 h 2834640"/>
                <a:gd name="T18" fmla="*/ 4646276 w 5405120"/>
                <a:gd name="T19" fmla="*/ 854023 h 2834640"/>
                <a:gd name="T20" fmla="*/ 4478594 w 5405120"/>
                <a:gd name="T21" fmla="*/ 915016 h 2834640"/>
                <a:gd name="T22" fmla="*/ 4478594 w 5405120"/>
                <a:gd name="T23" fmla="*/ 701513 h 2834640"/>
                <a:gd name="T24" fmla="*/ 4387153 w 5405120"/>
                <a:gd name="T25" fmla="*/ 457508 h 2834640"/>
                <a:gd name="T26" fmla="*/ 4234711 w 5405120"/>
                <a:gd name="T27" fmla="*/ 335511 h 2834640"/>
                <a:gd name="T28" fmla="*/ 4112785 w 5405120"/>
                <a:gd name="T29" fmla="*/ 289758 h 2834640"/>
                <a:gd name="T30" fmla="*/ 3868926 w 5405120"/>
                <a:gd name="T31" fmla="*/ 305009 h 2834640"/>
                <a:gd name="T32" fmla="*/ 3594563 w 5405120"/>
                <a:gd name="T33" fmla="*/ 442257 h 2834640"/>
                <a:gd name="T34" fmla="*/ 3518362 w 5405120"/>
                <a:gd name="T35" fmla="*/ 579516 h 2834640"/>
                <a:gd name="T36" fmla="*/ 3487882 w 5405120"/>
                <a:gd name="T37" fmla="*/ 503261 h 2834640"/>
                <a:gd name="T38" fmla="*/ 3396421 w 5405120"/>
                <a:gd name="T39" fmla="*/ 305009 h 2834640"/>
                <a:gd name="T40" fmla="*/ 3137318 w 5405120"/>
                <a:gd name="T41" fmla="*/ 61004 h 2834640"/>
                <a:gd name="T42" fmla="*/ 2817234 w 5405120"/>
                <a:gd name="T43" fmla="*/ 0 h 2834640"/>
                <a:gd name="T44" fmla="*/ 2451430 w 5405120"/>
                <a:gd name="T45" fmla="*/ 61004 h 2834640"/>
                <a:gd name="T46" fmla="*/ 2222787 w 5405120"/>
                <a:gd name="T47" fmla="*/ 289758 h 2834640"/>
                <a:gd name="T48" fmla="*/ 2177066 w 5405120"/>
                <a:gd name="T49" fmla="*/ 259256 h 2834640"/>
                <a:gd name="T50" fmla="*/ 2051676 w 5405120"/>
                <a:gd name="T51" fmla="*/ 157878 h 2834640"/>
                <a:gd name="T52" fmla="*/ 1979668 w 5405120"/>
                <a:gd name="T53" fmla="*/ 229930 h 2834640"/>
                <a:gd name="T54" fmla="*/ 1856982 w 5405120"/>
                <a:gd name="T55" fmla="*/ 350762 h 2834640"/>
                <a:gd name="T56" fmla="*/ 1750291 w 5405120"/>
                <a:gd name="T57" fmla="*/ 259256 h 2834640"/>
                <a:gd name="T58" fmla="*/ 1308276 w 5405120"/>
                <a:gd name="T59" fmla="*/ 183001 h 2834640"/>
                <a:gd name="T60" fmla="*/ 1003432 w 5405120"/>
                <a:gd name="T61" fmla="*/ 335511 h 2834640"/>
                <a:gd name="T62" fmla="*/ 820530 w 5405120"/>
                <a:gd name="T63" fmla="*/ 625269 h 2834640"/>
                <a:gd name="T64" fmla="*/ 744319 w 5405120"/>
                <a:gd name="T65" fmla="*/ 854023 h 2834640"/>
                <a:gd name="T66" fmla="*/ 683348 w 5405120"/>
                <a:gd name="T67" fmla="*/ 1357284 h 2834640"/>
                <a:gd name="T68" fmla="*/ 454715 w 5405120"/>
                <a:gd name="T69" fmla="*/ 1342033 h 2834640"/>
                <a:gd name="T70" fmla="*/ 180362 w 5405120"/>
                <a:gd name="T71" fmla="*/ 1387786 h 2834640"/>
                <a:gd name="T72" fmla="*/ 12700 w 5405120"/>
                <a:gd name="T73" fmla="*/ 1601289 h 2834640"/>
                <a:gd name="T74" fmla="*/ 119391 w 5405120"/>
                <a:gd name="T75" fmla="*/ 2135052 h 2834640"/>
                <a:gd name="T76" fmla="*/ 729079 w 5405120"/>
                <a:gd name="T77" fmla="*/ 2745049 h 2834640"/>
                <a:gd name="T78" fmla="*/ 881501 w 5405120"/>
                <a:gd name="T79" fmla="*/ 2684066 h 2834640"/>
                <a:gd name="T80" fmla="*/ 1521658 w 5405120"/>
                <a:gd name="T81" fmla="*/ 2577299 h 2834640"/>
                <a:gd name="T82" fmla="*/ 2253267 w 5405120"/>
                <a:gd name="T83" fmla="*/ 2501055 h 2834640"/>
                <a:gd name="T84" fmla="*/ 3137318 w 5405120"/>
                <a:gd name="T85" fmla="*/ 2424810 h 2834640"/>
                <a:gd name="T86" fmla="*/ 3746985 w 5405120"/>
                <a:gd name="T87" fmla="*/ 2424810 h 2834640"/>
                <a:gd name="T88" fmla="*/ 4509075 w 5405120"/>
                <a:gd name="T89" fmla="*/ 2424810 h 2834640"/>
                <a:gd name="T90" fmla="*/ 5271163 w 5405120"/>
                <a:gd name="T91" fmla="*/ 2623062 h 28346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05120"/>
                <a:gd name="T139" fmla="*/ 0 h 2834640"/>
                <a:gd name="T140" fmla="*/ 5405120 w 5405120"/>
                <a:gd name="T141" fmla="*/ 2834640 h 28346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05120" h="2834640">
                  <a:moveTo>
                    <a:pt x="5270500" y="2621280"/>
                  </a:moveTo>
                  <a:cubicBezTo>
                    <a:pt x="5405120" y="2519680"/>
                    <a:pt x="5306060" y="2014220"/>
                    <a:pt x="5316220" y="1813560"/>
                  </a:cubicBezTo>
                  <a:cubicBezTo>
                    <a:pt x="5326380" y="1612900"/>
                    <a:pt x="5344160" y="1531620"/>
                    <a:pt x="5331460" y="1417320"/>
                  </a:cubicBezTo>
                  <a:cubicBezTo>
                    <a:pt x="5318760" y="1303020"/>
                    <a:pt x="5278120" y="1183640"/>
                    <a:pt x="5240020" y="1127760"/>
                  </a:cubicBezTo>
                  <a:cubicBezTo>
                    <a:pt x="5201920" y="1071880"/>
                    <a:pt x="5158740" y="1076960"/>
                    <a:pt x="5102860" y="1082040"/>
                  </a:cubicBezTo>
                  <a:cubicBezTo>
                    <a:pt x="5046980" y="1087120"/>
                    <a:pt x="4955540" y="1117600"/>
                    <a:pt x="4904740" y="1158240"/>
                  </a:cubicBezTo>
                  <a:cubicBezTo>
                    <a:pt x="4853940" y="1198880"/>
                    <a:pt x="4818380" y="1325880"/>
                    <a:pt x="4798060" y="1325880"/>
                  </a:cubicBezTo>
                  <a:cubicBezTo>
                    <a:pt x="4777740" y="1325880"/>
                    <a:pt x="4792980" y="1221740"/>
                    <a:pt x="4782820" y="1158240"/>
                  </a:cubicBezTo>
                  <a:cubicBezTo>
                    <a:pt x="4772660" y="1094740"/>
                    <a:pt x="4759960" y="995680"/>
                    <a:pt x="4737100" y="944880"/>
                  </a:cubicBezTo>
                  <a:cubicBezTo>
                    <a:pt x="4714240" y="894080"/>
                    <a:pt x="4688840" y="858520"/>
                    <a:pt x="4645660" y="853440"/>
                  </a:cubicBezTo>
                  <a:cubicBezTo>
                    <a:pt x="4602480" y="848360"/>
                    <a:pt x="4505960" y="939800"/>
                    <a:pt x="4478020" y="914400"/>
                  </a:cubicBezTo>
                  <a:cubicBezTo>
                    <a:pt x="4450080" y="889000"/>
                    <a:pt x="4493260" y="777240"/>
                    <a:pt x="4478020" y="701040"/>
                  </a:cubicBezTo>
                  <a:cubicBezTo>
                    <a:pt x="4462780" y="624840"/>
                    <a:pt x="4427220" y="518160"/>
                    <a:pt x="4386580" y="457200"/>
                  </a:cubicBezTo>
                  <a:cubicBezTo>
                    <a:pt x="4345940" y="396240"/>
                    <a:pt x="4279900" y="363220"/>
                    <a:pt x="4234180" y="335280"/>
                  </a:cubicBezTo>
                  <a:cubicBezTo>
                    <a:pt x="4188460" y="307340"/>
                    <a:pt x="4173220" y="294640"/>
                    <a:pt x="4112260" y="289560"/>
                  </a:cubicBezTo>
                  <a:cubicBezTo>
                    <a:pt x="4051300" y="284480"/>
                    <a:pt x="3954780" y="279400"/>
                    <a:pt x="3868420" y="304800"/>
                  </a:cubicBezTo>
                  <a:cubicBezTo>
                    <a:pt x="3782060" y="330200"/>
                    <a:pt x="3652520" y="396240"/>
                    <a:pt x="3594100" y="441960"/>
                  </a:cubicBezTo>
                  <a:cubicBezTo>
                    <a:pt x="3535680" y="487680"/>
                    <a:pt x="3535680" y="568960"/>
                    <a:pt x="3517900" y="579120"/>
                  </a:cubicBezTo>
                  <a:cubicBezTo>
                    <a:pt x="3500120" y="589280"/>
                    <a:pt x="3507740" y="548640"/>
                    <a:pt x="3487420" y="502920"/>
                  </a:cubicBezTo>
                  <a:cubicBezTo>
                    <a:pt x="3467100" y="457200"/>
                    <a:pt x="3454400" y="378460"/>
                    <a:pt x="3395980" y="304800"/>
                  </a:cubicBezTo>
                  <a:cubicBezTo>
                    <a:pt x="3337560" y="231140"/>
                    <a:pt x="3233420" y="111760"/>
                    <a:pt x="3136900" y="60960"/>
                  </a:cubicBezTo>
                  <a:cubicBezTo>
                    <a:pt x="3040380" y="10160"/>
                    <a:pt x="2931160" y="0"/>
                    <a:pt x="2816860" y="0"/>
                  </a:cubicBezTo>
                  <a:cubicBezTo>
                    <a:pt x="2702560" y="0"/>
                    <a:pt x="2550160" y="12700"/>
                    <a:pt x="2451100" y="60960"/>
                  </a:cubicBezTo>
                  <a:cubicBezTo>
                    <a:pt x="2352040" y="109220"/>
                    <a:pt x="2268220" y="256540"/>
                    <a:pt x="2222500" y="289560"/>
                  </a:cubicBezTo>
                  <a:cubicBezTo>
                    <a:pt x="2176780" y="322580"/>
                    <a:pt x="2205295" y="281045"/>
                    <a:pt x="2176780" y="259080"/>
                  </a:cubicBezTo>
                  <a:cubicBezTo>
                    <a:pt x="2148265" y="237115"/>
                    <a:pt x="2084308" y="162652"/>
                    <a:pt x="2051412" y="157768"/>
                  </a:cubicBezTo>
                  <a:cubicBezTo>
                    <a:pt x="2018516" y="152884"/>
                    <a:pt x="2011849" y="197651"/>
                    <a:pt x="1979404" y="229776"/>
                  </a:cubicBezTo>
                  <a:cubicBezTo>
                    <a:pt x="1946959" y="261901"/>
                    <a:pt x="1894964" y="345636"/>
                    <a:pt x="1856740" y="350520"/>
                  </a:cubicBezTo>
                  <a:cubicBezTo>
                    <a:pt x="1818516" y="355404"/>
                    <a:pt x="1841500" y="287020"/>
                    <a:pt x="1750060" y="259080"/>
                  </a:cubicBezTo>
                  <a:cubicBezTo>
                    <a:pt x="1658620" y="231140"/>
                    <a:pt x="1432560" y="170180"/>
                    <a:pt x="1308100" y="182880"/>
                  </a:cubicBezTo>
                  <a:cubicBezTo>
                    <a:pt x="1183640" y="195580"/>
                    <a:pt x="1084580" y="261620"/>
                    <a:pt x="1003300" y="335280"/>
                  </a:cubicBezTo>
                  <a:cubicBezTo>
                    <a:pt x="922020" y="408940"/>
                    <a:pt x="863600" y="538480"/>
                    <a:pt x="820420" y="624840"/>
                  </a:cubicBezTo>
                  <a:cubicBezTo>
                    <a:pt x="777240" y="711200"/>
                    <a:pt x="767080" y="731520"/>
                    <a:pt x="744220" y="853440"/>
                  </a:cubicBezTo>
                  <a:cubicBezTo>
                    <a:pt x="721360" y="975360"/>
                    <a:pt x="731520" y="1275080"/>
                    <a:pt x="683260" y="1356360"/>
                  </a:cubicBezTo>
                  <a:cubicBezTo>
                    <a:pt x="635000" y="1437640"/>
                    <a:pt x="538480" y="1336040"/>
                    <a:pt x="454660" y="1341120"/>
                  </a:cubicBezTo>
                  <a:cubicBezTo>
                    <a:pt x="370840" y="1346200"/>
                    <a:pt x="254000" y="1343660"/>
                    <a:pt x="180340" y="1386840"/>
                  </a:cubicBezTo>
                  <a:cubicBezTo>
                    <a:pt x="106680" y="1430020"/>
                    <a:pt x="22860" y="1475740"/>
                    <a:pt x="12700" y="1600200"/>
                  </a:cubicBezTo>
                  <a:cubicBezTo>
                    <a:pt x="2540" y="1724660"/>
                    <a:pt x="0" y="1943100"/>
                    <a:pt x="119380" y="2133600"/>
                  </a:cubicBezTo>
                  <a:cubicBezTo>
                    <a:pt x="238760" y="2324100"/>
                    <a:pt x="601980" y="2651760"/>
                    <a:pt x="728980" y="2743200"/>
                  </a:cubicBezTo>
                  <a:cubicBezTo>
                    <a:pt x="855980" y="2834640"/>
                    <a:pt x="749300" y="2710180"/>
                    <a:pt x="881380" y="2682240"/>
                  </a:cubicBezTo>
                  <a:cubicBezTo>
                    <a:pt x="1013460" y="2654300"/>
                    <a:pt x="1292860" y="2606040"/>
                    <a:pt x="1521460" y="2575560"/>
                  </a:cubicBezTo>
                  <a:cubicBezTo>
                    <a:pt x="1750060" y="2545080"/>
                    <a:pt x="2252980" y="2499360"/>
                    <a:pt x="2252980" y="2499360"/>
                  </a:cubicBezTo>
                  <a:cubicBezTo>
                    <a:pt x="2522220" y="2473960"/>
                    <a:pt x="2887980" y="2435860"/>
                    <a:pt x="3136900" y="2423160"/>
                  </a:cubicBezTo>
                  <a:cubicBezTo>
                    <a:pt x="3385820" y="2410460"/>
                    <a:pt x="3746500" y="2423160"/>
                    <a:pt x="3746500" y="2423160"/>
                  </a:cubicBezTo>
                  <a:cubicBezTo>
                    <a:pt x="3975100" y="2423160"/>
                    <a:pt x="4254500" y="2395220"/>
                    <a:pt x="4508500" y="2423160"/>
                  </a:cubicBezTo>
                  <a:cubicBezTo>
                    <a:pt x="4762500" y="2451100"/>
                    <a:pt x="5135880" y="2722880"/>
                    <a:pt x="5270500" y="262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CC99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895" name="Group 235"/>
            <p:cNvGrpSpPr>
              <a:grpSpLocks/>
            </p:cNvGrpSpPr>
            <p:nvPr/>
          </p:nvGrpSpPr>
          <p:grpSpPr bwMode="auto">
            <a:xfrm rot="-645995">
              <a:off x="3807" y="4176015"/>
              <a:ext cx="809625" cy="320675"/>
              <a:chOff x="7869346" y="2108109"/>
              <a:chExt cx="809615" cy="320655"/>
            </a:xfrm>
          </p:grpSpPr>
          <p:sp>
            <p:nvSpPr>
              <p:cNvPr id="484" name="Freeform 483"/>
              <p:cNvSpPr/>
              <p:nvPr/>
            </p:nvSpPr>
            <p:spPr>
              <a:xfrm>
                <a:off x="7872649" y="2107270"/>
                <a:ext cx="776096" cy="284507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5" name="Freeform 484"/>
              <p:cNvSpPr/>
              <p:nvPr/>
            </p:nvSpPr>
            <p:spPr>
              <a:xfrm>
                <a:off x="7859577" y="2284212"/>
                <a:ext cx="8103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898" name="Group 235"/>
            <p:cNvGrpSpPr>
              <a:grpSpLocks/>
            </p:cNvGrpSpPr>
            <p:nvPr/>
          </p:nvGrpSpPr>
          <p:grpSpPr bwMode="auto">
            <a:xfrm>
              <a:off x="1059192" y="4063341"/>
              <a:ext cx="864253" cy="392878"/>
              <a:chOff x="7869346" y="2108109"/>
              <a:chExt cx="809615" cy="320655"/>
            </a:xfrm>
          </p:grpSpPr>
          <p:sp>
            <p:nvSpPr>
              <p:cNvPr id="482" name="Freeform 481"/>
              <p:cNvSpPr/>
              <p:nvPr/>
            </p:nvSpPr>
            <p:spPr>
              <a:xfrm>
                <a:off x="7872357" y="2107594"/>
                <a:ext cx="775958" cy="28612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3" name="Freeform 482"/>
              <p:cNvSpPr/>
              <p:nvPr/>
            </p:nvSpPr>
            <p:spPr>
              <a:xfrm>
                <a:off x="7868984" y="2292817"/>
                <a:ext cx="809696" cy="13546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901" name="Group 235"/>
            <p:cNvGrpSpPr>
              <a:grpSpLocks/>
            </p:cNvGrpSpPr>
            <p:nvPr/>
          </p:nvGrpSpPr>
          <p:grpSpPr bwMode="auto">
            <a:xfrm>
              <a:off x="2236062" y="4103928"/>
              <a:ext cx="809625" cy="320675"/>
              <a:chOff x="7869346" y="2108109"/>
              <a:chExt cx="809615" cy="320655"/>
            </a:xfrm>
          </p:grpSpPr>
          <p:sp>
            <p:nvSpPr>
              <p:cNvPr id="480" name="Freeform 479"/>
              <p:cNvSpPr/>
              <p:nvPr/>
            </p:nvSpPr>
            <p:spPr>
              <a:xfrm>
                <a:off x="7873353" y="2107536"/>
                <a:ext cx="774294" cy="286201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1" name="Freeform 480"/>
              <p:cNvSpPr/>
              <p:nvPr/>
            </p:nvSpPr>
            <p:spPr>
              <a:xfrm>
                <a:off x="7869752" y="2293820"/>
                <a:ext cx="8085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904" name="Group 235"/>
            <p:cNvGrpSpPr>
              <a:grpSpLocks/>
            </p:cNvGrpSpPr>
            <p:nvPr/>
          </p:nvGrpSpPr>
          <p:grpSpPr bwMode="auto">
            <a:xfrm>
              <a:off x="3316182" y="3959912"/>
              <a:ext cx="809625" cy="320675"/>
              <a:chOff x="7869346" y="2108109"/>
              <a:chExt cx="809615" cy="320655"/>
            </a:xfrm>
          </p:grpSpPr>
          <p:sp>
            <p:nvSpPr>
              <p:cNvPr id="478" name="Freeform 477"/>
              <p:cNvSpPr/>
              <p:nvPr/>
            </p:nvSpPr>
            <p:spPr>
              <a:xfrm>
                <a:off x="7873657" y="2107597"/>
                <a:ext cx="776096" cy="287894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79" name="Freeform 478"/>
              <p:cNvSpPr/>
              <p:nvPr/>
            </p:nvSpPr>
            <p:spPr>
              <a:xfrm>
                <a:off x="7870056" y="2295574"/>
                <a:ext cx="808508" cy="149027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907" name="Group 332"/>
            <p:cNvGrpSpPr>
              <a:grpSpLocks/>
            </p:cNvGrpSpPr>
            <p:nvPr/>
          </p:nvGrpSpPr>
          <p:grpSpPr bwMode="auto">
            <a:xfrm>
              <a:off x="-427251" y="3671727"/>
              <a:ext cx="719045" cy="2436210"/>
              <a:chOff x="8424964" y="1466013"/>
              <a:chExt cx="719036" cy="1931869"/>
            </a:xfrm>
          </p:grpSpPr>
          <p:sp>
            <p:nvSpPr>
              <p:cNvPr id="471" name="Freeform 470"/>
              <p:cNvSpPr/>
              <p:nvPr/>
            </p:nvSpPr>
            <p:spPr>
              <a:xfrm>
                <a:off x="8425436" y="1465824"/>
                <a:ext cx="709471" cy="1901673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09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73" name="Freeform 472"/>
                <p:cNvSpPr/>
                <p:nvPr/>
              </p:nvSpPr>
              <p:spPr>
                <a:xfrm>
                  <a:off x="8452447" y="1503428"/>
                  <a:ext cx="680658" cy="188555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8479456" y="2675857"/>
                  <a:ext cx="561814" cy="722528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6" name="Freeform 475"/>
                <p:cNvSpPr>
                  <a:spLocks/>
                </p:cNvSpPr>
                <p:nvPr/>
              </p:nvSpPr>
              <p:spPr bwMode="auto">
                <a:xfrm>
                  <a:off x="8586051" y="1550480"/>
                  <a:ext cx="549246" cy="1047156"/>
                </a:xfrm>
                <a:custGeom>
                  <a:avLst/>
                  <a:gdLst>
                    <a:gd name="T0" fmla="*/ 422497 w 552139"/>
                    <a:gd name="T1" fmla="*/ 37487 h 1046813"/>
                    <a:gd name="T2" fmla="*/ 303203 w 552139"/>
                    <a:gd name="T3" fmla="*/ 307399 h 1046813"/>
                    <a:gd name="T4" fmla="*/ 139175 w 552139"/>
                    <a:gd name="T5" fmla="*/ 457350 h 1046813"/>
                    <a:gd name="T6" fmla="*/ 34794 w 552139"/>
                    <a:gd name="T7" fmla="*/ 502335 h 1046813"/>
                    <a:gd name="T8" fmla="*/ 49705 w 552139"/>
                    <a:gd name="T9" fmla="*/ 532325 h 1046813"/>
                    <a:gd name="T10" fmla="*/ 34794 w 552139"/>
                    <a:gd name="T11" fmla="*/ 682276 h 1046813"/>
                    <a:gd name="T12" fmla="*/ 34794 w 552139"/>
                    <a:gd name="T13" fmla="*/ 877212 h 1046813"/>
                    <a:gd name="T14" fmla="*/ 4971 w 552139"/>
                    <a:gd name="T15" fmla="*/ 1027162 h 1046813"/>
                    <a:gd name="T16" fmla="*/ 49705 w 552139"/>
                    <a:gd name="T17" fmla="*/ 997173 h 1046813"/>
                    <a:gd name="T18" fmla="*/ 303203 w 552139"/>
                    <a:gd name="T19" fmla="*/ 847222 h 1046813"/>
                    <a:gd name="T20" fmla="*/ 511966 w 552139"/>
                    <a:gd name="T21" fmla="*/ 517330 h 1046813"/>
                    <a:gd name="T22" fmla="*/ 526878 w 552139"/>
                    <a:gd name="T23" fmla="*/ 247419 h 1046813"/>
                    <a:gd name="T24" fmla="*/ 467231 w 552139"/>
                    <a:gd name="T25" fmla="*/ 82473 h 1046813"/>
                    <a:gd name="T26" fmla="*/ 422497 w 552139"/>
                    <a:gd name="T27" fmla="*/ 37487 h 10468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136"/>
                  </a:srgbClr>
                </a:soli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77" name="Oval 476"/>
                <p:cNvSpPr/>
                <p:nvPr/>
              </p:nvSpPr>
              <p:spPr>
                <a:xfrm>
                  <a:off x="8749560" y="2133290"/>
                  <a:ext cx="142253" cy="21487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917" name="Group 332"/>
            <p:cNvGrpSpPr>
              <a:grpSpLocks/>
            </p:cNvGrpSpPr>
            <p:nvPr/>
          </p:nvGrpSpPr>
          <p:grpSpPr bwMode="auto">
            <a:xfrm>
              <a:off x="436845" y="3455742"/>
              <a:ext cx="719045" cy="2292147"/>
              <a:chOff x="8424964" y="1466013"/>
              <a:chExt cx="719036" cy="1931869"/>
            </a:xfrm>
          </p:grpSpPr>
          <p:sp>
            <p:nvSpPr>
              <p:cNvPr id="464" name="Freeform 463"/>
              <p:cNvSpPr/>
              <p:nvPr/>
            </p:nvSpPr>
            <p:spPr>
              <a:xfrm>
                <a:off x="8425681" y="1466570"/>
                <a:ext cx="711270" cy="1899867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19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66" name="Freeform 465"/>
                <p:cNvSpPr/>
                <p:nvPr/>
              </p:nvSpPr>
              <p:spPr>
                <a:xfrm>
                  <a:off x="8452691" y="1505110"/>
                  <a:ext cx="682460" cy="188273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7" name="Freeform 466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8479701" y="2675576"/>
                  <a:ext cx="563613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8585941" y="1550787"/>
                  <a:ext cx="551009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>
                  <a:off x="8749804" y="2133165"/>
                  <a:ext cx="144055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927" name="Group 332"/>
            <p:cNvGrpSpPr>
              <a:grpSpLocks/>
            </p:cNvGrpSpPr>
            <p:nvPr/>
          </p:nvGrpSpPr>
          <p:grpSpPr bwMode="auto">
            <a:xfrm>
              <a:off x="1660981" y="3239718"/>
              <a:ext cx="719045" cy="2292147"/>
              <a:chOff x="8424964" y="1466013"/>
              <a:chExt cx="719036" cy="1931869"/>
            </a:xfrm>
          </p:grpSpPr>
          <p:sp>
            <p:nvSpPr>
              <p:cNvPr id="457" name="Freeform 456"/>
              <p:cNvSpPr/>
              <p:nvPr/>
            </p:nvSpPr>
            <p:spPr>
              <a:xfrm>
                <a:off x="8424224" y="1465932"/>
                <a:ext cx="713071" cy="1899867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29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59" name="Freeform 458"/>
                <p:cNvSpPr/>
                <p:nvPr/>
              </p:nvSpPr>
              <p:spPr>
                <a:xfrm>
                  <a:off x="8451235" y="1504472"/>
                  <a:ext cx="684260" cy="1884165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8478245" y="2674938"/>
                  <a:ext cx="565415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8584486" y="1550149"/>
                  <a:ext cx="552809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8748348" y="2132527"/>
                  <a:ext cx="145856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937" name="Group 332"/>
            <p:cNvGrpSpPr>
              <a:grpSpLocks/>
            </p:cNvGrpSpPr>
            <p:nvPr/>
          </p:nvGrpSpPr>
          <p:grpSpPr bwMode="auto">
            <a:xfrm>
              <a:off x="2813109" y="3095702"/>
              <a:ext cx="719045" cy="2292147"/>
              <a:chOff x="8424964" y="1466013"/>
              <a:chExt cx="719036" cy="1931869"/>
            </a:xfrm>
          </p:grpSpPr>
          <p:sp>
            <p:nvSpPr>
              <p:cNvPr id="450" name="Freeform 817"/>
              <p:cNvSpPr/>
              <p:nvPr/>
            </p:nvSpPr>
            <p:spPr>
              <a:xfrm>
                <a:off x="8424549" y="1465983"/>
                <a:ext cx="713071" cy="189843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39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52" name="Freeform 819"/>
                <p:cNvSpPr/>
                <p:nvPr/>
              </p:nvSpPr>
              <p:spPr>
                <a:xfrm>
                  <a:off x="8451560" y="1504523"/>
                  <a:ext cx="684260" cy="1882738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3" name="Freeform 820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4" name="Freeform 821"/>
                <p:cNvSpPr/>
                <p:nvPr/>
              </p:nvSpPr>
              <p:spPr>
                <a:xfrm>
                  <a:off x="8478569" y="2674989"/>
                  <a:ext cx="565415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5" name="Freeform 822"/>
                <p:cNvSpPr/>
                <p:nvPr/>
              </p:nvSpPr>
              <p:spPr>
                <a:xfrm>
                  <a:off x="8584810" y="1548773"/>
                  <a:ext cx="552809" cy="1049137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6" name="Oval 823"/>
                <p:cNvSpPr/>
                <p:nvPr/>
              </p:nvSpPr>
              <p:spPr>
                <a:xfrm>
                  <a:off x="8748672" y="2132578"/>
                  <a:ext cx="145856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947" name="Group 332"/>
            <p:cNvGrpSpPr>
              <a:grpSpLocks/>
            </p:cNvGrpSpPr>
            <p:nvPr/>
          </p:nvGrpSpPr>
          <p:grpSpPr bwMode="auto">
            <a:xfrm>
              <a:off x="3749213" y="3167710"/>
              <a:ext cx="719045" cy="2292147"/>
              <a:chOff x="8424964" y="1466013"/>
              <a:chExt cx="719036" cy="1931869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8424813" y="1466671"/>
                <a:ext cx="709469" cy="189843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49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45" name="Freeform 444"/>
                <p:cNvSpPr/>
                <p:nvPr/>
              </p:nvSpPr>
              <p:spPr>
                <a:xfrm>
                  <a:off x="8451824" y="1492365"/>
                  <a:ext cx="680658" cy="1884165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8478834" y="2662830"/>
                  <a:ext cx="561813" cy="723691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>
                  <a:off x="8585075" y="1538041"/>
                  <a:ext cx="549208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8747136" y="2120419"/>
                  <a:ext cx="144055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37" name="Cloud Callout 5"/>
            <p:cNvSpPr/>
            <p:nvPr/>
          </p:nvSpPr>
          <p:spPr bwMode="auto">
            <a:xfrm>
              <a:off x="6989116" y="260656"/>
              <a:ext cx="1063286" cy="556002"/>
            </a:xfrm>
            <a:prstGeom prst="cloudCallout">
              <a:avLst>
                <a:gd name="adj1" fmla="val -3010"/>
                <a:gd name="adj2" fmla="val 1514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8960" name="Group 245"/>
            <p:cNvGrpSpPr>
              <a:grpSpLocks/>
            </p:cNvGrpSpPr>
            <p:nvPr/>
          </p:nvGrpSpPr>
          <p:grpSpPr bwMode="auto">
            <a:xfrm rot="-1127178">
              <a:off x="7841809" y="2641970"/>
              <a:ext cx="809625" cy="317077"/>
              <a:chOff x="7870128" y="2108357"/>
              <a:chExt cx="809615" cy="317057"/>
            </a:xfrm>
          </p:grpSpPr>
          <p:sp>
            <p:nvSpPr>
              <p:cNvPr id="441" name="Freeform 440"/>
              <p:cNvSpPr/>
              <p:nvPr/>
            </p:nvSpPr>
            <p:spPr>
              <a:xfrm>
                <a:off x="7875319" y="2092522"/>
                <a:ext cx="774294" cy="284506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7871169" y="2273284"/>
                <a:ext cx="808508" cy="140560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963" name="Group 254"/>
            <p:cNvGrpSpPr>
              <a:grpSpLocks/>
            </p:cNvGrpSpPr>
            <p:nvPr/>
          </p:nvGrpSpPr>
          <p:grpSpPr bwMode="auto">
            <a:xfrm rot="-657867">
              <a:off x="8890279" y="2346456"/>
              <a:ext cx="809625" cy="318904"/>
              <a:chOff x="7868529" y="2105407"/>
              <a:chExt cx="809615" cy="318884"/>
            </a:xfrm>
          </p:grpSpPr>
          <p:sp>
            <p:nvSpPr>
              <p:cNvPr id="439" name="Freeform 438"/>
              <p:cNvSpPr/>
              <p:nvPr/>
            </p:nvSpPr>
            <p:spPr>
              <a:xfrm>
                <a:off x="7861497" y="2092764"/>
                <a:ext cx="776096" cy="282813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7859055" y="2278624"/>
                <a:ext cx="810308" cy="133785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18966" name="Group 284"/>
            <p:cNvGrpSpPr>
              <a:grpSpLocks/>
            </p:cNvGrpSpPr>
            <p:nvPr/>
          </p:nvGrpSpPr>
          <p:grpSpPr bwMode="auto">
            <a:xfrm rot="-827919">
              <a:off x="7346671" y="2177894"/>
              <a:ext cx="720250" cy="2345893"/>
              <a:chOff x="8423759" y="1466671"/>
              <a:chExt cx="720241" cy="1926180"/>
            </a:xfrm>
          </p:grpSpPr>
          <p:sp>
            <p:nvSpPr>
              <p:cNvPr id="432" name="Freeform 431"/>
              <p:cNvSpPr/>
              <p:nvPr/>
            </p:nvSpPr>
            <p:spPr>
              <a:xfrm>
                <a:off x="8423228" y="1465045"/>
                <a:ext cx="695064" cy="1896762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68" name="Group 229"/>
              <p:cNvGrpSpPr>
                <a:grpSpLocks/>
              </p:cNvGrpSpPr>
              <p:nvPr/>
            </p:nvGrpSpPr>
            <p:grpSpPr bwMode="auto">
              <a:xfrm>
                <a:off x="8450894" y="1503888"/>
                <a:ext cx="693106" cy="1888963"/>
                <a:chOff x="8450894" y="1503888"/>
                <a:chExt cx="693106" cy="1888963"/>
              </a:xfrm>
            </p:grpSpPr>
            <p:sp>
              <p:nvSpPr>
                <p:cNvPr id="434" name="Freeform 433"/>
                <p:cNvSpPr/>
                <p:nvPr/>
              </p:nvSpPr>
              <p:spPr>
                <a:xfrm>
                  <a:off x="8445475" y="1492660"/>
                  <a:ext cx="673456" cy="187451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435" name="Freeform 434"/>
                <p:cNvGrpSpPr>
                  <a:grpSpLocks/>
                </p:cNvGrpSpPr>
                <p:nvPr/>
              </p:nvGrpSpPr>
              <p:grpSpPr bwMode="auto">
                <a:xfrm rot="827919">
                  <a:off x="8583403" y="1909244"/>
                  <a:ext cx="469368" cy="1496291"/>
                  <a:chOff x="7571232" y="2700528"/>
                  <a:chExt cx="469392" cy="1822704"/>
                </a:xfrm>
              </p:grpSpPr>
              <p:pic>
                <p:nvPicPr>
                  <p:cNvPr id="18971" name="Freeform 434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1232" y="2700528"/>
                    <a:ext cx="469392" cy="182270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972" name="Text Box 540"/>
                  <p:cNvSpPr txBox="1">
                    <a:spLocks noChangeArrowheads="1"/>
                  </p:cNvSpPr>
                  <p:nvPr/>
                </p:nvSpPr>
                <p:spPr bwMode="auto">
                  <a:xfrm rot="20772081">
                    <a:off x="7463703" y="2714069"/>
                    <a:ext cx="664599" cy="17682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36" name="Freeform 435"/>
                <p:cNvSpPr/>
                <p:nvPr/>
              </p:nvSpPr>
              <p:spPr>
                <a:xfrm>
                  <a:off x="8468257" y="2658780"/>
                  <a:ext cx="558212" cy="71754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8570306" y="1539109"/>
                  <a:ext cx="545606" cy="1042941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8" name="Oval 437"/>
                <p:cNvSpPr/>
                <p:nvPr/>
              </p:nvSpPr>
              <p:spPr>
                <a:xfrm>
                  <a:off x="8730911" y="2117714"/>
                  <a:ext cx="144055" cy="21415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976" name="Group 292"/>
            <p:cNvGrpSpPr>
              <a:grpSpLocks/>
            </p:cNvGrpSpPr>
            <p:nvPr/>
          </p:nvGrpSpPr>
          <p:grpSpPr bwMode="auto">
            <a:xfrm rot="-629937">
              <a:off x="8377272" y="1870570"/>
              <a:ext cx="720197" cy="2097825"/>
              <a:chOff x="8423812" y="1466152"/>
              <a:chExt cx="720188" cy="1928793"/>
            </a:xfrm>
          </p:grpSpPr>
          <p:sp>
            <p:nvSpPr>
              <p:cNvPr id="425" name="Freeform 424"/>
              <p:cNvSpPr/>
              <p:nvPr/>
            </p:nvSpPr>
            <p:spPr>
              <a:xfrm>
                <a:off x="8419829" y="1451515"/>
                <a:ext cx="718473" cy="1905932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78" name="Group 229"/>
              <p:cNvGrpSpPr>
                <a:grpSpLocks/>
              </p:cNvGrpSpPr>
              <p:nvPr/>
            </p:nvGrpSpPr>
            <p:grpSpPr bwMode="auto">
              <a:xfrm>
                <a:off x="8446914" y="1503402"/>
                <a:ext cx="697086" cy="1891543"/>
                <a:chOff x="8446914" y="1503402"/>
                <a:chExt cx="697086" cy="1891543"/>
              </a:xfrm>
            </p:grpSpPr>
            <p:sp>
              <p:nvSpPr>
                <p:cNvPr id="427" name="Freeform 426"/>
                <p:cNvSpPr/>
                <p:nvPr/>
              </p:nvSpPr>
              <p:spPr>
                <a:xfrm>
                  <a:off x="8447556" y="1487832"/>
                  <a:ext cx="684261" cy="1879460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8475853" y="2655833"/>
                  <a:ext cx="563615" cy="722510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8581436" y="1548660"/>
                  <a:ext cx="552810" cy="1044836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1" name="Oval 430"/>
                <p:cNvSpPr/>
                <p:nvPr/>
              </p:nvSpPr>
              <p:spPr>
                <a:xfrm>
                  <a:off x="8742936" y="2115934"/>
                  <a:ext cx="144055" cy="21644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8986" name="Group 300"/>
            <p:cNvGrpSpPr>
              <a:grpSpLocks/>
            </p:cNvGrpSpPr>
            <p:nvPr/>
          </p:nvGrpSpPr>
          <p:grpSpPr bwMode="auto">
            <a:xfrm rot="-745667">
              <a:off x="9400198" y="1489276"/>
              <a:ext cx="719140" cy="2125481"/>
              <a:chOff x="8424869" y="1463331"/>
              <a:chExt cx="719131" cy="1928046"/>
            </a:xfrm>
          </p:grpSpPr>
          <p:sp>
            <p:nvSpPr>
              <p:cNvPr id="418" name="Freeform 417"/>
              <p:cNvSpPr/>
              <p:nvPr/>
            </p:nvSpPr>
            <p:spPr>
              <a:xfrm>
                <a:off x="8409763" y="1455482"/>
                <a:ext cx="711270" cy="1898840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8988" name="Group 784"/>
              <p:cNvGrpSpPr>
                <a:grpSpLocks/>
              </p:cNvGrpSpPr>
              <p:nvPr/>
            </p:nvGrpSpPr>
            <p:grpSpPr bwMode="auto">
              <a:xfrm>
                <a:off x="8448168" y="1501790"/>
                <a:ext cx="695832" cy="1889587"/>
                <a:chOff x="8448168" y="1501790"/>
                <a:chExt cx="695832" cy="1889587"/>
              </a:xfrm>
            </p:grpSpPr>
            <p:sp>
              <p:nvSpPr>
                <p:cNvPr id="420" name="Freeform 419"/>
                <p:cNvSpPr/>
                <p:nvPr/>
              </p:nvSpPr>
              <p:spPr>
                <a:xfrm>
                  <a:off x="8432079" y="1492556"/>
                  <a:ext cx="678858" cy="187733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8457560" y="2659998"/>
                  <a:ext cx="560014" cy="718978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8564528" y="1532698"/>
                  <a:ext cx="545608" cy="1044669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8729428" y="2118512"/>
                  <a:ext cx="144055" cy="21507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43" name="Freeform 19"/>
            <p:cNvSpPr/>
            <p:nvPr/>
          </p:nvSpPr>
          <p:spPr bwMode="auto">
            <a:xfrm>
              <a:off x="-686081" y="3207444"/>
              <a:ext cx="11823446" cy="3871559"/>
            </a:xfrm>
            <a:custGeom>
              <a:avLst/>
              <a:gdLst>
                <a:gd name="connsiteX0" fmla="*/ 9506262 w 9738610"/>
                <a:gd name="connsiteY0" fmla="*/ 169888 h 3792510"/>
                <a:gd name="connsiteX1" fmla="*/ 8172138 w 9738610"/>
                <a:gd name="connsiteY1" fmla="*/ 64957 h 3792510"/>
                <a:gd name="connsiteX2" fmla="*/ 7392649 w 9738610"/>
                <a:gd name="connsiteY2" fmla="*/ 34976 h 3792510"/>
                <a:gd name="connsiteX3" fmla="*/ 6163456 w 9738610"/>
                <a:gd name="connsiteY3" fmla="*/ 124917 h 3792510"/>
                <a:gd name="connsiteX4" fmla="*/ 4799351 w 9738610"/>
                <a:gd name="connsiteY4" fmla="*/ 394740 h 3792510"/>
                <a:gd name="connsiteX5" fmla="*/ 4004872 w 9738610"/>
                <a:gd name="connsiteY5" fmla="*/ 619593 h 3792510"/>
                <a:gd name="connsiteX6" fmla="*/ 3015521 w 9738610"/>
                <a:gd name="connsiteY6" fmla="*/ 1024327 h 3792510"/>
                <a:gd name="connsiteX7" fmla="*/ 1336623 w 9738610"/>
                <a:gd name="connsiteY7" fmla="*/ 1668904 h 3792510"/>
                <a:gd name="connsiteX8" fmla="*/ 197371 w 9738610"/>
                <a:gd name="connsiteY8" fmla="*/ 2268511 h 3792510"/>
                <a:gd name="connsiteX9" fmla="*/ 152400 w 9738610"/>
                <a:gd name="connsiteY9" fmla="*/ 2568314 h 3792510"/>
                <a:gd name="connsiteX10" fmla="*/ 182380 w 9738610"/>
                <a:gd name="connsiteY10" fmla="*/ 3602635 h 3792510"/>
                <a:gd name="connsiteX11" fmla="*/ 227351 w 9738610"/>
                <a:gd name="connsiteY11" fmla="*/ 3707567 h 3792510"/>
                <a:gd name="connsiteX12" fmla="*/ 662066 w 9738610"/>
                <a:gd name="connsiteY12" fmla="*/ 3767527 h 3792510"/>
                <a:gd name="connsiteX13" fmla="*/ 2325974 w 9738610"/>
                <a:gd name="connsiteY13" fmla="*/ 3737547 h 3792510"/>
                <a:gd name="connsiteX14" fmla="*/ 3195403 w 9738610"/>
                <a:gd name="connsiteY14" fmla="*/ 3752537 h 3792510"/>
                <a:gd name="connsiteX15" fmla="*/ 3420256 w 9738610"/>
                <a:gd name="connsiteY15" fmla="*/ 3707567 h 3792510"/>
                <a:gd name="connsiteX16" fmla="*/ 3465226 w 9738610"/>
                <a:gd name="connsiteY16" fmla="*/ 3677586 h 3792510"/>
                <a:gd name="connsiteX17" fmla="*/ 3510197 w 9738610"/>
                <a:gd name="connsiteY17" fmla="*/ 3617626 h 3792510"/>
                <a:gd name="connsiteX18" fmla="*/ 3944912 w 9738610"/>
                <a:gd name="connsiteY18" fmla="*/ 3317822 h 3792510"/>
                <a:gd name="connsiteX19" fmla="*/ 4529528 w 9738610"/>
                <a:gd name="connsiteY19" fmla="*/ 2898098 h 3792510"/>
                <a:gd name="connsiteX20" fmla="*/ 4979233 w 9738610"/>
                <a:gd name="connsiteY20" fmla="*/ 2598294 h 3792510"/>
                <a:gd name="connsiteX21" fmla="*/ 5803692 w 9738610"/>
                <a:gd name="connsiteY21" fmla="*/ 2148590 h 3792510"/>
                <a:gd name="connsiteX22" fmla="*/ 6673121 w 9738610"/>
                <a:gd name="connsiteY22" fmla="*/ 1788826 h 3792510"/>
                <a:gd name="connsiteX23" fmla="*/ 7392649 w 9738610"/>
                <a:gd name="connsiteY23" fmla="*/ 1519003 h 3792510"/>
                <a:gd name="connsiteX24" fmla="*/ 8382000 w 9738610"/>
                <a:gd name="connsiteY24" fmla="*/ 1294150 h 3792510"/>
                <a:gd name="connsiteX25" fmla="*/ 9011587 w 9738610"/>
                <a:gd name="connsiteY25" fmla="*/ 1204209 h 3792510"/>
                <a:gd name="connsiteX26" fmla="*/ 9491272 w 9738610"/>
                <a:gd name="connsiteY26" fmla="*/ 1189219 h 3792510"/>
                <a:gd name="connsiteX27" fmla="*/ 9536243 w 9738610"/>
                <a:gd name="connsiteY27" fmla="*/ 1189219 h 3792510"/>
                <a:gd name="connsiteX28" fmla="*/ 9566223 w 9738610"/>
                <a:gd name="connsiteY28" fmla="*/ 1084288 h 3792510"/>
                <a:gd name="connsiteX29" fmla="*/ 9506262 w 9738610"/>
                <a:gd name="connsiteY29" fmla="*/ 169888 h 3792510"/>
                <a:gd name="connsiteX0" fmla="*/ 12845319 w 13077667"/>
                <a:gd name="connsiteY0" fmla="*/ 169888 h 3774958"/>
                <a:gd name="connsiteX1" fmla="*/ 11511195 w 13077667"/>
                <a:gd name="connsiteY1" fmla="*/ 64957 h 3774958"/>
                <a:gd name="connsiteX2" fmla="*/ 10731706 w 13077667"/>
                <a:gd name="connsiteY2" fmla="*/ 34976 h 3774958"/>
                <a:gd name="connsiteX3" fmla="*/ 9502513 w 13077667"/>
                <a:gd name="connsiteY3" fmla="*/ 124917 h 3774958"/>
                <a:gd name="connsiteX4" fmla="*/ 8138408 w 13077667"/>
                <a:gd name="connsiteY4" fmla="*/ 394740 h 3774958"/>
                <a:gd name="connsiteX5" fmla="*/ 7343929 w 13077667"/>
                <a:gd name="connsiteY5" fmla="*/ 619593 h 3774958"/>
                <a:gd name="connsiteX6" fmla="*/ 6354578 w 13077667"/>
                <a:gd name="connsiteY6" fmla="*/ 1024327 h 3774958"/>
                <a:gd name="connsiteX7" fmla="*/ 4675680 w 13077667"/>
                <a:gd name="connsiteY7" fmla="*/ 1668904 h 3774958"/>
                <a:gd name="connsiteX8" fmla="*/ 3536428 w 13077667"/>
                <a:gd name="connsiteY8" fmla="*/ 2268511 h 3774958"/>
                <a:gd name="connsiteX9" fmla="*/ 2499 w 13077667"/>
                <a:gd name="connsiteY9" fmla="*/ 2673627 h 3774958"/>
                <a:gd name="connsiteX10" fmla="*/ 3521437 w 13077667"/>
                <a:gd name="connsiteY10" fmla="*/ 3602635 h 3774958"/>
                <a:gd name="connsiteX11" fmla="*/ 3566408 w 13077667"/>
                <a:gd name="connsiteY11" fmla="*/ 3707567 h 3774958"/>
                <a:gd name="connsiteX12" fmla="*/ 4001123 w 13077667"/>
                <a:gd name="connsiteY12" fmla="*/ 3767527 h 3774958"/>
                <a:gd name="connsiteX13" fmla="*/ 5665031 w 13077667"/>
                <a:gd name="connsiteY13" fmla="*/ 3737547 h 3774958"/>
                <a:gd name="connsiteX14" fmla="*/ 6534460 w 13077667"/>
                <a:gd name="connsiteY14" fmla="*/ 3752537 h 3774958"/>
                <a:gd name="connsiteX15" fmla="*/ 6759313 w 13077667"/>
                <a:gd name="connsiteY15" fmla="*/ 3707567 h 3774958"/>
                <a:gd name="connsiteX16" fmla="*/ 6804283 w 13077667"/>
                <a:gd name="connsiteY16" fmla="*/ 3677586 h 3774958"/>
                <a:gd name="connsiteX17" fmla="*/ 6849254 w 13077667"/>
                <a:gd name="connsiteY17" fmla="*/ 3617626 h 3774958"/>
                <a:gd name="connsiteX18" fmla="*/ 7283969 w 13077667"/>
                <a:gd name="connsiteY18" fmla="*/ 3317822 h 3774958"/>
                <a:gd name="connsiteX19" fmla="*/ 7868585 w 13077667"/>
                <a:gd name="connsiteY19" fmla="*/ 2898098 h 3774958"/>
                <a:gd name="connsiteX20" fmla="*/ 8318290 w 13077667"/>
                <a:gd name="connsiteY20" fmla="*/ 2598294 h 3774958"/>
                <a:gd name="connsiteX21" fmla="*/ 9142749 w 13077667"/>
                <a:gd name="connsiteY21" fmla="*/ 2148590 h 3774958"/>
                <a:gd name="connsiteX22" fmla="*/ 10012178 w 13077667"/>
                <a:gd name="connsiteY22" fmla="*/ 1788826 h 3774958"/>
                <a:gd name="connsiteX23" fmla="*/ 10731706 w 13077667"/>
                <a:gd name="connsiteY23" fmla="*/ 1519003 h 3774958"/>
                <a:gd name="connsiteX24" fmla="*/ 11721057 w 13077667"/>
                <a:gd name="connsiteY24" fmla="*/ 1294150 h 3774958"/>
                <a:gd name="connsiteX25" fmla="*/ 12350644 w 13077667"/>
                <a:gd name="connsiteY25" fmla="*/ 1204209 h 3774958"/>
                <a:gd name="connsiteX26" fmla="*/ 12830329 w 13077667"/>
                <a:gd name="connsiteY26" fmla="*/ 1189219 h 3774958"/>
                <a:gd name="connsiteX27" fmla="*/ 12875300 w 13077667"/>
                <a:gd name="connsiteY27" fmla="*/ 1189219 h 3774958"/>
                <a:gd name="connsiteX28" fmla="*/ 12905280 w 13077667"/>
                <a:gd name="connsiteY28" fmla="*/ 1084288 h 3774958"/>
                <a:gd name="connsiteX29" fmla="*/ 12845319 w 13077667"/>
                <a:gd name="connsiteY29" fmla="*/ 169888 h 3774958"/>
                <a:gd name="connsiteX0" fmla="*/ 13796877 w 14029225"/>
                <a:gd name="connsiteY0" fmla="*/ 169888 h 3898678"/>
                <a:gd name="connsiteX1" fmla="*/ 12462753 w 14029225"/>
                <a:gd name="connsiteY1" fmla="*/ 64957 h 3898678"/>
                <a:gd name="connsiteX2" fmla="*/ 11683264 w 14029225"/>
                <a:gd name="connsiteY2" fmla="*/ 34976 h 3898678"/>
                <a:gd name="connsiteX3" fmla="*/ 10454071 w 14029225"/>
                <a:gd name="connsiteY3" fmla="*/ 124917 h 3898678"/>
                <a:gd name="connsiteX4" fmla="*/ 9089966 w 14029225"/>
                <a:gd name="connsiteY4" fmla="*/ 394740 h 3898678"/>
                <a:gd name="connsiteX5" fmla="*/ 8295487 w 14029225"/>
                <a:gd name="connsiteY5" fmla="*/ 619593 h 3898678"/>
                <a:gd name="connsiteX6" fmla="*/ 7306136 w 14029225"/>
                <a:gd name="connsiteY6" fmla="*/ 1024327 h 3898678"/>
                <a:gd name="connsiteX7" fmla="*/ 5627238 w 14029225"/>
                <a:gd name="connsiteY7" fmla="*/ 1668904 h 3898678"/>
                <a:gd name="connsiteX8" fmla="*/ 4487986 w 14029225"/>
                <a:gd name="connsiteY8" fmla="*/ 2268511 h 3898678"/>
                <a:gd name="connsiteX9" fmla="*/ 954057 w 14029225"/>
                <a:gd name="connsiteY9" fmla="*/ 2673627 h 3898678"/>
                <a:gd name="connsiteX10" fmla="*/ 593985 w 14029225"/>
                <a:gd name="connsiteY10" fmla="*/ 3726355 h 3898678"/>
                <a:gd name="connsiteX11" fmla="*/ 4517966 w 14029225"/>
                <a:gd name="connsiteY11" fmla="*/ 3707567 h 3898678"/>
                <a:gd name="connsiteX12" fmla="*/ 4952681 w 14029225"/>
                <a:gd name="connsiteY12" fmla="*/ 3767527 h 3898678"/>
                <a:gd name="connsiteX13" fmla="*/ 6616589 w 14029225"/>
                <a:gd name="connsiteY13" fmla="*/ 3737547 h 3898678"/>
                <a:gd name="connsiteX14" fmla="*/ 7486018 w 14029225"/>
                <a:gd name="connsiteY14" fmla="*/ 3752537 h 3898678"/>
                <a:gd name="connsiteX15" fmla="*/ 7710871 w 14029225"/>
                <a:gd name="connsiteY15" fmla="*/ 3707567 h 3898678"/>
                <a:gd name="connsiteX16" fmla="*/ 7755841 w 14029225"/>
                <a:gd name="connsiteY16" fmla="*/ 3677586 h 3898678"/>
                <a:gd name="connsiteX17" fmla="*/ 7800812 w 14029225"/>
                <a:gd name="connsiteY17" fmla="*/ 3617626 h 3898678"/>
                <a:gd name="connsiteX18" fmla="*/ 8235527 w 14029225"/>
                <a:gd name="connsiteY18" fmla="*/ 3317822 h 3898678"/>
                <a:gd name="connsiteX19" fmla="*/ 8820143 w 14029225"/>
                <a:gd name="connsiteY19" fmla="*/ 2898098 h 3898678"/>
                <a:gd name="connsiteX20" fmla="*/ 9269848 w 14029225"/>
                <a:gd name="connsiteY20" fmla="*/ 2598294 h 3898678"/>
                <a:gd name="connsiteX21" fmla="*/ 10094307 w 14029225"/>
                <a:gd name="connsiteY21" fmla="*/ 2148590 h 3898678"/>
                <a:gd name="connsiteX22" fmla="*/ 10963736 w 14029225"/>
                <a:gd name="connsiteY22" fmla="*/ 1788826 h 3898678"/>
                <a:gd name="connsiteX23" fmla="*/ 11683264 w 14029225"/>
                <a:gd name="connsiteY23" fmla="*/ 1519003 h 3898678"/>
                <a:gd name="connsiteX24" fmla="*/ 12672615 w 14029225"/>
                <a:gd name="connsiteY24" fmla="*/ 1294150 h 3898678"/>
                <a:gd name="connsiteX25" fmla="*/ 13302202 w 14029225"/>
                <a:gd name="connsiteY25" fmla="*/ 1204209 h 3898678"/>
                <a:gd name="connsiteX26" fmla="*/ 13781887 w 14029225"/>
                <a:gd name="connsiteY26" fmla="*/ 1189219 h 3898678"/>
                <a:gd name="connsiteX27" fmla="*/ 13826858 w 14029225"/>
                <a:gd name="connsiteY27" fmla="*/ 1189219 h 3898678"/>
                <a:gd name="connsiteX28" fmla="*/ 13856838 w 14029225"/>
                <a:gd name="connsiteY28" fmla="*/ 1084288 h 3898678"/>
                <a:gd name="connsiteX29" fmla="*/ 13796877 w 14029225"/>
                <a:gd name="connsiteY29" fmla="*/ 169888 h 3898678"/>
                <a:gd name="connsiteX0" fmla="*/ 13634979 w 13867327"/>
                <a:gd name="connsiteY0" fmla="*/ 169888 h 3976622"/>
                <a:gd name="connsiteX1" fmla="*/ 12300855 w 13867327"/>
                <a:gd name="connsiteY1" fmla="*/ 64957 h 3976622"/>
                <a:gd name="connsiteX2" fmla="*/ 11521366 w 13867327"/>
                <a:gd name="connsiteY2" fmla="*/ 34976 h 3976622"/>
                <a:gd name="connsiteX3" fmla="*/ 10292173 w 13867327"/>
                <a:gd name="connsiteY3" fmla="*/ 124917 h 3976622"/>
                <a:gd name="connsiteX4" fmla="*/ 8928068 w 13867327"/>
                <a:gd name="connsiteY4" fmla="*/ 394740 h 3976622"/>
                <a:gd name="connsiteX5" fmla="*/ 8133589 w 13867327"/>
                <a:gd name="connsiteY5" fmla="*/ 619593 h 3976622"/>
                <a:gd name="connsiteX6" fmla="*/ 7144238 w 13867327"/>
                <a:gd name="connsiteY6" fmla="*/ 1024327 h 3976622"/>
                <a:gd name="connsiteX7" fmla="*/ 5465340 w 13867327"/>
                <a:gd name="connsiteY7" fmla="*/ 1668904 h 3976622"/>
                <a:gd name="connsiteX8" fmla="*/ 4326088 w 13867327"/>
                <a:gd name="connsiteY8" fmla="*/ 2268511 h 3976622"/>
                <a:gd name="connsiteX9" fmla="*/ 792159 w 13867327"/>
                <a:gd name="connsiteY9" fmla="*/ 2673627 h 3976622"/>
                <a:gd name="connsiteX10" fmla="*/ 432087 w 13867327"/>
                <a:gd name="connsiteY10" fmla="*/ 3726355 h 3976622"/>
                <a:gd name="connsiteX11" fmla="*/ 3384683 w 13867327"/>
                <a:gd name="connsiteY11" fmla="*/ 3969760 h 3976622"/>
                <a:gd name="connsiteX12" fmla="*/ 4790783 w 13867327"/>
                <a:gd name="connsiteY12" fmla="*/ 3767527 h 3976622"/>
                <a:gd name="connsiteX13" fmla="*/ 6454691 w 13867327"/>
                <a:gd name="connsiteY13" fmla="*/ 3737547 h 3976622"/>
                <a:gd name="connsiteX14" fmla="*/ 7324120 w 13867327"/>
                <a:gd name="connsiteY14" fmla="*/ 3752537 h 3976622"/>
                <a:gd name="connsiteX15" fmla="*/ 7548973 w 13867327"/>
                <a:gd name="connsiteY15" fmla="*/ 3707567 h 3976622"/>
                <a:gd name="connsiteX16" fmla="*/ 7593943 w 13867327"/>
                <a:gd name="connsiteY16" fmla="*/ 3677586 h 3976622"/>
                <a:gd name="connsiteX17" fmla="*/ 7638914 w 13867327"/>
                <a:gd name="connsiteY17" fmla="*/ 3617626 h 3976622"/>
                <a:gd name="connsiteX18" fmla="*/ 8073629 w 13867327"/>
                <a:gd name="connsiteY18" fmla="*/ 3317822 h 3976622"/>
                <a:gd name="connsiteX19" fmla="*/ 8658245 w 13867327"/>
                <a:gd name="connsiteY19" fmla="*/ 2898098 h 3976622"/>
                <a:gd name="connsiteX20" fmla="*/ 9107950 w 13867327"/>
                <a:gd name="connsiteY20" fmla="*/ 2598294 h 3976622"/>
                <a:gd name="connsiteX21" fmla="*/ 9932409 w 13867327"/>
                <a:gd name="connsiteY21" fmla="*/ 2148590 h 3976622"/>
                <a:gd name="connsiteX22" fmla="*/ 10801838 w 13867327"/>
                <a:gd name="connsiteY22" fmla="*/ 1788826 h 3976622"/>
                <a:gd name="connsiteX23" fmla="*/ 11521366 w 13867327"/>
                <a:gd name="connsiteY23" fmla="*/ 1519003 h 3976622"/>
                <a:gd name="connsiteX24" fmla="*/ 12510717 w 13867327"/>
                <a:gd name="connsiteY24" fmla="*/ 1294150 h 3976622"/>
                <a:gd name="connsiteX25" fmla="*/ 13140304 w 13867327"/>
                <a:gd name="connsiteY25" fmla="*/ 1204209 h 3976622"/>
                <a:gd name="connsiteX26" fmla="*/ 13619989 w 13867327"/>
                <a:gd name="connsiteY26" fmla="*/ 1189219 h 3976622"/>
                <a:gd name="connsiteX27" fmla="*/ 13664960 w 13867327"/>
                <a:gd name="connsiteY27" fmla="*/ 1189219 h 3976622"/>
                <a:gd name="connsiteX28" fmla="*/ 13694940 w 13867327"/>
                <a:gd name="connsiteY28" fmla="*/ 1084288 h 3976622"/>
                <a:gd name="connsiteX29" fmla="*/ 13634979 w 13867327"/>
                <a:gd name="connsiteY29" fmla="*/ 169888 h 3976622"/>
                <a:gd name="connsiteX0" fmla="*/ 13634979 w 13867327"/>
                <a:gd name="connsiteY0" fmla="*/ 169888 h 4010328"/>
                <a:gd name="connsiteX1" fmla="*/ 12300855 w 13867327"/>
                <a:gd name="connsiteY1" fmla="*/ 64957 h 4010328"/>
                <a:gd name="connsiteX2" fmla="*/ 11521366 w 13867327"/>
                <a:gd name="connsiteY2" fmla="*/ 34976 h 4010328"/>
                <a:gd name="connsiteX3" fmla="*/ 10292173 w 13867327"/>
                <a:gd name="connsiteY3" fmla="*/ 124917 h 4010328"/>
                <a:gd name="connsiteX4" fmla="*/ 8928068 w 13867327"/>
                <a:gd name="connsiteY4" fmla="*/ 394740 h 4010328"/>
                <a:gd name="connsiteX5" fmla="*/ 8133589 w 13867327"/>
                <a:gd name="connsiteY5" fmla="*/ 619593 h 4010328"/>
                <a:gd name="connsiteX6" fmla="*/ 7144238 w 13867327"/>
                <a:gd name="connsiteY6" fmla="*/ 1024327 h 4010328"/>
                <a:gd name="connsiteX7" fmla="*/ 5465340 w 13867327"/>
                <a:gd name="connsiteY7" fmla="*/ 1668904 h 4010328"/>
                <a:gd name="connsiteX8" fmla="*/ 4326088 w 13867327"/>
                <a:gd name="connsiteY8" fmla="*/ 2268511 h 4010328"/>
                <a:gd name="connsiteX9" fmla="*/ 792159 w 13867327"/>
                <a:gd name="connsiteY9" fmla="*/ 2673627 h 4010328"/>
                <a:gd name="connsiteX10" fmla="*/ 432087 w 13867327"/>
                <a:gd name="connsiteY10" fmla="*/ 3726355 h 4010328"/>
                <a:gd name="connsiteX11" fmla="*/ 3384683 w 13867327"/>
                <a:gd name="connsiteY11" fmla="*/ 3969760 h 4010328"/>
                <a:gd name="connsiteX12" fmla="*/ 4752959 w 13867327"/>
                <a:gd name="connsiteY12" fmla="*/ 3969760 h 4010328"/>
                <a:gd name="connsiteX13" fmla="*/ 6454691 w 13867327"/>
                <a:gd name="connsiteY13" fmla="*/ 3737547 h 4010328"/>
                <a:gd name="connsiteX14" fmla="*/ 7324120 w 13867327"/>
                <a:gd name="connsiteY14" fmla="*/ 3752537 h 4010328"/>
                <a:gd name="connsiteX15" fmla="*/ 7548973 w 13867327"/>
                <a:gd name="connsiteY15" fmla="*/ 3707567 h 4010328"/>
                <a:gd name="connsiteX16" fmla="*/ 7593943 w 13867327"/>
                <a:gd name="connsiteY16" fmla="*/ 3677586 h 4010328"/>
                <a:gd name="connsiteX17" fmla="*/ 7638914 w 13867327"/>
                <a:gd name="connsiteY17" fmla="*/ 3617626 h 4010328"/>
                <a:gd name="connsiteX18" fmla="*/ 8073629 w 13867327"/>
                <a:gd name="connsiteY18" fmla="*/ 3317822 h 4010328"/>
                <a:gd name="connsiteX19" fmla="*/ 8658245 w 13867327"/>
                <a:gd name="connsiteY19" fmla="*/ 2898098 h 4010328"/>
                <a:gd name="connsiteX20" fmla="*/ 9107950 w 13867327"/>
                <a:gd name="connsiteY20" fmla="*/ 2598294 h 4010328"/>
                <a:gd name="connsiteX21" fmla="*/ 9932409 w 13867327"/>
                <a:gd name="connsiteY21" fmla="*/ 2148590 h 4010328"/>
                <a:gd name="connsiteX22" fmla="*/ 10801838 w 13867327"/>
                <a:gd name="connsiteY22" fmla="*/ 1788826 h 4010328"/>
                <a:gd name="connsiteX23" fmla="*/ 11521366 w 13867327"/>
                <a:gd name="connsiteY23" fmla="*/ 1519003 h 4010328"/>
                <a:gd name="connsiteX24" fmla="*/ 12510717 w 13867327"/>
                <a:gd name="connsiteY24" fmla="*/ 1294150 h 4010328"/>
                <a:gd name="connsiteX25" fmla="*/ 13140304 w 13867327"/>
                <a:gd name="connsiteY25" fmla="*/ 1204209 h 4010328"/>
                <a:gd name="connsiteX26" fmla="*/ 13619989 w 13867327"/>
                <a:gd name="connsiteY26" fmla="*/ 1189219 h 4010328"/>
                <a:gd name="connsiteX27" fmla="*/ 13664960 w 13867327"/>
                <a:gd name="connsiteY27" fmla="*/ 1189219 h 4010328"/>
                <a:gd name="connsiteX28" fmla="*/ 13694940 w 13867327"/>
                <a:gd name="connsiteY28" fmla="*/ 1084288 h 4010328"/>
                <a:gd name="connsiteX29" fmla="*/ 13634979 w 13867327"/>
                <a:gd name="connsiteY29" fmla="*/ 169888 h 4010328"/>
                <a:gd name="connsiteX0" fmla="*/ 13634979 w 13867327"/>
                <a:gd name="connsiteY0" fmla="*/ 169888 h 4010328"/>
                <a:gd name="connsiteX1" fmla="*/ 12300855 w 13867327"/>
                <a:gd name="connsiteY1" fmla="*/ 64957 h 4010328"/>
                <a:gd name="connsiteX2" fmla="*/ 11521366 w 13867327"/>
                <a:gd name="connsiteY2" fmla="*/ 34976 h 4010328"/>
                <a:gd name="connsiteX3" fmla="*/ 10292173 w 13867327"/>
                <a:gd name="connsiteY3" fmla="*/ 124917 h 4010328"/>
                <a:gd name="connsiteX4" fmla="*/ 8928068 w 13867327"/>
                <a:gd name="connsiteY4" fmla="*/ 394740 h 4010328"/>
                <a:gd name="connsiteX5" fmla="*/ 8133589 w 13867327"/>
                <a:gd name="connsiteY5" fmla="*/ 619593 h 4010328"/>
                <a:gd name="connsiteX6" fmla="*/ 7144238 w 13867327"/>
                <a:gd name="connsiteY6" fmla="*/ 1024327 h 4010328"/>
                <a:gd name="connsiteX7" fmla="*/ 5465340 w 13867327"/>
                <a:gd name="connsiteY7" fmla="*/ 1668904 h 4010328"/>
                <a:gd name="connsiteX8" fmla="*/ 4326088 w 13867327"/>
                <a:gd name="connsiteY8" fmla="*/ 2268511 h 4010328"/>
                <a:gd name="connsiteX9" fmla="*/ 792159 w 13867327"/>
                <a:gd name="connsiteY9" fmla="*/ 2673627 h 4010328"/>
                <a:gd name="connsiteX10" fmla="*/ 432087 w 13867327"/>
                <a:gd name="connsiteY10" fmla="*/ 3726355 h 4010328"/>
                <a:gd name="connsiteX11" fmla="*/ 3384683 w 13867327"/>
                <a:gd name="connsiteY11" fmla="*/ 3969760 h 4010328"/>
                <a:gd name="connsiteX12" fmla="*/ 4752959 w 13867327"/>
                <a:gd name="connsiteY12" fmla="*/ 3969760 h 4010328"/>
                <a:gd name="connsiteX13" fmla="*/ 6481308 w 13867327"/>
                <a:gd name="connsiteY13" fmla="*/ 3897753 h 4010328"/>
                <a:gd name="connsiteX14" fmla="*/ 7324120 w 13867327"/>
                <a:gd name="connsiteY14" fmla="*/ 3752537 h 4010328"/>
                <a:gd name="connsiteX15" fmla="*/ 7548973 w 13867327"/>
                <a:gd name="connsiteY15" fmla="*/ 3707567 h 4010328"/>
                <a:gd name="connsiteX16" fmla="*/ 7593943 w 13867327"/>
                <a:gd name="connsiteY16" fmla="*/ 3677586 h 4010328"/>
                <a:gd name="connsiteX17" fmla="*/ 7638914 w 13867327"/>
                <a:gd name="connsiteY17" fmla="*/ 3617626 h 4010328"/>
                <a:gd name="connsiteX18" fmla="*/ 8073629 w 13867327"/>
                <a:gd name="connsiteY18" fmla="*/ 3317822 h 4010328"/>
                <a:gd name="connsiteX19" fmla="*/ 8658245 w 13867327"/>
                <a:gd name="connsiteY19" fmla="*/ 2898098 h 4010328"/>
                <a:gd name="connsiteX20" fmla="*/ 9107950 w 13867327"/>
                <a:gd name="connsiteY20" fmla="*/ 2598294 h 4010328"/>
                <a:gd name="connsiteX21" fmla="*/ 9932409 w 13867327"/>
                <a:gd name="connsiteY21" fmla="*/ 2148590 h 4010328"/>
                <a:gd name="connsiteX22" fmla="*/ 10801838 w 13867327"/>
                <a:gd name="connsiteY22" fmla="*/ 1788826 h 4010328"/>
                <a:gd name="connsiteX23" fmla="*/ 11521366 w 13867327"/>
                <a:gd name="connsiteY23" fmla="*/ 1519003 h 4010328"/>
                <a:gd name="connsiteX24" fmla="*/ 12510717 w 13867327"/>
                <a:gd name="connsiteY24" fmla="*/ 1294150 h 4010328"/>
                <a:gd name="connsiteX25" fmla="*/ 13140304 w 13867327"/>
                <a:gd name="connsiteY25" fmla="*/ 1204209 h 4010328"/>
                <a:gd name="connsiteX26" fmla="*/ 13619989 w 13867327"/>
                <a:gd name="connsiteY26" fmla="*/ 1189219 h 4010328"/>
                <a:gd name="connsiteX27" fmla="*/ 13664960 w 13867327"/>
                <a:gd name="connsiteY27" fmla="*/ 1189219 h 4010328"/>
                <a:gd name="connsiteX28" fmla="*/ 13694940 w 13867327"/>
                <a:gd name="connsiteY28" fmla="*/ 1084288 h 4010328"/>
                <a:gd name="connsiteX29" fmla="*/ 13634979 w 13867327"/>
                <a:gd name="connsiteY29" fmla="*/ 169888 h 4010328"/>
                <a:gd name="connsiteX0" fmla="*/ 13983049 w 14215397"/>
                <a:gd name="connsiteY0" fmla="*/ 169888 h 4010328"/>
                <a:gd name="connsiteX1" fmla="*/ 12648925 w 14215397"/>
                <a:gd name="connsiteY1" fmla="*/ 64957 h 4010328"/>
                <a:gd name="connsiteX2" fmla="*/ 11869436 w 14215397"/>
                <a:gd name="connsiteY2" fmla="*/ 34976 h 4010328"/>
                <a:gd name="connsiteX3" fmla="*/ 10640243 w 14215397"/>
                <a:gd name="connsiteY3" fmla="*/ 124917 h 4010328"/>
                <a:gd name="connsiteX4" fmla="*/ 9276138 w 14215397"/>
                <a:gd name="connsiteY4" fmla="*/ 394740 h 4010328"/>
                <a:gd name="connsiteX5" fmla="*/ 8481659 w 14215397"/>
                <a:gd name="connsiteY5" fmla="*/ 619593 h 4010328"/>
                <a:gd name="connsiteX6" fmla="*/ 7492308 w 14215397"/>
                <a:gd name="connsiteY6" fmla="*/ 1024327 h 4010328"/>
                <a:gd name="connsiteX7" fmla="*/ 5813410 w 14215397"/>
                <a:gd name="connsiteY7" fmla="*/ 1668904 h 4010328"/>
                <a:gd name="connsiteX8" fmla="*/ 4674158 w 14215397"/>
                <a:gd name="connsiteY8" fmla="*/ 2268511 h 4010328"/>
                <a:gd name="connsiteX9" fmla="*/ 1140229 w 14215397"/>
                <a:gd name="connsiteY9" fmla="*/ 2673627 h 4010328"/>
                <a:gd name="connsiteX10" fmla="*/ 60012 w 14215397"/>
                <a:gd name="connsiteY10" fmla="*/ 3105671 h 4010328"/>
                <a:gd name="connsiteX11" fmla="*/ 780157 w 14215397"/>
                <a:gd name="connsiteY11" fmla="*/ 3726355 h 4010328"/>
                <a:gd name="connsiteX12" fmla="*/ 3732753 w 14215397"/>
                <a:gd name="connsiteY12" fmla="*/ 3969760 h 4010328"/>
                <a:gd name="connsiteX13" fmla="*/ 5101029 w 14215397"/>
                <a:gd name="connsiteY13" fmla="*/ 3969760 h 4010328"/>
                <a:gd name="connsiteX14" fmla="*/ 6829378 w 14215397"/>
                <a:gd name="connsiteY14" fmla="*/ 3897753 h 4010328"/>
                <a:gd name="connsiteX15" fmla="*/ 7672190 w 14215397"/>
                <a:gd name="connsiteY15" fmla="*/ 3752537 h 4010328"/>
                <a:gd name="connsiteX16" fmla="*/ 7897043 w 14215397"/>
                <a:gd name="connsiteY16" fmla="*/ 3707567 h 4010328"/>
                <a:gd name="connsiteX17" fmla="*/ 7942013 w 14215397"/>
                <a:gd name="connsiteY17" fmla="*/ 3677586 h 4010328"/>
                <a:gd name="connsiteX18" fmla="*/ 7986984 w 14215397"/>
                <a:gd name="connsiteY18" fmla="*/ 3617626 h 4010328"/>
                <a:gd name="connsiteX19" fmla="*/ 8421699 w 14215397"/>
                <a:gd name="connsiteY19" fmla="*/ 3317822 h 4010328"/>
                <a:gd name="connsiteX20" fmla="*/ 9006315 w 14215397"/>
                <a:gd name="connsiteY20" fmla="*/ 2898098 h 4010328"/>
                <a:gd name="connsiteX21" fmla="*/ 9456020 w 14215397"/>
                <a:gd name="connsiteY21" fmla="*/ 2598294 h 4010328"/>
                <a:gd name="connsiteX22" fmla="*/ 10280479 w 14215397"/>
                <a:gd name="connsiteY22" fmla="*/ 2148590 h 4010328"/>
                <a:gd name="connsiteX23" fmla="*/ 11149908 w 14215397"/>
                <a:gd name="connsiteY23" fmla="*/ 1788826 h 4010328"/>
                <a:gd name="connsiteX24" fmla="*/ 11869436 w 14215397"/>
                <a:gd name="connsiteY24" fmla="*/ 1519003 h 4010328"/>
                <a:gd name="connsiteX25" fmla="*/ 12858787 w 14215397"/>
                <a:gd name="connsiteY25" fmla="*/ 1294150 h 4010328"/>
                <a:gd name="connsiteX26" fmla="*/ 13488374 w 14215397"/>
                <a:gd name="connsiteY26" fmla="*/ 1204209 h 4010328"/>
                <a:gd name="connsiteX27" fmla="*/ 13968059 w 14215397"/>
                <a:gd name="connsiteY27" fmla="*/ 1189219 h 4010328"/>
                <a:gd name="connsiteX28" fmla="*/ 14013030 w 14215397"/>
                <a:gd name="connsiteY28" fmla="*/ 1189219 h 4010328"/>
                <a:gd name="connsiteX29" fmla="*/ 14043010 w 14215397"/>
                <a:gd name="connsiteY29" fmla="*/ 1084288 h 4010328"/>
                <a:gd name="connsiteX30" fmla="*/ 13983049 w 14215397"/>
                <a:gd name="connsiteY30" fmla="*/ 169888 h 4010328"/>
                <a:gd name="connsiteX0" fmla="*/ 14187960 w 14420308"/>
                <a:gd name="connsiteY0" fmla="*/ 169888 h 4010328"/>
                <a:gd name="connsiteX1" fmla="*/ 12853836 w 14420308"/>
                <a:gd name="connsiteY1" fmla="*/ 64957 h 4010328"/>
                <a:gd name="connsiteX2" fmla="*/ 12074347 w 14420308"/>
                <a:gd name="connsiteY2" fmla="*/ 34976 h 4010328"/>
                <a:gd name="connsiteX3" fmla="*/ 10845154 w 14420308"/>
                <a:gd name="connsiteY3" fmla="*/ 124917 h 4010328"/>
                <a:gd name="connsiteX4" fmla="*/ 9481049 w 14420308"/>
                <a:gd name="connsiteY4" fmla="*/ 394740 h 4010328"/>
                <a:gd name="connsiteX5" fmla="*/ 8686570 w 14420308"/>
                <a:gd name="connsiteY5" fmla="*/ 619593 h 4010328"/>
                <a:gd name="connsiteX6" fmla="*/ 7697219 w 14420308"/>
                <a:gd name="connsiteY6" fmla="*/ 1024327 h 4010328"/>
                <a:gd name="connsiteX7" fmla="*/ 6018321 w 14420308"/>
                <a:gd name="connsiteY7" fmla="*/ 1668904 h 4010328"/>
                <a:gd name="connsiteX8" fmla="*/ 4879069 w 14420308"/>
                <a:gd name="connsiteY8" fmla="*/ 2268511 h 4010328"/>
                <a:gd name="connsiteX9" fmla="*/ 769024 w 14420308"/>
                <a:gd name="connsiteY9" fmla="*/ 2457603 h 4010328"/>
                <a:gd name="connsiteX10" fmla="*/ 264923 w 14420308"/>
                <a:gd name="connsiteY10" fmla="*/ 3105671 h 4010328"/>
                <a:gd name="connsiteX11" fmla="*/ 985068 w 14420308"/>
                <a:gd name="connsiteY11" fmla="*/ 3726355 h 4010328"/>
                <a:gd name="connsiteX12" fmla="*/ 3937664 w 14420308"/>
                <a:gd name="connsiteY12" fmla="*/ 3969760 h 4010328"/>
                <a:gd name="connsiteX13" fmla="*/ 5305940 w 14420308"/>
                <a:gd name="connsiteY13" fmla="*/ 3969760 h 4010328"/>
                <a:gd name="connsiteX14" fmla="*/ 7034289 w 14420308"/>
                <a:gd name="connsiteY14" fmla="*/ 3897753 h 4010328"/>
                <a:gd name="connsiteX15" fmla="*/ 7877101 w 14420308"/>
                <a:gd name="connsiteY15" fmla="*/ 3752537 h 4010328"/>
                <a:gd name="connsiteX16" fmla="*/ 8101954 w 14420308"/>
                <a:gd name="connsiteY16" fmla="*/ 3707567 h 4010328"/>
                <a:gd name="connsiteX17" fmla="*/ 8146924 w 14420308"/>
                <a:gd name="connsiteY17" fmla="*/ 3677586 h 4010328"/>
                <a:gd name="connsiteX18" fmla="*/ 8191895 w 14420308"/>
                <a:gd name="connsiteY18" fmla="*/ 3617626 h 4010328"/>
                <a:gd name="connsiteX19" fmla="*/ 8626610 w 14420308"/>
                <a:gd name="connsiteY19" fmla="*/ 3317822 h 4010328"/>
                <a:gd name="connsiteX20" fmla="*/ 9211226 w 14420308"/>
                <a:gd name="connsiteY20" fmla="*/ 2898098 h 4010328"/>
                <a:gd name="connsiteX21" fmla="*/ 9660931 w 14420308"/>
                <a:gd name="connsiteY21" fmla="*/ 2598294 h 4010328"/>
                <a:gd name="connsiteX22" fmla="*/ 10485390 w 14420308"/>
                <a:gd name="connsiteY22" fmla="*/ 2148590 h 4010328"/>
                <a:gd name="connsiteX23" fmla="*/ 11354819 w 14420308"/>
                <a:gd name="connsiteY23" fmla="*/ 1788826 h 4010328"/>
                <a:gd name="connsiteX24" fmla="*/ 12074347 w 14420308"/>
                <a:gd name="connsiteY24" fmla="*/ 1519003 h 4010328"/>
                <a:gd name="connsiteX25" fmla="*/ 13063698 w 14420308"/>
                <a:gd name="connsiteY25" fmla="*/ 1294150 h 4010328"/>
                <a:gd name="connsiteX26" fmla="*/ 13693285 w 14420308"/>
                <a:gd name="connsiteY26" fmla="*/ 1204209 h 4010328"/>
                <a:gd name="connsiteX27" fmla="*/ 14172970 w 14420308"/>
                <a:gd name="connsiteY27" fmla="*/ 1189219 h 4010328"/>
                <a:gd name="connsiteX28" fmla="*/ 14217941 w 14420308"/>
                <a:gd name="connsiteY28" fmla="*/ 1189219 h 4010328"/>
                <a:gd name="connsiteX29" fmla="*/ 14247921 w 14420308"/>
                <a:gd name="connsiteY29" fmla="*/ 1084288 h 4010328"/>
                <a:gd name="connsiteX30" fmla="*/ 14187960 w 14420308"/>
                <a:gd name="connsiteY30" fmla="*/ 169888 h 4010328"/>
                <a:gd name="connsiteX0" fmla="*/ 14157169 w 14389517"/>
                <a:gd name="connsiteY0" fmla="*/ 169888 h 4010328"/>
                <a:gd name="connsiteX1" fmla="*/ 12823045 w 14389517"/>
                <a:gd name="connsiteY1" fmla="*/ 64957 h 4010328"/>
                <a:gd name="connsiteX2" fmla="*/ 12043556 w 14389517"/>
                <a:gd name="connsiteY2" fmla="*/ 34976 h 4010328"/>
                <a:gd name="connsiteX3" fmla="*/ 10814363 w 14389517"/>
                <a:gd name="connsiteY3" fmla="*/ 124917 h 4010328"/>
                <a:gd name="connsiteX4" fmla="*/ 9450258 w 14389517"/>
                <a:gd name="connsiteY4" fmla="*/ 394740 h 4010328"/>
                <a:gd name="connsiteX5" fmla="*/ 8655779 w 14389517"/>
                <a:gd name="connsiteY5" fmla="*/ 619593 h 4010328"/>
                <a:gd name="connsiteX6" fmla="*/ 7666428 w 14389517"/>
                <a:gd name="connsiteY6" fmla="*/ 1024327 h 4010328"/>
                <a:gd name="connsiteX7" fmla="*/ 5987530 w 14389517"/>
                <a:gd name="connsiteY7" fmla="*/ 1668904 h 4010328"/>
                <a:gd name="connsiteX8" fmla="*/ 4663533 w 14389517"/>
                <a:gd name="connsiteY8" fmla="*/ 1953551 h 4010328"/>
                <a:gd name="connsiteX9" fmla="*/ 738233 w 14389517"/>
                <a:gd name="connsiteY9" fmla="*/ 2457603 h 4010328"/>
                <a:gd name="connsiteX10" fmla="*/ 234132 w 14389517"/>
                <a:gd name="connsiteY10" fmla="*/ 3105671 h 4010328"/>
                <a:gd name="connsiteX11" fmla="*/ 954277 w 14389517"/>
                <a:gd name="connsiteY11" fmla="*/ 3726355 h 4010328"/>
                <a:gd name="connsiteX12" fmla="*/ 3906873 w 14389517"/>
                <a:gd name="connsiteY12" fmla="*/ 3969760 h 4010328"/>
                <a:gd name="connsiteX13" fmla="*/ 5275149 w 14389517"/>
                <a:gd name="connsiteY13" fmla="*/ 3969760 h 4010328"/>
                <a:gd name="connsiteX14" fmla="*/ 7003498 w 14389517"/>
                <a:gd name="connsiteY14" fmla="*/ 3897753 h 4010328"/>
                <a:gd name="connsiteX15" fmla="*/ 7846310 w 14389517"/>
                <a:gd name="connsiteY15" fmla="*/ 3752537 h 4010328"/>
                <a:gd name="connsiteX16" fmla="*/ 8071163 w 14389517"/>
                <a:gd name="connsiteY16" fmla="*/ 3707567 h 4010328"/>
                <a:gd name="connsiteX17" fmla="*/ 8116133 w 14389517"/>
                <a:gd name="connsiteY17" fmla="*/ 3677586 h 4010328"/>
                <a:gd name="connsiteX18" fmla="*/ 8161104 w 14389517"/>
                <a:gd name="connsiteY18" fmla="*/ 3617626 h 4010328"/>
                <a:gd name="connsiteX19" fmla="*/ 8595819 w 14389517"/>
                <a:gd name="connsiteY19" fmla="*/ 3317822 h 4010328"/>
                <a:gd name="connsiteX20" fmla="*/ 9180435 w 14389517"/>
                <a:gd name="connsiteY20" fmla="*/ 2898098 h 4010328"/>
                <a:gd name="connsiteX21" fmla="*/ 9630140 w 14389517"/>
                <a:gd name="connsiteY21" fmla="*/ 2598294 h 4010328"/>
                <a:gd name="connsiteX22" fmla="*/ 10454599 w 14389517"/>
                <a:gd name="connsiteY22" fmla="*/ 2148590 h 4010328"/>
                <a:gd name="connsiteX23" fmla="*/ 11324028 w 14389517"/>
                <a:gd name="connsiteY23" fmla="*/ 1788826 h 4010328"/>
                <a:gd name="connsiteX24" fmla="*/ 12043556 w 14389517"/>
                <a:gd name="connsiteY24" fmla="*/ 1519003 h 4010328"/>
                <a:gd name="connsiteX25" fmla="*/ 13032907 w 14389517"/>
                <a:gd name="connsiteY25" fmla="*/ 1294150 h 4010328"/>
                <a:gd name="connsiteX26" fmla="*/ 13662494 w 14389517"/>
                <a:gd name="connsiteY26" fmla="*/ 1204209 h 4010328"/>
                <a:gd name="connsiteX27" fmla="*/ 14142179 w 14389517"/>
                <a:gd name="connsiteY27" fmla="*/ 1189219 h 4010328"/>
                <a:gd name="connsiteX28" fmla="*/ 14187150 w 14389517"/>
                <a:gd name="connsiteY28" fmla="*/ 1189219 h 4010328"/>
                <a:gd name="connsiteX29" fmla="*/ 14217130 w 14389517"/>
                <a:gd name="connsiteY29" fmla="*/ 1084288 h 4010328"/>
                <a:gd name="connsiteX30" fmla="*/ 14157169 w 14389517"/>
                <a:gd name="connsiteY30" fmla="*/ 169888 h 4010328"/>
                <a:gd name="connsiteX0" fmla="*/ 15021343 w 15253691"/>
                <a:gd name="connsiteY0" fmla="*/ 169888 h 4010328"/>
                <a:gd name="connsiteX1" fmla="*/ 13687219 w 15253691"/>
                <a:gd name="connsiteY1" fmla="*/ 64957 h 4010328"/>
                <a:gd name="connsiteX2" fmla="*/ 12907730 w 15253691"/>
                <a:gd name="connsiteY2" fmla="*/ 34976 h 4010328"/>
                <a:gd name="connsiteX3" fmla="*/ 11678537 w 15253691"/>
                <a:gd name="connsiteY3" fmla="*/ 124917 h 4010328"/>
                <a:gd name="connsiteX4" fmla="*/ 10314432 w 15253691"/>
                <a:gd name="connsiteY4" fmla="*/ 394740 h 4010328"/>
                <a:gd name="connsiteX5" fmla="*/ 9519953 w 15253691"/>
                <a:gd name="connsiteY5" fmla="*/ 619593 h 4010328"/>
                <a:gd name="connsiteX6" fmla="*/ 8530602 w 15253691"/>
                <a:gd name="connsiteY6" fmla="*/ 1024327 h 4010328"/>
                <a:gd name="connsiteX7" fmla="*/ 6851704 w 15253691"/>
                <a:gd name="connsiteY7" fmla="*/ 1668904 h 4010328"/>
                <a:gd name="connsiteX8" fmla="*/ 5527707 w 15253691"/>
                <a:gd name="connsiteY8" fmla="*/ 1953551 h 4010328"/>
                <a:gd name="connsiteX9" fmla="*/ 738233 w 15253691"/>
                <a:gd name="connsiteY9" fmla="*/ 2529611 h 4010328"/>
                <a:gd name="connsiteX10" fmla="*/ 1098306 w 15253691"/>
                <a:gd name="connsiteY10" fmla="*/ 3105671 h 4010328"/>
                <a:gd name="connsiteX11" fmla="*/ 1818451 w 15253691"/>
                <a:gd name="connsiteY11" fmla="*/ 3726355 h 4010328"/>
                <a:gd name="connsiteX12" fmla="*/ 4771047 w 15253691"/>
                <a:gd name="connsiteY12" fmla="*/ 3969760 h 4010328"/>
                <a:gd name="connsiteX13" fmla="*/ 6139323 w 15253691"/>
                <a:gd name="connsiteY13" fmla="*/ 3969760 h 4010328"/>
                <a:gd name="connsiteX14" fmla="*/ 7867672 w 15253691"/>
                <a:gd name="connsiteY14" fmla="*/ 3897753 h 4010328"/>
                <a:gd name="connsiteX15" fmla="*/ 8710484 w 15253691"/>
                <a:gd name="connsiteY15" fmla="*/ 3752537 h 4010328"/>
                <a:gd name="connsiteX16" fmla="*/ 8935337 w 15253691"/>
                <a:gd name="connsiteY16" fmla="*/ 3707567 h 4010328"/>
                <a:gd name="connsiteX17" fmla="*/ 8980307 w 15253691"/>
                <a:gd name="connsiteY17" fmla="*/ 3677586 h 4010328"/>
                <a:gd name="connsiteX18" fmla="*/ 9025278 w 15253691"/>
                <a:gd name="connsiteY18" fmla="*/ 3617626 h 4010328"/>
                <a:gd name="connsiteX19" fmla="*/ 9459993 w 15253691"/>
                <a:gd name="connsiteY19" fmla="*/ 3317822 h 4010328"/>
                <a:gd name="connsiteX20" fmla="*/ 10044609 w 15253691"/>
                <a:gd name="connsiteY20" fmla="*/ 2898098 h 4010328"/>
                <a:gd name="connsiteX21" fmla="*/ 10494314 w 15253691"/>
                <a:gd name="connsiteY21" fmla="*/ 2598294 h 4010328"/>
                <a:gd name="connsiteX22" fmla="*/ 11318773 w 15253691"/>
                <a:gd name="connsiteY22" fmla="*/ 2148590 h 4010328"/>
                <a:gd name="connsiteX23" fmla="*/ 12188202 w 15253691"/>
                <a:gd name="connsiteY23" fmla="*/ 1788826 h 4010328"/>
                <a:gd name="connsiteX24" fmla="*/ 12907730 w 15253691"/>
                <a:gd name="connsiteY24" fmla="*/ 1519003 h 4010328"/>
                <a:gd name="connsiteX25" fmla="*/ 13897081 w 15253691"/>
                <a:gd name="connsiteY25" fmla="*/ 1294150 h 4010328"/>
                <a:gd name="connsiteX26" fmla="*/ 14526668 w 15253691"/>
                <a:gd name="connsiteY26" fmla="*/ 1204209 h 4010328"/>
                <a:gd name="connsiteX27" fmla="*/ 15006353 w 15253691"/>
                <a:gd name="connsiteY27" fmla="*/ 1189219 h 4010328"/>
                <a:gd name="connsiteX28" fmla="*/ 15051324 w 15253691"/>
                <a:gd name="connsiteY28" fmla="*/ 1189219 h 4010328"/>
                <a:gd name="connsiteX29" fmla="*/ 15081304 w 15253691"/>
                <a:gd name="connsiteY29" fmla="*/ 1084288 h 4010328"/>
                <a:gd name="connsiteX30" fmla="*/ 15021343 w 15253691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798562 w 15373716"/>
                <a:gd name="connsiteY3" fmla="*/ 124917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938476 w 15373716"/>
                <a:gd name="connsiteY11" fmla="*/ 3726355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798562 w 15373716"/>
                <a:gd name="connsiteY3" fmla="*/ 124917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306282 w 15373716"/>
                <a:gd name="connsiteY3" fmla="*/ 216022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1378296 w 15373716"/>
                <a:gd name="connsiteY2" fmla="*/ 216022 h 4010328"/>
                <a:gd name="connsiteX3" fmla="*/ 11306282 w 15373716"/>
                <a:gd name="connsiteY3" fmla="*/ 216022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766538"/>
                <a:gd name="connsiteY0" fmla="*/ 132710 h 3973150"/>
                <a:gd name="connsiteX1" fmla="*/ 11450311 w 15766538"/>
                <a:gd name="connsiteY1" fmla="*/ 250852 h 3973150"/>
                <a:gd name="connsiteX2" fmla="*/ 11378296 w 15766538"/>
                <a:gd name="connsiteY2" fmla="*/ 178844 h 3973150"/>
                <a:gd name="connsiteX3" fmla="*/ 11306282 w 15766538"/>
                <a:gd name="connsiteY3" fmla="*/ 178844 h 3973150"/>
                <a:gd name="connsiteX4" fmla="*/ 10434457 w 15766538"/>
                <a:gd name="connsiteY4" fmla="*/ 357562 h 3973150"/>
                <a:gd name="connsiteX5" fmla="*/ 9639978 w 15766538"/>
                <a:gd name="connsiteY5" fmla="*/ 582415 h 3973150"/>
                <a:gd name="connsiteX6" fmla="*/ 8650627 w 15766538"/>
                <a:gd name="connsiteY6" fmla="*/ 987149 h 3973150"/>
                <a:gd name="connsiteX7" fmla="*/ 6971729 w 15766538"/>
                <a:gd name="connsiteY7" fmla="*/ 1631726 h 3973150"/>
                <a:gd name="connsiteX8" fmla="*/ 5647732 w 15766538"/>
                <a:gd name="connsiteY8" fmla="*/ 1916373 h 3973150"/>
                <a:gd name="connsiteX9" fmla="*/ 858258 w 15766538"/>
                <a:gd name="connsiteY9" fmla="*/ 2492433 h 3973150"/>
                <a:gd name="connsiteX10" fmla="*/ 498185 w 15766538"/>
                <a:gd name="connsiteY10" fmla="*/ 3689176 h 3973150"/>
                <a:gd name="connsiteX11" fmla="*/ 1794447 w 15766538"/>
                <a:gd name="connsiteY11" fmla="*/ 3932582 h 3973150"/>
                <a:gd name="connsiteX12" fmla="*/ 4891072 w 15766538"/>
                <a:gd name="connsiteY12" fmla="*/ 3932582 h 3973150"/>
                <a:gd name="connsiteX13" fmla="*/ 6259348 w 15766538"/>
                <a:gd name="connsiteY13" fmla="*/ 3932582 h 3973150"/>
                <a:gd name="connsiteX14" fmla="*/ 7987697 w 15766538"/>
                <a:gd name="connsiteY14" fmla="*/ 3860575 h 3973150"/>
                <a:gd name="connsiteX15" fmla="*/ 8830509 w 15766538"/>
                <a:gd name="connsiteY15" fmla="*/ 3715359 h 3973150"/>
                <a:gd name="connsiteX16" fmla="*/ 9055362 w 15766538"/>
                <a:gd name="connsiteY16" fmla="*/ 3670389 h 3973150"/>
                <a:gd name="connsiteX17" fmla="*/ 9100332 w 15766538"/>
                <a:gd name="connsiteY17" fmla="*/ 3640408 h 3973150"/>
                <a:gd name="connsiteX18" fmla="*/ 9145303 w 15766538"/>
                <a:gd name="connsiteY18" fmla="*/ 3580448 h 3973150"/>
                <a:gd name="connsiteX19" fmla="*/ 9580018 w 15766538"/>
                <a:gd name="connsiteY19" fmla="*/ 3280644 h 3973150"/>
                <a:gd name="connsiteX20" fmla="*/ 10164634 w 15766538"/>
                <a:gd name="connsiteY20" fmla="*/ 2860920 h 3973150"/>
                <a:gd name="connsiteX21" fmla="*/ 10614339 w 15766538"/>
                <a:gd name="connsiteY21" fmla="*/ 2561116 h 3973150"/>
                <a:gd name="connsiteX22" fmla="*/ 11438798 w 15766538"/>
                <a:gd name="connsiteY22" fmla="*/ 2111412 h 3973150"/>
                <a:gd name="connsiteX23" fmla="*/ 12308227 w 15766538"/>
                <a:gd name="connsiteY23" fmla="*/ 1751648 h 3973150"/>
                <a:gd name="connsiteX24" fmla="*/ 13027755 w 15766538"/>
                <a:gd name="connsiteY24" fmla="*/ 1481825 h 3973150"/>
                <a:gd name="connsiteX25" fmla="*/ 14017106 w 15766538"/>
                <a:gd name="connsiteY25" fmla="*/ 1256972 h 3973150"/>
                <a:gd name="connsiteX26" fmla="*/ 14646693 w 15766538"/>
                <a:gd name="connsiteY26" fmla="*/ 1167031 h 3973150"/>
                <a:gd name="connsiteX27" fmla="*/ 15126378 w 15766538"/>
                <a:gd name="connsiteY27" fmla="*/ 1152041 h 3973150"/>
                <a:gd name="connsiteX28" fmla="*/ 15171349 w 15766538"/>
                <a:gd name="connsiteY28" fmla="*/ 1152041 h 3973150"/>
                <a:gd name="connsiteX29" fmla="*/ 15201329 w 15766538"/>
                <a:gd name="connsiteY29" fmla="*/ 1047110 h 3973150"/>
                <a:gd name="connsiteX30" fmla="*/ 15141368 w 15766538"/>
                <a:gd name="connsiteY30" fmla="*/ 132710 h 3973150"/>
                <a:gd name="connsiteX0" fmla="*/ 11522326 w 15809500"/>
                <a:gd name="connsiteY0" fmla="*/ 132710 h 3855008"/>
                <a:gd name="connsiteX1" fmla="*/ 11450311 w 15809500"/>
                <a:gd name="connsiteY1" fmla="*/ 132710 h 3855008"/>
                <a:gd name="connsiteX2" fmla="*/ 11378296 w 15809500"/>
                <a:gd name="connsiteY2" fmla="*/ 60702 h 3855008"/>
                <a:gd name="connsiteX3" fmla="*/ 11306282 w 15809500"/>
                <a:gd name="connsiteY3" fmla="*/ 60702 h 3855008"/>
                <a:gd name="connsiteX4" fmla="*/ 10434457 w 15809500"/>
                <a:gd name="connsiteY4" fmla="*/ 239420 h 3855008"/>
                <a:gd name="connsiteX5" fmla="*/ 9639978 w 15809500"/>
                <a:gd name="connsiteY5" fmla="*/ 464273 h 3855008"/>
                <a:gd name="connsiteX6" fmla="*/ 8650627 w 15809500"/>
                <a:gd name="connsiteY6" fmla="*/ 869007 h 3855008"/>
                <a:gd name="connsiteX7" fmla="*/ 6971729 w 15809500"/>
                <a:gd name="connsiteY7" fmla="*/ 1513584 h 3855008"/>
                <a:gd name="connsiteX8" fmla="*/ 5647732 w 15809500"/>
                <a:gd name="connsiteY8" fmla="*/ 1798231 h 3855008"/>
                <a:gd name="connsiteX9" fmla="*/ 858258 w 15809500"/>
                <a:gd name="connsiteY9" fmla="*/ 2374291 h 3855008"/>
                <a:gd name="connsiteX10" fmla="*/ 498185 w 15809500"/>
                <a:gd name="connsiteY10" fmla="*/ 3571034 h 3855008"/>
                <a:gd name="connsiteX11" fmla="*/ 1794447 w 15809500"/>
                <a:gd name="connsiteY11" fmla="*/ 3814440 h 3855008"/>
                <a:gd name="connsiteX12" fmla="*/ 4891072 w 15809500"/>
                <a:gd name="connsiteY12" fmla="*/ 3814440 h 3855008"/>
                <a:gd name="connsiteX13" fmla="*/ 6259348 w 15809500"/>
                <a:gd name="connsiteY13" fmla="*/ 3814440 h 3855008"/>
                <a:gd name="connsiteX14" fmla="*/ 7987697 w 15809500"/>
                <a:gd name="connsiteY14" fmla="*/ 3742433 h 3855008"/>
                <a:gd name="connsiteX15" fmla="*/ 8830509 w 15809500"/>
                <a:gd name="connsiteY15" fmla="*/ 3597217 h 3855008"/>
                <a:gd name="connsiteX16" fmla="*/ 9055362 w 15809500"/>
                <a:gd name="connsiteY16" fmla="*/ 3552247 h 3855008"/>
                <a:gd name="connsiteX17" fmla="*/ 9100332 w 15809500"/>
                <a:gd name="connsiteY17" fmla="*/ 3522266 h 3855008"/>
                <a:gd name="connsiteX18" fmla="*/ 9145303 w 15809500"/>
                <a:gd name="connsiteY18" fmla="*/ 3462306 h 3855008"/>
                <a:gd name="connsiteX19" fmla="*/ 9580018 w 15809500"/>
                <a:gd name="connsiteY19" fmla="*/ 3162502 h 3855008"/>
                <a:gd name="connsiteX20" fmla="*/ 10164634 w 15809500"/>
                <a:gd name="connsiteY20" fmla="*/ 2742778 h 3855008"/>
                <a:gd name="connsiteX21" fmla="*/ 10614339 w 15809500"/>
                <a:gd name="connsiteY21" fmla="*/ 2442974 h 3855008"/>
                <a:gd name="connsiteX22" fmla="*/ 11438798 w 15809500"/>
                <a:gd name="connsiteY22" fmla="*/ 1993270 h 3855008"/>
                <a:gd name="connsiteX23" fmla="*/ 12308227 w 15809500"/>
                <a:gd name="connsiteY23" fmla="*/ 1633506 h 3855008"/>
                <a:gd name="connsiteX24" fmla="*/ 13027755 w 15809500"/>
                <a:gd name="connsiteY24" fmla="*/ 1363683 h 3855008"/>
                <a:gd name="connsiteX25" fmla="*/ 14017106 w 15809500"/>
                <a:gd name="connsiteY25" fmla="*/ 1138830 h 3855008"/>
                <a:gd name="connsiteX26" fmla="*/ 14646693 w 15809500"/>
                <a:gd name="connsiteY26" fmla="*/ 1048889 h 3855008"/>
                <a:gd name="connsiteX27" fmla="*/ 15126378 w 15809500"/>
                <a:gd name="connsiteY27" fmla="*/ 1033899 h 3855008"/>
                <a:gd name="connsiteX28" fmla="*/ 15171349 w 15809500"/>
                <a:gd name="connsiteY28" fmla="*/ 1033899 h 3855008"/>
                <a:gd name="connsiteX29" fmla="*/ 15201329 w 15809500"/>
                <a:gd name="connsiteY29" fmla="*/ 928968 h 3855008"/>
                <a:gd name="connsiteX30" fmla="*/ 11522326 w 15809500"/>
                <a:gd name="connsiteY30" fmla="*/ 132710 h 3855008"/>
                <a:gd name="connsiteX0" fmla="*/ 11522326 w 15760022"/>
                <a:gd name="connsiteY0" fmla="*/ 150199 h 3872497"/>
                <a:gd name="connsiteX1" fmla="*/ 11450311 w 15760022"/>
                <a:gd name="connsiteY1" fmla="*/ 150199 h 3872497"/>
                <a:gd name="connsiteX2" fmla="*/ 11378296 w 15760022"/>
                <a:gd name="connsiteY2" fmla="*/ 78191 h 3872497"/>
                <a:gd name="connsiteX3" fmla="*/ 11306282 w 15760022"/>
                <a:gd name="connsiteY3" fmla="*/ 78191 h 3872497"/>
                <a:gd name="connsiteX4" fmla="*/ 10434457 w 15760022"/>
                <a:gd name="connsiteY4" fmla="*/ 256909 h 3872497"/>
                <a:gd name="connsiteX5" fmla="*/ 9639978 w 15760022"/>
                <a:gd name="connsiteY5" fmla="*/ 481762 h 3872497"/>
                <a:gd name="connsiteX6" fmla="*/ 8650627 w 15760022"/>
                <a:gd name="connsiteY6" fmla="*/ 886496 h 3872497"/>
                <a:gd name="connsiteX7" fmla="*/ 6971729 w 15760022"/>
                <a:gd name="connsiteY7" fmla="*/ 1531073 h 3872497"/>
                <a:gd name="connsiteX8" fmla="*/ 5647732 w 15760022"/>
                <a:gd name="connsiteY8" fmla="*/ 1815720 h 3872497"/>
                <a:gd name="connsiteX9" fmla="*/ 858258 w 15760022"/>
                <a:gd name="connsiteY9" fmla="*/ 2391780 h 3872497"/>
                <a:gd name="connsiteX10" fmla="*/ 498185 w 15760022"/>
                <a:gd name="connsiteY10" fmla="*/ 3588523 h 3872497"/>
                <a:gd name="connsiteX11" fmla="*/ 1794447 w 15760022"/>
                <a:gd name="connsiteY11" fmla="*/ 3831929 h 3872497"/>
                <a:gd name="connsiteX12" fmla="*/ 4891072 w 15760022"/>
                <a:gd name="connsiteY12" fmla="*/ 3831929 h 3872497"/>
                <a:gd name="connsiteX13" fmla="*/ 6259348 w 15760022"/>
                <a:gd name="connsiteY13" fmla="*/ 3831929 h 3872497"/>
                <a:gd name="connsiteX14" fmla="*/ 7987697 w 15760022"/>
                <a:gd name="connsiteY14" fmla="*/ 3759922 h 3872497"/>
                <a:gd name="connsiteX15" fmla="*/ 8830509 w 15760022"/>
                <a:gd name="connsiteY15" fmla="*/ 3614706 h 3872497"/>
                <a:gd name="connsiteX16" fmla="*/ 9055362 w 15760022"/>
                <a:gd name="connsiteY16" fmla="*/ 3569736 h 3872497"/>
                <a:gd name="connsiteX17" fmla="*/ 9100332 w 15760022"/>
                <a:gd name="connsiteY17" fmla="*/ 3539755 h 3872497"/>
                <a:gd name="connsiteX18" fmla="*/ 9145303 w 15760022"/>
                <a:gd name="connsiteY18" fmla="*/ 3479795 h 3872497"/>
                <a:gd name="connsiteX19" fmla="*/ 9580018 w 15760022"/>
                <a:gd name="connsiteY19" fmla="*/ 3179991 h 3872497"/>
                <a:gd name="connsiteX20" fmla="*/ 10164634 w 15760022"/>
                <a:gd name="connsiteY20" fmla="*/ 2760267 h 3872497"/>
                <a:gd name="connsiteX21" fmla="*/ 10614339 w 15760022"/>
                <a:gd name="connsiteY21" fmla="*/ 2460463 h 3872497"/>
                <a:gd name="connsiteX22" fmla="*/ 11438798 w 15760022"/>
                <a:gd name="connsiteY22" fmla="*/ 2010759 h 3872497"/>
                <a:gd name="connsiteX23" fmla="*/ 12308227 w 15760022"/>
                <a:gd name="connsiteY23" fmla="*/ 1650995 h 3872497"/>
                <a:gd name="connsiteX24" fmla="*/ 13027755 w 15760022"/>
                <a:gd name="connsiteY24" fmla="*/ 1381172 h 3872497"/>
                <a:gd name="connsiteX25" fmla="*/ 14017106 w 15760022"/>
                <a:gd name="connsiteY25" fmla="*/ 1156319 h 3872497"/>
                <a:gd name="connsiteX26" fmla="*/ 14646693 w 15760022"/>
                <a:gd name="connsiteY26" fmla="*/ 1066378 h 3872497"/>
                <a:gd name="connsiteX27" fmla="*/ 15126378 w 15760022"/>
                <a:gd name="connsiteY27" fmla="*/ 1051388 h 3872497"/>
                <a:gd name="connsiteX28" fmla="*/ 15171349 w 15760022"/>
                <a:gd name="connsiteY28" fmla="*/ 1051388 h 3872497"/>
                <a:gd name="connsiteX29" fmla="*/ 11594340 w 15760022"/>
                <a:gd name="connsiteY29" fmla="*/ 150198 h 3872497"/>
                <a:gd name="connsiteX30" fmla="*/ 11522326 w 15760022"/>
                <a:gd name="connsiteY30" fmla="*/ 150199 h 3872497"/>
                <a:gd name="connsiteX0" fmla="*/ 11522326 w 15695116"/>
                <a:gd name="connsiteY0" fmla="*/ 150199 h 3872497"/>
                <a:gd name="connsiteX1" fmla="*/ 11450311 w 15695116"/>
                <a:gd name="connsiteY1" fmla="*/ 150199 h 3872497"/>
                <a:gd name="connsiteX2" fmla="*/ 11378296 w 15695116"/>
                <a:gd name="connsiteY2" fmla="*/ 78191 h 3872497"/>
                <a:gd name="connsiteX3" fmla="*/ 11306282 w 15695116"/>
                <a:gd name="connsiteY3" fmla="*/ 78191 h 3872497"/>
                <a:gd name="connsiteX4" fmla="*/ 10434457 w 15695116"/>
                <a:gd name="connsiteY4" fmla="*/ 256909 h 3872497"/>
                <a:gd name="connsiteX5" fmla="*/ 9639978 w 15695116"/>
                <a:gd name="connsiteY5" fmla="*/ 481762 h 3872497"/>
                <a:gd name="connsiteX6" fmla="*/ 8650627 w 15695116"/>
                <a:gd name="connsiteY6" fmla="*/ 886496 h 3872497"/>
                <a:gd name="connsiteX7" fmla="*/ 6971729 w 15695116"/>
                <a:gd name="connsiteY7" fmla="*/ 1531073 h 3872497"/>
                <a:gd name="connsiteX8" fmla="*/ 5647732 w 15695116"/>
                <a:gd name="connsiteY8" fmla="*/ 1815720 h 3872497"/>
                <a:gd name="connsiteX9" fmla="*/ 858258 w 15695116"/>
                <a:gd name="connsiteY9" fmla="*/ 2391780 h 3872497"/>
                <a:gd name="connsiteX10" fmla="*/ 498185 w 15695116"/>
                <a:gd name="connsiteY10" fmla="*/ 3588523 h 3872497"/>
                <a:gd name="connsiteX11" fmla="*/ 1794447 w 15695116"/>
                <a:gd name="connsiteY11" fmla="*/ 3831929 h 3872497"/>
                <a:gd name="connsiteX12" fmla="*/ 4891072 w 15695116"/>
                <a:gd name="connsiteY12" fmla="*/ 3831929 h 3872497"/>
                <a:gd name="connsiteX13" fmla="*/ 6259348 w 15695116"/>
                <a:gd name="connsiteY13" fmla="*/ 3831929 h 3872497"/>
                <a:gd name="connsiteX14" fmla="*/ 7987697 w 15695116"/>
                <a:gd name="connsiteY14" fmla="*/ 3759922 h 3872497"/>
                <a:gd name="connsiteX15" fmla="*/ 8830509 w 15695116"/>
                <a:gd name="connsiteY15" fmla="*/ 3614706 h 3872497"/>
                <a:gd name="connsiteX16" fmla="*/ 9055362 w 15695116"/>
                <a:gd name="connsiteY16" fmla="*/ 3569736 h 3872497"/>
                <a:gd name="connsiteX17" fmla="*/ 9100332 w 15695116"/>
                <a:gd name="connsiteY17" fmla="*/ 3539755 h 3872497"/>
                <a:gd name="connsiteX18" fmla="*/ 9145303 w 15695116"/>
                <a:gd name="connsiteY18" fmla="*/ 3479795 h 3872497"/>
                <a:gd name="connsiteX19" fmla="*/ 9580018 w 15695116"/>
                <a:gd name="connsiteY19" fmla="*/ 3179991 h 3872497"/>
                <a:gd name="connsiteX20" fmla="*/ 10164634 w 15695116"/>
                <a:gd name="connsiteY20" fmla="*/ 2760267 h 3872497"/>
                <a:gd name="connsiteX21" fmla="*/ 10614339 w 15695116"/>
                <a:gd name="connsiteY21" fmla="*/ 2460463 h 3872497"/>
                <a:gd name="connsiteX22" fmla="*/ 11438798 w 15695116"/>
                <a:gd name="connsiteY22" fmla="*/ 2010759 h 3872497"/>
                <a:gd name="connsiteX23" fmla="*/ 12308227 w 15695116"/>
                <a:gd name="connsiteY23" fmla="*/ 1650995 h 3872497"/>
                <a:gd name="connsiteX24" fmla="*/ 13027755 w 15695116"/>
                <a:gd name="connsiteY24" fmla="*/ 1381172 h 3872497"/>
                <a:gd name="connsiteX25" fmla="*/ 14017106 w 15695116"/>
                <a:gd name="connsiteY25" fmla="*/ 1156319 h 3872497"/>
                <a:gd name="connsiteX26" fmla="*/ 14646693 w 15695116"/>
                <a:gd name="connsiteY26" fmla="*/ 1066378 h 3872497"/>
                <a:gd name="connsiteX27" fmla="*/ 15126378 w 15695116"/>
                <a:gd name="connsiteY27" fmla="*/ 1051388 h 3872497"/>
                <a:gd name="connsiteX28" fmla="*/ 11234268 w 15695116"/>
                <a:gd name="connsiteY28" fmla="*/ 78191 h 3872497"/>
                <a:gd name="connsiteX29" fmla="*/ 11594340 w 15695116"/>
                <a:gd name="connsiteY29" fmla="*/ 150198 h 3872497"/>
                <a:gd name="connsiteX30" fmla="*/ 11522326 w 15695116"/>
                <a:gd name="connsiteY30" fmla="*/ 150199 h 3872497"/>
                <a:gd name="connsiteX0" fmla="*/ 11522326 w 15074492"/>
                <a:gd name="connsiteY0" fmla="*/ 150199 h 3872497"/>
                <a:gd name="connsiteX1" fmla="*/ 11450311 w 15074492"/>
                <a:gd name="connsiteY1" fmla="*/ 150199 h 3872497"/>
                <a:gd name="connsiteX2" fmla="*/ 11378296 w 15074492"/>
                <a:gd name="connsiteY2" fmla="*/ 78191 h 3872497"/>
                <a:gd name="connsiteX3" fmla="*/ 11306282 w 15074492"/>
                <a:gd name="connsiteY3" fmla="*/ 78191 h 3872497"/>
                <a:gd name="connsiteX4" fmla="*/ 10434457 w 15074492"/>
                <a:gd name="connsiteY4" fmla="*/ 256909 h 3872497"/>
                <a:gd name="connsiteX5" fmla="*/ 9639978 w 15074492"/>
                <a:gd name="connsiteY5" fmla="*/ 481762 h 3872497"/>
                <a:gd name="connsiteX6" fmla="*/ 8650627 w 15074492"/>
                <a:gd name="connsiteY6" fmla="*/ 886496 h 3872497"/>
                <a:gd name="connsiteX7" fmla="*/ 6971729 w 15074492"/>
                <a:gd name="connsiteY7" fmla="*/ 1531073 h 3872497"/>
                <a:gd name="connsiteX8" fmla="*/ 5647732 w 15074492"/>
                <a:gd name="connsiteY8" fmla="*/ 1815720 h 3872497"/>
                <a:gd name="connsiteX9" fmla="*/ 858258 w 15074492"/>
                <a:gd name="connsiteY9" fmla="*/ 2391780 h 3872497"/>
                <a:gd name="connsiteX10" fmla="*/ 498185 w 15074492"/>
                <a:gd name="connsiteY10" fmla="*/ 3588523 h 3872497"/>
                <a:gd name="connsiteX11" fmla="*/ 1794447 w 15074492"/>
                <a:gd name="connsiteY11" fmla="*/ 3831929 h 3872497"/>
                <a:gd name="connsiteX12" fmla="*/ 4891072 w 15074492"/>
                <a:gd name="connsiteY12" fmla="*/ 3831929 h 3872497"/>
                <a:gd name="connsiteX13" fmla="*/ 6259348 w 15074492"/>
                <a:gd name="connsiteY13" fmla="*/ 3831929 h 3872497"/>
                <a:gd name="connsiteX14" fmla="*/ 7987697 w 15074492"/>
                <a:gd name="connsiteY14" fmla="*/ 3759922 h 3872497"/>
                <a:gd name="connsiteX15" fmla="*/ 8830509 w 15074492"/>
                <a:gd name="connsiteY15" fmla="*/ 3614706 h 3872497"/>
                <a:gd name="connsiteX16" fmla="*/ 9055362 w 15074492"/>
                <a:gd name="connsiteY16" fmla="*/ 3569736 h 3872497"/>
                <a:gd name="connsiteX17" fmla="*/ 9100332 w 15074492"/>
                <a:gd name="connsiteY17" fmla="*/ 3539755 h 3872497"/>
                <a:gd name="connsiteX18" fmla="*/ 9145303 w 15074492"/>
                <a:gd name="connsiteY18" fmla="*/ 3479795 h 3872497"/>
                <a:gd name="connsiteX19" fmla="*/ 9580018 w 15074492"/>
                <a:gd name="connsiteY19" fmla="*/ 3179991 h 3872497"/>
                <a:gd name="connsiteX20" fmla="*/ 10164634 w 15074492"/>
                <a:gd name="connsiteY20" fmla="*/ 2760267 h 3872497"/>
                <a:gd name="connsiteX21" fmla="*/ 10614339 w 15074492"/>
                <a:gd name="connsiteY21" fmla="*/ 2460463 h 3872497"/>
                <a:gd name="connsiteX22" fmla="*/ 11438798 w 15074492"/>
                <a:gd name="connsiteY22" fmla="*/ 2010759 h 3872497"/>
                <a:gd name="connsiteX23" fmla="*/ 12308227 w 15074492"/>
                <a:gd name="connsiteY23" fmla="*/ 1650995 h 3872497"/>
                <a:gd name="connsiteX24" fmla="*/ 13027755 w 15074492"/>
                <a:gd name="connsiteY24" fmla="*/ 1381172 h 3872497"/>
                <a:gd name="connsiteX25" fmla="*/ 14017106 w 15074492"/>
                <a:gd name="connsiteY25" fmla="*/ 1156319 h 3872497"/>
                <a:gd name="connsiteX26" fmla="*/ 14646693 w 15074492"/>
                <a:gd name="connsiteY26" fmla="*/ 1066378 h 3872497"/>
                <a:gd name="connsiteX27" fmla="*/ 11450312 w 15074492"/>
                <a:gd name="connsiteY27" fmla="*/ 582244 h 3872497"/>
                <a:gd name="connsiteX28" fmla="*/ 11234268 w 15074492"/>
                <a:gd name="connsiteY28" fmla="*/ 78191 h 3872497"/>
                <a:gd name="connsiteX29" fmla="*/ 11594340 w 15074492"/>
                <a:gd name="connsiteY29" fmla="*/ 150198 h 3872497"/>
                <a:gd name="connsiteX30" fmla="*/ 11522326 w 15074492"/>
                <a:gd name="connsiteY30" fmla="*/ 150199 h 3872497"/>
                <a:gd name="connsiteX0" fmla="*/ 11522326 w 14280013"/>
                <a:gd name="connsiteY0" fmla="*/ 150199 h 3872497"/>
                <a:gd name="connsiteX1" fmla="*/ 11450311 w 14280013"/>
                <a:gd name="connsiteY1" fmla="*/ 150199 h 3872497"/>
                <a:gd name="connsiteX2" fmla="*/ 11378296 w 14280013"/>
                <a:gd name="connsiteY2" fmla="*/ 78191 h 3872497"/>
                <a:gd name="connsiteX3" fmla="*/ 11306282 w 14280013"/>
                <a:gd name="connsiteY3" fmla="*/ 78191 h 3872497"/>
                <a:gd name="connsiteX4" fmla="*/ 10434457 w 14280013"/>
                <a:gd name="connsiteY4" fmla="*/ 256909 h 3872497"/>
                <a:gd name="connsiteX5" fmla="*/ 9639978 w 14280013"/>
                <a:gd name="connsiteY5" fmla="*/ 481762 h 3872497"/>
                <a:gd name="connsiteX6" fmla="*/ 8650627 w 14280013"/>
                <a:gd name="connsiteY6" fmla="*/ 886496 h 3872497"/>
                <a:gd name="connsiteX7" fmla="*/ 6971729 w 14280013"/>
                <a:gd name="connsiteY7" fmla="*/ 1531073 h 3872497"/>
                <a:gd name="connsiteX8" fmla="*/ 5647732 w 14280013"/>
                <a:gd name="connsiteY8" fmla="*/ 1815720 h 3872497"/>
                <a:gd name="connsiteX9" fmla="*/ 858258 w 14280013"/>
                <a:gd name="connsiteY9" fmla="*/ 2391780 h 3872497"/>
                <a:gd name="connsiteX10" fmla="*/ 498185 w 14280013"/>
                <a:gd name="connsiteY10" fmla="*/ 3588523 h 3872497"/>
                <a:gd name="connsiteX11" fmla="*/ 1794447 w 14280013"/>
                <a:gd name="connsiteY11" fmla="*/ 3831929 h 3872497"/>
                <a:gd name="connsiteX12" fmla="*/ 4891072 w 14280013"/>
                <a:gd name="connsiteY12" fmla="*/ 3831929 h 3872497"/>
                <a:gd name="connsiteX13" fmla="*/ 6259348 w 14280013"/>
                <a:gd name="connsiteY13" fmla="*/ 3831929 h 3872497"/>
                <a:gd name="connsiteX14" fmla="*/ 7987697 w 14280013"/>
                <a:gd name="connsiteY14" fmla="*/ 3759922 h 3872497"/>
                <a:gd name="connsiteX15" fmla="*/ 8830509 w 14280013"/>
                <a:gd name="connsiteY15" fmla="*/ 3614706 h 3872497"/>
                <a:gd name="connsiteX16" fmla="*/ 9055362 w 14280013"/>
                <a:gd name="connsiteY16" fmla="*/ 3569736 h 3872497"/>
                <a:gd name="connsiteX17" fmla="*/ 9100332 w 14280013"/>
                <a:gd name="connsiteY17" fmla="*/ 3539755 h 3872497"/>
                <a:gd name="connsiteX18" fmla="*/ 9145303 w 14280013"/>
                <a:gd name="connsiteY18" fmla="*/ 3479795 h 3872497"/>
                <a:gd name="connsiteX19" fmla="*/ 9580018 w 14280013"/>
                <a:gd name="connsiteY19" fmla="*/ 3179991 h 3872497"/>
                <a:gd name="connsiteX20" fmla="*/ 10164634 w 14280013"/>
                <a:gd name="connsiteY20" fmla="*/ 2760267 h 3872497"/>
                <a:gd name="connsiteX21" fmla="*/ 10614339 w 14280013"/>
                <a:gd name="connsiteY21" fmla="*/ 2460463 h 3872497"/>
                <a:gd name="connsiteX22" fmla="*/ 11438798 w 14280013"/>
                <a:gd name="connsiteY22" fmla="*/ 2010759 h 3872497"/>
                <a:gd name="connsiteX23" fmla="*/ 12308227 w 14280013"/>
                <a:gd name="connsiteY23" fmla="*/ 1650995 h 3872497"/>
                <a:gd name="connsiteX24" fmla="*/ 13027755 w 14280013"/>
                <a:gd name="connsiteY24" fmla="*/ 1381172 h 3872497"/>
                <a:gd name="connsiteX25" fmla="*/ 14017106 w 14280013"/>
                <a:gd name="connsiteY25" fmla="*/ 1156319 h 3872497"/>
                <a:gd name="connsiteX26" fmla="*/ 11450312 w 14280013"/>
                <a:gd name="connsiteY26" fmla="*/ 654251 h 3872497"/>
                <a:gd name="connsiteX27" fmla="*/ 11450312 w 14280013"/>
                <a:gd name="connsiteY27" fmla="*/ 582244 h 3872497"/>
                <a:gd name="connsiteX28" fmla="*/ 11234268 w 14280013"/>
                <a:gd name="connsiteY28" fmla="*/ 78191 h 3872497"/>
                <a:gd name="connsiteX29" fmla="*/ 11594340 w 14280013"/>
                <a:gd name="connsiteY29" fmla="*/ 150198 h 3872497"/>
                <a:gd name="connsiteX30" fmla="*/ 11522326 w 14280013"/>
                <a:gd name="connsiteY30" fmla="*/ 150199 h 3872497"/>
                <a:gd name="connsiteX0" fmla="*/ 11522326 w 13206748"/>
                <a:gd name="connsiteY0" fmla="*/ 150199 h 3872497"/>
                <a:gd name="connsiteX1" fmla="*/ 11450311 w 13206748"/>
                <a:gd name="connsiteY1" fmla="*/ 150199 h 3872497"/>
                <a:gd name="connsiteX2" fmla="*/ 11378296 w 13206748"/>
                <a:gd name="connsiteY2" fmla="*/ 78191 h 3872497"/>
                <a:gd name="connsiteX3" fmla="*/ 11306282 w 13206748"/>
                <a:gd name="connsiteY3" fmla="*/ 78191 h 3872497"/>
                <a:gd name="connsiteX4" fmla="*/ 10434457 w 13206748"/>
                <a:gd name="connsiteY4" fmla="*/ 256909 h 3872497"/>
                <a:gd name="connsiteX5" fmla="*/ 9639978 w 13206748"/>
                <a:gd name="connsiteY5" fmla="*/ 481762 h 3872497"/>
                <a:gd name="connsiteX6" fmla="*/ 8650627 w 13206748"/>
                <a:gd name="connsiteY6" fmla="*/ 886496 h 3872497"/>
                <a:gd name="connsiteX7" fmla="*/ 6971729 w 13206748"/>
                <a:gd name="connsiteY7" fmla="*/ 1531073 h 3872497"/>
                <a:gd name="connsiteX8" fmla="*/ 5647732 w 13206748"/>
                <a:gd name="connsiteY8" fmla="*/ 1815720 h 3872497"/>
                <a:gd name="connsiteX9" fmla="*/ 858258 w 13206748"/>
                <a:gd name="connsiteY9" fmla="*/ 2391780 h 3872497"/>
                <a:gd name="connsiteX10" fmla="*/ 498185 w 13206748"/>
                <a:gd name="connsiteY10" fmla="*/ 3588523 h 3872497"/>
                <a:gd name="connsiteX11" fmla="*/ 1794447 w 13206748"/>
                <a:gd name="connsiteY11" fmla="*/ 3831929 h 3872497"/>
                <a:gd name="connsiteX12" fmla="*/ 4891072 w 13206748"/>
                <a:gd name="connsiteY12" fmla="*/ 3831929 h 3872497"/>
                <a:gd name="connsiteX13" fmla="*/ 6259348 w 13206748"/>
                <a:gd name="connsiteY13" fmla="*/ 3831929 h 3872497"/>
                <a:gd name="connsiteX14" fmla="*/ 7987697 w 13206748"/>
                <a:gd name="connsiteY14" fmla="*/ 3759922 h 3872497"/>
                <a:gd name="connsiteX15" fmla="*/ 8830509 w 13206748"/>
                <a:gd name="connsiteY15" fmla="*/ 3614706 h 3872497"/>
                <a:gd name="connsiteX16" fmla="*/ 9055362 w 13206748"/>
                <a:gd name="connsiteY16" fmla="*/ 3569736 h 3872497"/>
                <a:gd name="connsiteX17" fmla="*/ 9100332 w 13206748"/>
                <a:gd name="connsiteY17" fmla="*/ 3539755 h 3872497"/>
                <a:gd name="connsiteX18" fmla="*/ 9145303 w 13206748"/>
                <a:gd name="connsiteY18" fmla="*/ 3479795 h 3872497"/>
                <a:gd name="connsiteX19" fmla="*/ 9580018 w 13206748"/>
                <a:gd name="connsiteY19" fmla="*/ 3179991 h 3872497"/>
                <a:gd name="connsiteX20" fmla="*/ 10164634 w 13206748"/>
                <a:gd name="connsiteY20" fmla="*/ 2760267 h 3872497"/>
                <a:gd name="connsiteX21" fmla="*/ 10614339 w 13206748"/>
                <a:gd name="connsiteY21" fmla="*/ 2460463 h 3872497"/>
                <a:gd name="connsiteX22" fmla="*/ 11438798 w 13206748"/>
                <a:gd name="connsiteY22" fmla="*/ 2010759 h 3872497"/>
                <a:gd name="connsiteX23" fmla="*/ 12308227 w 13206748"/>
                <a:gd name="connsiteY23" fmla="*/ 1650995 h 3872497"/>
                <a:gd name="connsiteX24" fmla="*/ 13027755 w 13206748"/>
                <a:gd name="connsiteY24" fmla="*/ 1381172 h 3872497"/>
                <a:gd name="connsiteX25" fmla="*/ 11234268 w 13206748"/>
                <a:gd name="connsiteY25" fmla="*/ 798266 h 3872497"/>
                <a:gd name="connsiteX26" fmla="*/ 11450312 w 13206748"/>
                <a:gd name="connsiteY26" fmla="*/ 654251 h 3872497"/>
                <a:gd name="connsiteX27" fmla="*/ 11450312 w 13206748"/>
                <a:gd name="connsiteY27" fmla="*/ 582244 h 3872497"/>
                <a:gd name="connsiteX28" fmla="*/ 11234268 w 13206748"/>
                <a:gd name="connsiteY28" fmla="*/ 78191 h 3872497"/>
                <a:gd name="connsiteX29" fmla="*/ 11594340 w 13206748"/>
                <a:gd name="connsiteY29" fmla="*/ 150198 h 3872497"/>
                <a:gd name="connsiteX30" fmla="*/ 11522326 w 13206748"/>
                <a:gd name="connsiteY30" fmla="*/ 150199 h 3872497"/>
                <a:gd name="connsiteX0" fmla="*/ 11522326 w 12330313"/>
                <a:gd name="connsiteY0" fmla="*/ 150199 h 3872497"/>
                <a:gd name="connsiteX1" fmla="*/ 11450311 w 12330313"/>
                <a:gd name="connsiteY1" fmla="*/ 150199 h 3872497"/>
                <a:gd name="connsiteX2" fmla="*/ 11378296 w 12330313"/>
                <a:gd name="connsiteY2" fmla="*/ 78191 h 3872497"/>
                <a:gd name="connsiteX3" fmla="*/ 11306282 w 12330313"/>
                <a:gd name="connsiteY3" fmla="*/ 78191 h 3872497"/>
                <a:gd name="connsiteX4" fmla="*/ 10434457 w 12330313"/>
                <a:gd name="connsiteY4" fmla="*/ 256909 h 3872497"/>
                <a:gd name="connsiteX5" fmla="*/ 9639978 w 12330313"/>
                <a:gd name="connsiteY5" fmla="*/ 481762 h 3872497"/>
                <a:gd name="connsiteX6" fmla="*/ 8650627 w 12330313"/>
                <a:gd name="connsiteY6" fmla="*/ 886496 h 3872497"/>
                <a:gd name="connsiteX7" fmla="*/ 6971729 w 12330313"/>
                <a:gd name="connsiteY7" fmla="*/ 1531073 h 3872497"/>
                <a:gd name="connsiteX8" fmla="*/ 5647732 w 12330313"/>
                <a:gd name="connsiteY8" fmla="*/ 1815720 h 3872497"/>
                <a:gd name="connsiteX9" fmla="*/ 858258 w 12330313"/>
                <a:gd name="connsiteY9" fmla="*/ 2391780 h 3872497"/>
                <a:gd name="connsiteX10" fmla="*/ 498185 w 12330313"/>
                <a:gd name="connsiteY10" fmla="*/ 3588523 h 3872497"/>
                <a:gd name="connsiteX11" fmla="*/ 1794447 w 12330313"/>
                <a:gd name="connsiteY11" fmla="*/ 3831929 h 3872497"/>
                <a:gd name="connsiteX12" fmla="*/ 4891072 w 12330313"/>
                <a:gd name="connsiteY12" fmla="*/ 3831929 h 3872497"/>
                <a:gd name="connsiteX13" fmla="*/ 6259348 w 12330313"/>
                <a:gd name="connsiteY13" fmla="*/ 3831929 h 3872497"/>
                <a:gd name="connsiteX14" fmla="*/ 7987697 w 12330313"/>
                <a:gd name="connsiteY14" fmla="*/ 3759922 h 3872497"/>
                <a:gd name="connsiteX15" fmla="*/ 8830509 w 12330313"/>
                <a:gd name="connsiteY15" fmla="*/ 3614706 h 3872497"/>
                <a:gd name="connsiteX16" fmla="*/ 9055362 w 12330313"/>
                <a:gd name="connsiteY16" fmla="*/ 3569736 h 3872497"/>
                <a:gd name="connsiteX17" fmla="*/ 9100332 w 12330313"/>
                <a:gd name="connsiteY17" fmla="*/ 3539755 h 3872497"/>
                <a:gd name="connsiteX18" fmla="*/ 9145303 w 12330313"/>
                <a:gd name="connsiteY18" fmla="*/ 3479795 h 3872497"/>
                <a:gd name="connsiteX19" fmla="*/ 9580018 w 12330313"/>
                <a:gd name="connsiteY19" fmla="*/ 3179991 h 3872497"/>
                <a:gd name="connsiteX20" fmla="*/ 10164634 w 12330313"/>
                <a:gd name="connsiteY20" fmla="*/ 2760267 h 3872497"/>
                <a:gd name="connsiteX21" fmla="*/ 10614339 w 12330313"/>
                <a:gd name="connsiteY21" fmla="*/ 2460463 h 3872497"/>
                <a:gd name="connsiteX22" fmla="*/ 11438798 w 12330313"/>
                <a:gd name="connsiteY22" fmla="*/ 2010759 h 3872497"/>
                <a:gd name="connsiteX23" fmla="*/ 12308227 w 12330313"/>
                <a:gd name="connsiteY23" fmla="*/ 1650995 h 3872497"/>
                <a:gd name="connsiteX24" fmla="*/ 11306283 w 12330313"/>
                <a:gd name="connsiteY24" fmla="*/ 1014289 h 3872497"/>
                <a:gd name="connsiteX25" fmla="*/ 11234268 w 12330313"/>
                <a:gd name="connsiteY25" fmla="*/ 798266 h 3872497"/>
                <a:gd name="connsiteX26" fmla="*/ 11450312 w 12330313"/>
                <a:gd name="connsiteY26" fmla="*/ 654251 h 3872497"/>
                <a:gd name="connsiteX27" fmla="*/ 11450312 w 12330313"/>
                <a:gd name="connsiteY27" fmla="*/ 582244 h 3872497"/>
                <a:gd name="connsiteX28" fmla="*/ 11234268 w 12330313"/>
                <a:gd name="connsiteY28" fmla="*/ 78191 h 3872497"/>
                <a:gd name="connsiteX29" fmla="*/ 11594340 w 12330313"/>
                <a:gd name="connsiteY29" fmla="*/ 150198 h 3872497"/>
                <a:gd name="connsiteX30" fmla="*/ 11522326 w 12330313"/>
                <a:gd name="connsiteY30" fmla="*/ 150199 h 3872497"/>
                <a:gd name="connsiteX0" fmla="*/ 11522326 w 11822941"/>
                <a:gd name="connsiteY0" fmla="*/ 150199 h 3872497"/>
                <a:gd name="connsiteX1" fmla="*/ 11450311 w 11822941"/>
                <a:gd name="connsiteY1" fmla="*/ 150199 h 3872497"/>
                <a:gd name="connsiteX2" fmla="*/ 11378296 w 11822941"/>
                <a:gd name="connsiteY2" fmla="*/ 78191 h 3872497"/>
                <a:gd name="connsiteX3" fmla="*/ 11306282 w 11822941"/>
                <a:gd name="connsiteY3" fmla="*/ 78191 h 3872497"/>
                <a:gd name="connsiteX4" fmla="*/ 10434457 w 11822941"/>
                <a:gd name="connsiteY4" fmla="*/ 256909 h 3872497"/>
                <a:gd name="connsiteX5" fmla="*/ 9639978 w 11822941"/>
                <a:gd name="connsiteY5" fmla="*/ 481762 h 3872497"/>
                <a:gd name="connsiteX6" fmla="*/ 8650627 w 11822941"/>
                <a:gd name="connsiteY6" fmla="*/ 886496 h 3872497"/>
                <a:gd name="connsiteX7" fmla="*/ 6971729 w 11822941"/>
                <a:gd name="connsiteY7" fmla="*/ 1531073 h 3872497"/>
                <a:gd name="connsiteX8" fmla="*/ 5647732 w 11822941"/>
                <a:gd name="connsiteY8" fmla="*/ 1815720 h 3872497"/>
                <a:gd name="connsiteX9" fmla="*/ 858258 w 11822941"/>
                <a:gd name="connsiteY9" fmla="*/ 2391780 h 3872497"/>
                <a:gd name="connsiteX10" fmla="*/ 498185 w 11822941"/>
                <a:gd name="connsiteY10" fmla="*/ 3588523 h 3872497"/>
                <a:gd name="connsiteX11" fmla="*/ 1794447 w 11822941"/>
                <a:gd name="connsiteY11" fmla="*/ 3831929 h 3872497"/>
                <a:gd name="connsiteX12" fmla="*/ 4891072 w 11822941"/>
                <a:gd name="connsiteY12" fmla="*/ 3831929 h 3872497"/>
                <a:gd name="connsiteX13" fmla="*/ 6259348 w 11822941"/>
                <a:gd name="connsiteY13" fmla="*/ 3831929 h 3872497"/>
                <a:gd name="connsiteX14" fmla="*/ 7987697 w 11822941"/>
                <a:gd name="connsiteY14" fmla="*/ 3759922 h 3872497"/>
                <a:gd name="connsiteX15" fmla="*/ 8830509 w 11822941"/>
                <a:gd name="connsiteY15" fmla="*/ 3614706 h 3872497"/>
                <a:gd name="connsiteX16" fmla="*/ 9055362 w 11822941"/>
                <a:gd name="connsiteY16" fmla="*/ 3569736 h 3872497"/>
                <a:gd name="connsiteX17" fmla="*/ 9100332 w 11822941"/>
                <a:gd name="connsiteY17" fmla="*/ 3539755 h 3872497"/>
                <a:gd name="connsiteX18" fmla="*/ 9145303 w 11822941"/>
                <a:gd name="connsiteY18" fmla="*/ 3479795 h 3872497"/>
                <a:gd name="connsiteX19" fmla="*/ 9580018 w 11822941"/>
                <a:gd name="connsiteY19" fmla="*/ 3179991 h 3872497"/>
                <a:gd name="connsiteX20" fmla="*/ 10164634 w 11822941"/>
                <a:gd name="connsiteY20" fmla="*/ 2760267 h 3872497"/>
                <a:gd name="connsiteX21" fmla="*/ 10614339 w 11822941"/>
                <a:gd name="connsiteY21" fmla="*/ 2460463 h 3872497"/>
                <a:gd name="connsiteX22" fmla="*/ 11438798 w 11822941"/>
                <a:gd name="connsiteY22" fmla="*/ 2010759 h 3872497"/>
                <a:gd name="connsiteX23" fmla="*/ 11306284 w 11822941"/>
                <a:gd name="connsiteY23" fmla="*/ 1230311 h 3872497"/>
                <a:gd name="connsiteX24" fmla="*/ 11306283 w 11822941"/>
                <a:gd name="connsiteY24" fmla="*/ 1014289 h 3872497"/>
                <a:gd name="connsiteX25" fmla="*/ 11234268 w 11822941"/>
                <a:gd name="connsiteY25" fmla="*/ 798266 h 3872497"/>
                <a:gd name="connsiteX26" fmla="*/ 11450312 w 11822941"/>
                <a:gd name="connsiteY26" fmla="*/ 654251 h 3872497"/>
                <a:gd name="connsiteX27" fmla="*/ 11450312 w 11822941"/>
                <a:gd name="connsiteY27" fmla="*/ 582244 h 3872497"/>
                <a:gd name="connsiteX28" fmla="*/ 11234268 w 11822941"/>
                <a:gd name="connsiteY28" fmla="*/ 78191 h 3872497"/>
                <a:gd name="connsiteX29" fmla="*/ 11594340 w 11822941"/>
                <a:gd name="connsiteY29" fmla="*/ 150198 h 3872497"/>
                <a:gd name="connsiteX30" fmla="*/ 11522326 w 11822941"/>
                <a:gd name="connsiteY30" fmla="*/ 150199 h 38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22941" h="3872497">
                  <a:moveTo>
                    <a:pt x="11522326" y="150199"/>
                  </a:moveTo>
                  <a:cubicBezTo>
                    <a:pt x="11498321" y="150199"/>
                    <a:pt x="11474316" y="162200"/>
                    <a:pt x="11450311" y="150199"/>
                  </a:cubicBezTo>
                  <a:cubicBezTo>
                    <a:pt x="11426306" y="138198"/>
                    <a:pt x="11402301" y="90192"/>
                    <a:pt x="11378296" y="78191"/>
                  </a:cubicBezTo>
                  <a:cubicBezTo>
                    <a:pt x="11354291" y="66190"/>
                    <a:pt x="11463589" y="48405"/>
                    <a:pt x="11306282" y="78191"/>
                  </a:cubicBezTo>
                  <a:cubicBezTo>
                    <a:pt x="11148976" y="107977"/>
                    <a:pt x="10712174" y="189647"/>
                    <a:pt x="10434457" y="256909"/>
                  </a:cubicBezTo>
                  <a:cubicBezTo>
                    <a:pt x="10156740" y="324171"/>
                    <a:pt x="9937283" y="376831"/>
                    <a:pt x="9639978" y="481762"/>
                  </a:cubicBezTo>
                  <a:cubicBezTo>
                    <a:pt x="9342673" y="586693"/>
                    <a:pt x="8650627" y="886496"/>
                    <a:pt x="8650627" y="886496"/>
                  </a:cubicBezTo>
                  <a:cubicBezTo>
                    <a:pt x="8205919" y="1061381"/>
                    <a:pt x="7472212" y="1376202"/>
                    <a:pt x="6971729" y="1531073"/>
                  </a:cubicBezTo>
                  <a:cubicBezTo>
                    <a:pt x="6471247" y="1685944"/>
                    <a:pt x="6666644" y="1672269"/>
                    <a:pt x="5647732" y="1815720"/>
                  </a:cubicBezTo>
                  <a:cubicBezTo>
                    <a:pt x="4628820" y="1959171"/>
                    <a:pt x="1716516" y="2096313"/>
                    <a:pt x="858258" y="2391780"/>
                  </a:cubicBezTo>
                  <a:cubicBezTo>
                    <a:pt x="0" y="2687247"/>
                    <a:pt x="342154" y="3348498"/>
                    <a:pt x="498185" y="3588523"/>
                  </a:cubicBezTo>
                  <a:cubicBezTo>
                    <a:pt x="654217" y="3828548"/>
                    <a:pt x="1062299" y="3791361"/>
                    <a:pt x="1794447" y="3831929"/>
                  </a:cubicBezTo>
                  <a:cubicBezTo>
                    <a:pt x="2526595" y="3872497"/>
                    <a:pt x="4146922" y="3831929"/>
                    <a:pt x="4891072" y="3831929"/>
                  </a:cubicBezTo>
                  <a:lnTo>
                    <a:pt x="6259348" y="3831929"/>
                  </a:lnTo>
                  <a:lnTo>
                    <a:pt x="7987697" y="3759922"/>
                  </a:lnTo>
                  <a:cubicBezTo>
                    <a:pt x="8409920" y="3757424"/>
                    <a:pt x="8652565" y="3646404"/>
                    <a:pt x="8830509" y="3614706"/>
                  </a:cubicBezTo>
                  <a:cubicBezTo>
                    <a:pt x="9008453" y="3583008"/>
                    <a:pt x="9010392" y="3582228"/>
                    <a:pt x="9055362" y="3569736"/>
                  </a:cubicBezTo>
                  <a:cubicBezTo>
                    <a:pt x="9100333" y="3557244"/>
                    <a:pt x="9085342" y="3554745"/>
                    <a:pt x="9100332" y="3539755"/>
                  </a:cubicBezTo>
                  <a:cubicBezTo>
                    <a:pt x="9115322" y="3524765"/>
                    <a:pt x="9065355" y="3539756"/>
                    <a:pt x="9145303" y="3479795"/>
                  </a:cubicBezTo>
                  <a:cubicBezTo>
                    <a:pt x="9225251" y="3419834"/>
                    <a:pt x="9410130" y="3299912"/>
                    <a:pt x="9580018" y="3179991"/>
                  </a:cubicBezTo>
                  <a:cubicBezTo>
                    <a:pt x="9749907" y="3060070"/>
                    <a:pt x="9992247" y="2880188"/>
                    <a:pt x="10164634" y="2760267"/>
                  </a:cubicBezTo>
                  <a:cubicBezTo>
                    <a:pt x="10337021" y="2640346"/>
                    <a:pt x="10401978" y="2585381"/>
                    <a:pt x="10614339" y="2460463"/>
                  </a:cubicBezTo>
                  <a:cubicBezTo>
                    <a:pt x="10826700" y="2335545"/>
                    <a:pt x="11323474" y="2215784"/>
                    <a:pt x="11438798" y="2010759"/>
                  </a:cubicBezTo>
                  <a:cubicBezTo>
                    <a:pt x="11554122" y="1805734"/>
                    <a:pt x="11328370" y="1396389"/>
                    <a:pt x="11306284" y="1230311"/>
                  </a:cubicBezTo>
                  <a:cubicBezTo>
                    <a:pt x="11284198" y="1064233"/>
                    <a:pt x="11318286" y="1086297"/>
                    <a:pt x="11306283" y="1014289"/>
                  </a:cubicBezTo>
                  <a:cubicBezTo>
                    <a:pt x="11294280" y="942281"/>
                    <a:pt x="11210263" y="858272"/>
                    <a:pt x="11234268" y="798266"/>
                  </a:cubicBezTo>
                  <a:cubicBezTo>
                    <a:pt x="11258273" y="738260"/>
                    <a:pt x="11414305" y="690255"/>
                    <a:pt x="11450312" y="654251"/>
                  </a:cubicBezTo>
                  <a:cubicBezTo>
                    <a:pt x="11486319" y="618247"/>
                    <a:pt x="11486319" y="678254"/>
                    <a:pt x="11450312" y="582244"/>
                  </a:cubicBezTo>
                  <a:cubicBezTo>
                    <a:pt x="11414305" y="486234"/>
                    <a:pt x="11822941" y="228389"/>
                    <a:pt x="11234268" y="78191"/>
                  </a:cubicBezTo>
                  <a:lnTo>
                    <a:pt x="11594340" y="150198"/>
                  </a:lnTo>
                  <a:cubicBezTo>
                    <a:pt x="10986170" y="0"/>
                    <a:pt x="11546331" y="150199"/>
                    <a:pt x="11522326" y="1501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99D735">
                    <a:shade val="67500"/>
                    <a:satMod val="115000"/>
                  </a:srgbClr>
                </a:gs>
                <a:gs pos="100000">
                  <a:srgbClr val="99D73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4" name="Freeform 20"/>
            <p:cNvSpPr/>
            <p:nvPr/>
          </p:nvSpPr>
          <p:spPr bwMode="auto">
            <a:xfrm rot="213607">
              <a:off x="1621473" y="5364712"/>
              <a:ext cx="5301585" cy="1768948"/>
            </a:xfrm>
            <a:custGeom>
              <a:avLst/>
              <a:gdLst>
                <a:gd name="connsiteX0" fmla="*/ 2775679 w 5301521"/>
                <a:gd name="connsiteY0" fmla="*/ 474688 h 1768839"/>
                <a:gd name="connsiteX1" fmla="*/ 3360295 w 5301521"/>
                <a:gd name="connsiteY1" fmla="*/ 174884 h 1768839"/>
                <a:gd name="connsiteX2" fmla="*/ 3959901 w 5301521"/>
                <a:gd name="connsiteY2" fmla="*/ 9993 h 1768839"/>
                <a:gd name="connsiteX3" fmla="*/ 4829331 w 5301521"/>
                <a:gd name="connsiteY3" fmla="*/ 114924 h 1768839"/>
                <a:gd name="connsiteX4" fmla="*/ 5264046 w 5301521"/>
                <a:gd name="connsiteY4" fmla="*/ 429717 h 1768839"/>
                <a:gd name="connsiteX5" fmla="*/ 5054183 w 5301521"/>
                <a:gd name="connsiteY5" fmla="*/ 849442 h 1768839"/>
                <a:gd name="connsiteX6" fmla="*/ 4544518 w 5301521"/>
                <a:gd name="connsiteY6" fmla="*/ 1059304 h 1768839"/>
                <a:gd name="connsiteX7" fmla="*/ 4229724 w 5301521"/>
                <a:gd name="connsiteY7" fmla="*/ 1104275 h 1768839"/>
                <a:gd name="connsiteX8" fmla="*/ 3390275 w 5301521"/>
                <a:gd name="connsiteY8" fmla="*/ 1194216 h 1768839"/>
                <a:gd name="connsiteX9" fmla="*/ 2730708 w 5301521"/>
                <a:gd name="connsiteY9" fmla="*/ 1284157 h 1768839"/>
                <a:gd name="connsiteX10" fmla="*/ 2041160 w 5301521"/>
                <a:gd name="connsiteY10" fmla="*/ 1359107 h 1768839"/>
                <a:gd name="connsiteX11" fmla="*/ 497174 w 5301521"/>
                <a:gd name="connsiteY11" fmla="*/ 1658911 h 1768839"/>
                <a:gd name="connsiteX12" fmla="*/ 47469 w 5301521"/>
                <a:gd name="connsiteY12" fmla="*/ 1763842 h 1768839"/>
                <a:gd name="connsiteX13" fmla="*/ 227351 w 5301521"/>
                <a:gd name="connsiteY13" fmla="*/ 1628930 h 1768839"/>
                <a:gd name="connsiteX14" fmla="*/ 1411574 w 5301521"/>
                <a:gd name="connsiteY14" fmla="*/ 1119265 h 1768839"/>
                <a:gd name="connsiteX15" fmla="*/ 2835639 w 5301521"/>
                <a:gd name="connsiteY15" fmla="*/ 474688 h 1768839"/>
                <a:gd name="connsiteX16" fmla="*/ 2895600 w 5301521"/>
                <a:gd name="connsiteY16" fmla="*/ 444707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1521" h="1768839">
                  <a:moveTo>
                    <a:pt x="2775679" y="474688"/>
                  </a:moveTo>
                  <a:cubicBezTo>
                    <a:pt x="2969302" y="363510"/>
                    <a:pt x="3162925" y="252333"/>
                    <a:pt x="3360295" y="174884"/>
                  </a:cubicBezTo>
                  <a:cubicBezTo>
                    <a:pt x="3557665" y="97435"/>
                    <a:pt x="3715062" y="19986"/>
                    <a:pt x="3959901" y="9993"/>
                  </a:cubicBezTo>
                  <a:cubicBezTo>
                    <a:pt x="4204740" y="0"/>
                    <a:pt x="4611974" y="44970"/>
                    <a:pt x="4829331" y="114924"/>
                  </a:cubicBezTo>
                  <a:cubicBezTo>
                    <a:pt x="5046688" y="184878"/>
                    <a:pt x="5226571" y="307297"/>
                    <a:pt x="5264046" y="429717"/>
                  </a:cubicBezTo>
                  <a:cubicBezTo>
                    <a:pt x="5301521" y="552137"/>
                    <a:pt x="5174104" y="744511"/>
                    <a:pt x="5054183" y="849442"/>
                  </a:cubicBezTo>
                  <a:cubicBezTo>
                    <a:pt x="4934262" y="954373"/>
                    <a:pt x="4681928" y="1016832"/>
                    <a:pt x="4544518" y="1059304"/>
                  </a:cubicBezTo>
                  <a:cubicBezTo>
                    <a:pt x="4407108" y="1101776"/>
                    <a:pt x="4229724" y="1104275"/>
                    <a:pt x="4229724" y="1104275"/>
                  </a:cubicBezTo>
                  <a:lnTo>
                    <a:pt x="3390275" y="1194216"/>
                  </a:lnTo>
                  <a:cubicBezTo>
                    <a:pt x="3140439" y="1224196"/>
                    <a:pt x="2955561" y="1256675"/>
                    <a:pt x="2730708" y="1284157"/>
                  </a:cubicBezTo>
                  <a:cubicBezTo>
                    <a:pt x="2505856" y="1311639"/>
                    <a:pt x="2413415" y="1296648"/>
                    <a:pt x="2041160" y="1359107"/>
                  </a:cubicBezTo>
                  <a:cubicBezTo>
                    <a:pt x="1668905" y="1421566"/>
                    <a:pt x="829456" y="1591455"/>
                    <a:pt x="497174" y="1658911"/>
                  </a:cubicBezTo>
                  <a:cubicBezTo>
                    <a:pt x="164892" y="1726367"/>
                    <a:pt x="92439" y="1768839"/>
                    <a:pt x="47469" y="1763842"/>
                  </a:cubicBezTo>
                  <a:cubicBezTo>
                    <a:pt x="2499" y="1758845"/>
                    <a:pt x="0" y="1736360"/>
                    <a:pt x="227351" y="1628930"/>
                  </a:cubicBezTo>
                  <a:cubicBezTo>
                    <a:pt x="454702" y="1521500"/>
                    <a:pt x="976859" y="1311639"/>
                    <a:pt x="1411574" y="1119265"/>
                  </a:cubicBezTo>
                  <a:cubicBezTo>
                    <a:pt x="1846289" y="926891"/>
                    <a:pt x="2588301" y="587114"/>
                    <a:pt x="2835639" y="474688"/>
                  </a:cubicBezTo>
                  <a:cubicBezTo>
                    <a:pt x="3082977" y="362262"/>
                    <a:pt x="2989288" y="403484"/>
                    <a:pt x="2895600" y="444707"/>
                  </a:cubicBezTo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46" name="Freeform 22"/>
            <p:cNvGrpSpPr>
              <a:grpSpLocks/>
            </p:cNvGrpSpPr>
            <p:nvPr/>
          </p:nvGrpSpPr>
          <p:grpSpPr bwMode="auto">
            <a:xfrm>
              <a:off x="786880" y="4620591"/>
              <a:ext cx="8851045" cy="2023458"/>
              <a:chOff x="786384" y="4620768"/>
              <a:chExt cx="8851392" cy="2023872"/>
            </a:xfrm>
          </p:grpSpPr>
          <p:pic>
            <p:nvPicPr>
              <p:cNvPr id="19001" name="Freeform 2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384" y="4620768"/>
                <a:ext cx="8851392" cy="2023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002" name="Text Box 570"/>
              <p:cNvSpPr txBox="1">
                <a:spLocks noChangeArrowheads="1"/>
              </p:cNvSpPr>
              <p:nvPr/>
            </p:nvSpPr>
            <p:spPr bwMode="auto">
              <a:xfrm>
                <a:off x="495484" y="4625930"/>
                <a:ext cx="9137501" cy="20142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7" name="Freeform 24"/>
            <p:cNvSpPr/>
            <p:nvPr/>
          </p:nvSpPr>
          <p:spPr bwMode="auto">
            <a:xfrm>
              <a:off x="2894844" y="5892958"/>
              <a:ext cx="4520088" cy="1253950"/>
            </a:xfrm>
            <a:custGeom>
              <a:avLst/>
              <a:gdLst>
                <a:gd name="connsiteX0" fmla="*/ 209862 w 2713220"/>
                <a:gd name="connsiteY0" fmla="*/ 109928 h 974361"/>
                <a:gd name="connsiteX1" fmla="*/ 1424066 w 2713220"/>
                <a:gd name="connsiteY1" fmla="*/ 184879 h 974361"/>
                <a:gd name="connsiteX2" fmla="*/ 2443397 w 2713220"/>
                <a:gd name="connsiteY2" fmla="*/ 244839 h 974361"/>
                <a:gd name="connsiteX3" fmla="*/ 2653259 w 2713220"/>
                <a:gd name="connsiteY3" fmla="*/ 484682 h 974361"/>
                <a:gd name="connsiteX4" fmla="*/ 2083633 w 2713220"/>
                <a:gd name="connsiteY4" fmla="*/ 784485 h 974361"/>
                <a:gd name="connsiteX5" fmla="*/ 749508 w 2713220"/>
                <a:gd name="connsiteY5" fmla="*/ 889417 h 974361"/>
                <a:gd name="connsiteX6" fmla="*/ 164892 w 2713220"/>
                <a:gd name="connsiteY6" fmla="*/ 844446 h 974361"/>
                <a:gd name="connsiteX7" fmla="*/ 209862 w 2713220"/>
                <a:gd name="connsiteY7" fmla="*/ 109928 h 974361"/>
                <a:gd name="connsiteX0" fmla="*/ 1972821 w 4476179"/>
                <a:gd name="connsiteY0" fmla="*/ 275862 h 1192102"/>
                <a:gd name="connsiteX1" fmla="*/ 3187025 w 4476179"/>
                <a:gd name="connsiteY1" fmla="*/ 350813 h 1192102"/>
                <a:gd name="connsiteX2" fmla="*/ 4206356 w 4476179"/>
                <a:gd name="connsiteY2" fmla="*/ 410773 h 1192102"/>
                <a:gd name="connsiteX3" fmla="*/ 4416218 w 4476179"/>
                <a:gd name="connsiteY3" fmla="*/ 650616 h 1192102"/>
                <a:gd name="connsiteX4" fmla="*/ 3846592 w 4476179"/>
                <a:gd name="connsiteY4" fmla="*/ 950419 h 1192102"/>
                <a:gd name="connsiteX5" fmla="*/ 2512467 w 4476179"/>
                <a:gd name="connsiteY5" fmla="*/ 1055351 h 1192102"/>
                <a:gd name="connsiteX6" fmla="*/ 89941 w 4476179"/>
                <a:gd name="connsiteY6" fmla="*/ 129915 h 1192102"/>
                <a:gd name="connsiteX7" fmla="*/ 1972821 w 4476179"/>
                <a:gd name="connsiteY7" fmla="*/ 275862 h 1192102"/>
                <a:gd name="connsiteX0" fmla="*/ 1900814 w 4404172"/>
                <a:gd name="connsiteY0" fmla="*/ 491873 h 1444114"/>
                <a:gd name="connsiteX1" fmla="*/ 3115018 w 4404172"/>
                <a:gd name="connsiteY1" fmla="*/ 566824 h 1444114"/>
                <a:gd name="connsiteX2" fmla="*/ 4134349 w 4404172"/>
                <a:gd name="connsiteY2" fmla="*/ 626784 h 1444114"/>
                <a:gd name="connsiteX3" fmla="*/ 4344211 w 4404172"/>
                <a:gd name="connsiteY3" fmla="*/ 866627 h 1444114"/>
                <a:gd name="connsiteX4" fmla="*/ 3774585 w 4404172"/>
                <a:gd name="connsiteY4" fmla="*/ 1166430 h 1444114"/>
                <a:gd name="connsiteX5" fmla="*/ 2440460 w 4404172"/>
                <a:gd name="connsiteY5" fmla="*/ 1271362 h 1444114"/>
                <a:gd name="connsiteX6" fmla="*/ 89941 w 4404172"/>
                <a:gd name="connsiteY6" fmla="*/ 129915 h 1444114"/>
                <a:gd name="connsiteX7" fmla="*/ 1900814 w 4404172"/>
                <a:gd name="connsiteY7" fmla="*/ 491873 h 1444114"/>
                <a:gd name="connsiteX0" fmla="*/ 2016676 w 4520034"/>
                <a:gd name="connsiteY0" fmla="*/ 373635 h 1253874"/>
                <a:gd name="connsiteX1" fmla="*/ 3230880 w 4520034"/>
                <a:gd name="connsiteY1" fmla="*/ 448586 h 1253874"/>
                <a:gd name="connsiteX2" fmla="*/ 4250211 w 4520034"/>
                <a:gd name="connsiteY2" fmla="*/ 508546 h 1253874"/>
                <a:gd name="connsiteX3" fmla="*/ 4460073 w 4520034"/>
                <a:gd name="connsiteY3" fmla="*/ 748389 h 1253874"/>
                <a:gd name="connsiteX4" fmla="*/ 3890447 w 4520034"/>
                <a:gd name="connsiteY4" fmla="*/ 1048192 h 1253874"/>
                <a:gd name="connsiteX5" fmla="*/ 2556322 w 4520034"/>
                <a:gd name="connsiteY5" fmla="*/ 1153124 h 1253874"/>
                <a:gd name="connsiteX6" fmla="*/ 781860 w 4520034"/>
                <a:gd name="connsiteY6" fmla="*/ 443698 h 1253874"/>
                <a:gd name="connsiteX7" fmla="*/ 205803 w 4520034"/>
                <a:gd name="connsiteY7" fmla="*/ 11677 h 1253874"/>
                <a:gd name="connsiteX8" fmla="*/ 2016676 w 4520034"/>
                <a:gd name="connsiteY8" fmla="*/ 373635 h 125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0034" h="1253874">
                  <a:moveTo>
                    <a:pt x="2016676" y="373635"/>
                  </a:moveTo>
                  <a:lnTo>
                    <a:pt x="3230880" y="448586"/>
                  </a:lnTo>
                  <a:cubicBezTo>
                    <a:pt x="3603136" y="471071"/>
                    <a:pt x="4045346" y="458579"/>
                    <a:pt x="4250211" y="508546"/>
                  </a:cubicBezTo>
                  <a:cubicBezTo>
                    <a:pt x="4455076" y="558513"/>
                    <a:pt x="4520034" y="658448"/>
                    <a:pt x="4460073" y="748389"/>
                  </a:cubicBezTo>
                  <a:cubicBezTo>
                    <a:pt x="4400112" y="838330"/>
                    <a:pt x="4207739" y="980736"/>
                    <a:pt x="3890447" y="1048192"/>
                  </a:cubicBezTo>
                  <a:cubicBezTo>
                    <a:pt x="3573155" y="1115648"/>
                    <a:pt x="3074420" y="1253873"/>
                    <a:pt x="2556322" y="1153124"/>
                  </a:cubicBezTo>
                  <a:cubicBezTo>
                    <a:pt x="2038224" y="1052375"/>
                    <a:pt x="1173613" y="633939"/>
                    <a:pt x="781860" y="443698"/>
                  </a:cubicBezTo>
                  <a:cubicBezTo>
                    <a:pt x="390107" y="253457"/>
                    <a:pt x="0" y="23354"/>
                    <a:pt x="205803" y="11677"/>
                  </a:cubicBezTo>
                  <a:cubicBezTo>
                    <a:pt x="411606" y="0"/>
                    <a:pt x="1500495" y="336819"/>
                    <a:pt x="2016676" y="3736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0" name="Cloud Callout 35"/>
            <p:cNvSpPr/>
            <p:nvPr/>
          </p:nvSpPr>
          <p:spPr bwMode="auto">
            <a:xfrm>
              <a:off x="5548938" y="116632"/>
              <a:ext cx="1368168" cy="836764"/>
            </a:xfrm>
            <a:prstGeom prst="cloudCallout">
              <a:avLst>
                <a:gd name="adj1" fmla="val -3010"/>
                <a:gd name="adj2" fmla="val 1514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009" name="Group 830"/>
            <p:cNvGrpSpPr>
              <a:grpSpLocks/>
            </p:cNvGrpSpPr>
            <p:nvPr/>
          </p:nvGrpSpPr>
          <p:grpSpPr bwMode="auto">
            <a:xfrm>
              <a:off x="8213217" y="792067"/>
              <a:ext cx="3240366" cy="3140968"/>
              <a:chOff x="0" y="381000"/>
              <a:chExt cx="4432300" cy="3657600"/>
            </a:xfrm>
          </p:grpSpPr>
          <p:sp>
            <p:nvSpPr>
              <p:cNvPr id="358" name="Freeform 9"/>
              <p:cNvSpPr>
                <a:spLocks/>
              </p:cNvSpPr>
              <p:nvPr/>
            </p:nvSpPr>
            <p:spPr bwMode="auto">
              <a:xfrm flipH="1">
                <a:off x="2058859" y="381362"/>
                <a:ext cx="305422" cy="2362649"/>
              </a:xfrm>
              <a:custGeom>
                <a:avLst/>
                <a:gdLst/>
                <a:ahLst/>
                <a:cxnLst>
                  <a:cxn ang="0">
                    <a:pos x="152" y="384"/>
                  </a:cxn>
                  <a:cxn ang="0">
                    <a:pos x="200" y="864"/>
                  </a:cxn>
                  <a:cxn ang="0">
                    <a:pos x="152" y="1200"/>
                  </a:cxn>
                  <a:cxn ang="0">
                    <a:pos x="8" y="1488"/>
                  </a:cxn>
                  <a:cxn ang="0">
                    <a:pos x="200" y="1488"/>
                  </a:cxn>
                  <a:cxn ang="0">
                    <a:pos x="440" y="1488"/>
                  </a:cxn>
                  <a:cxn ang="0">
                    <a:pos x="440" y="1248"/>
                  </a:cxn>
                  <a:cxn ang="0">
                    <a:pos x="392" y="912"/>
                  </a:cxn>
                  <a:cxn ang="0">
                    <a:pos x="152" y="144"/>
                  </a:cxn>
                  <a:cxn ang="0">
                    <a:pos x="56" y="48"/>
                  </a:cxn>
                  <a:cxn ang="0">
                    <a:pos x="152" y="384"/>
                  </a:cxn>
                </a:cxnLst>
                <a:rect l="0" t="0" r="r" b="b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59" name="Freeform 10"/>
              <p:cNvSpPr>
                <a:spLocks/>
              </p:cNvSpPr>
              <p:nvPr/>
            </p:nvSpPr>
            <p:spPr bwMode="auto">
              <a:xfrm>
                <a:off x="1829792" y="915816"/>
                <a:ext cx="458133" cy="2437591"/>
              </a:xfrm>
              <a:custGeom>
                <a:avLst/>
                <a:gdLst/>
                <a:ahLst/>
                <a:cxnLst>
                  <a:cxn ang="0">
                    <a:pos x="152" y="384"/>
                  </a:cxn>
                  <a:cxn ang="0">
                    <a:pos x="200" y="864"/>
                  </a:cxn>
                  <a:cxn ang="0">
                    <a:pos x="152" y="1200"/>
                  </a:cxn>
                  <a:cxn ang="0">
                    <a:pos x="8" y="1488"/>
                  </a:cxn>
                  <a:cxn ang="0">
                    <a:pos x="200" y="1488"/>
                  </a:cxn>
                  <a:cxn ang="0">
                    <a:pos x="440" y="1488"/>
                  </a:cxn>
                  <a:cxn ang="0">
                    <a:pos x="440" y="1248"/>
                  </a:cxn>
                  <a:cxn ang="0">
                    <a:pos x="392" y="912"/>
                  </a:cxn>
                  <a:cxn ang="0">
                    <a:pos x="152" y="144"/>
                  </a:cxn>
                  <a:cxn ang="0">
                    <a:pos x="56" y="48"/>
                  </a:cxn>
                  <a:cxn ang="0">
                    <a:pos x="152" y="384"/>
                  </a:cxn>
                </a:cxnLst>
                <a:rect l="0" t="0" r="r" b="b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9012" name="Freeform 11"/>
              <p:cNvSpPr>
                <a:spLocks/>
              </p:cNvSpPr>
              <p:nvPr/>
            </p:nvSpPr>
            <p:spPr bwMode="auto">
              <a:xfrm rot="488481" flipH="1">
                <a:off x="1981200" y="1676400"/>
                <a:ext cx="609600" cy="2286000"/>
              </a:xfrm>
              <a:custGeom>
                <a:avLst/>
                <a:gdLst>
                  <a:gd name="T0" fmla="*/ 2147483647 w 480"/>
                  <a:gd name="T1" fmla="*/ 2147483647 h 1536"/>
                  <a:gd name="T2" fmla="*/ 2147483647 w 480"/>
                  <a:gd name="T3" fmla="*/ 2147483647 h 1536"/>
                  <a:gd name="T4" fmla="*/ 2147483647 w 480"/>
                  <a:gd name="T5" fmla="*/ 2147483647 h 1536"/>
                  <a:gd name="T6" fmla="*/ 2147483647 w 480"/>
                  <a:gd name="T7" fmla="*/ 2147483647 h 1536"/>
                  <a:gd name="T8" fmla="*/ 2147483647 w 480"/>
                  <a:gd name="T9" fmla="*/ 2147483647 h 1536"/>
                  <a:gd name="T10" fmla="*/ 2147483647 w 480"/>
                  <a:gd name="T11" fmla="*/ 2147483647 h 1536"/>
                  <a:gd name="T12" fmla="*/ 2147483647 w 480"/>
                  <a:gd name="T13" fmla="*/ 2147483647 h 1536"/>
                  <a:gd name="T14" fmla="*/ 2147483647 w 480"/>
                  <a:gd name="T15" fmla="*/ 2147483647 h 1536"/>
                  <a:gd name="T16" fmla="*/ 2147483647 w 480"/>
                  <a:gd name="T17" fmla="*/ 2147483647 h 1536"/>
                  <a:gd name="T18" fmla="*/ 2147483647 w 480"/>
                  <a:gd name="T19" fmla="*/ 2147483647 h 1536"/>
                  <a:gd name="T20" fmla="*/ 2147483647 w 480"/>
                  <a:gd name="T21" fmla="*/ 2147483647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1536"/>
                  <a:gd name="T35" fmla="*/ 480 w 480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" name="Freeform 12"/>
              <p:cNvSpPr>
                <a:spLocks/>
              </p:cNvSpPr>
              <p:nvPr/>
            </p:nvSpPr>
            <p:spPr bwMode="auto">
              <a:xfrm>
                <a:off x="1511300" y="1600200"/>
                <a:ext cx="762000" cy="2438400"/>
              </a:xfrm>
              <a:custGeom>
                <a:avLst/>
                <a:gdLst>
                  <a:gd name="T0" fmla="*/ 2147483647 w 480"/>
                  <a:gd name="T1" fmla="*/ 2147483647 h 1536"/>
                  <a:gd name="T2" fmla="*/ 2147483647 w 480"/>
                  <a:gd name="T3" fmla="*/ 2147483647 h 1536"/>
                  <a:gd name="T4" fmla="*/ 2147483647 w 480"/>
                  <a:gd name="T5" fmla="*/ 2147483647 h 1536"/>
                  <a:gd name="T6" fmla="*/ 2147483647 w 480"/>
                  <a:gd name="T7" fmla="*/ 2147483647 h 1536"/>
                  <a:gd name="T8" fmla="*/ 2147483647 w 480"/>
                  <a:gd name="T9" fmla="*/ 2147483647 h 1536"/>
                  <a:gd name="T10" fmla="*/ 2147483647 w 480"/>
                  <a:gd name="T11" fmla="*/ 2147483647 h 1536"/>
                  <a:gd name="T12" fmla="*/ 2147483647 w 480"/>
                  <a:gd name="T13" fmla="*/ 2147483647 h 1536"/>
                  <a:gd name="T14" fmla="*/ 2147483647 w 480"/>
                  <a:gd name="T15" fmla="*/ 2147483647 h 1536"/>
                  <a:gd name="T16" fmla="*/ 2147483647 w 480"/>
                  <a:gd name="T17" fmla="*/ 2147483647 h 1536"/>
                  <a:gd name="T18" fmla="*/ 2147483647 w 480"/>
                  <a:gd name="T19" fmla="*/ 2147483647 h 1536"/>
                  <a:gd name="T20" fmla="*/ 2147483647 w 480"/>
                  <a:gd name="T21" fmla="*/ 2147483647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1536"/>
                  <a:gd name="T35" fmla="*/ 480 w 480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4" name="Freeform 13"/>
              <p:cNvSpPr>
                <a:spLocks/>
              </p:cNvSpPr>
              <p:nvPr/>
            </p:nvSpPr>
            <p:spPr bwMode="auto">
              <a:xfrm>
                <a:off x="0" y="1066800"/>
                <a:ext cx="2171700" cy="21463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" name="Freeform 14"/>
              <p:cNvSpPr>
                <a:spLocks/>
              </p:cNvSpPr>
              <p:nvPr/>
            </p:nvSpPr>
            <p:spPr bwMode="auto">
              <a:xfrm rot="-4848965">
                <a:off x="2273300" y="1003300"/>
                <a:ext cx="2171700" cy="21463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" name="Freeform 15"/>
              <p:cNvSpPr>
                <a:spLocks/>
              </p:cNvSpPr>
              <p:nvPr/>
            </p:nvSpPr>
            <p:spPr bwMode="auto">
              <a:xfrm>
                <a:off x="838200" y="381000"/>
                <a:ext cx="1295400" cy="11557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17" name="Group 1281"/>
            <p:cNvGrpSpPr>
              <a:grpSpLocks/>
            </p:cNvGrpSpPr>
            <p:nvPr/>
          </p:nvGrpSpPr>
          <p:grpSpPr bwMode="auto">
            <a:xfrm>
              <a:off x="8340493" y="3113073"/>
              <a:ext cx="1202547" cy="1251801"/>
              <a:chOff x="9620762" y="3888404"/>
              <a:chExt cx="1202534" cy="1251727"/>
            </a:xfrm>
          </p:grpSpPr>
          <p:grpSp>
            <p:nvGrpSpPr>
              <p:cNvPr id="19018" name="Group 93"/>
              <p:cNvGrpSpPr>
                <a:grpSpLocks/>
              </p:cNvGrpSpPr>
              <p:nvPr/>
            </p:nvGrpSpPr>
            <p:grpSpPr bwMode="auto">
              <a:xfrm rot="-3115423">
                <a:off x="9814146" y="4556092"/>
                <a:ext cx="247635" cy="634403"/>
                <a:chOff x="537271" y="2738144"/>
                <a:chExt cx="569665" cy="1784752"/>
              </a:xfrm>
            </p:grpSpPr>
            <p:sp>
              <p:nvSpPr>
                <p:cNvPr id="355" name="Freeform 354"/>
                <p:cNvSpPr/>
                <p:nvPr/>
              </p:nvSpPr>
              <p:spPr>
                <a:xfrm>
                  <a:off x="539208" y="2734931"/>
                  <a:ext cx="572676" cy="16818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356" name="Freeform 355"/>
                <p:cNvGrpSpPr>
                  <a:grpSpLocks/>
                </p:cNvGrpSpPr>
                <p:nvPr/>
              </p:nvGrpSpPr>
              <p:grpSpPr bwMode="auto">
                <a:xfrm rot="3115423">
                  <a:off x="190254" y="3188729"/>
                  <a:ext cx="1406208" cy="869221"/>
                  <a:chOff x="8424672" y="3883152"/>
                  <a:chExt cx="499872" cy="377952"/>
                </a:xfrm>
              </p:grpSpPr>
              <p:pic>
                <p:nvPicPr>
                  <p:cNvPr id="19021" name="Freeform 355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24672" y="3883152"/>
                    <a:ext cx="499872" cy="3779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022" name="Text Box 590"/>
                  <p:cNvSpPr txBox="1">
                    <a:spLocks noChangeArrowheads="1"/>
                  </p:cNvSpPr>
                  <p:nvPr/>
                </p:nvSpPr>
                <p:spPr bwMode="auto">
                  <a:xfrm rot="18484578">
                    <a:off x="8538320" y="3820456"/>
                    <a:ext cx="219172" cy="55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57" name="Freeform 356"/>
                <p:cNvSpPr/>
                <p:nvPr/>
              </p:nvSpPr>
              <p:spPr>
                <a:xfrm>
                  <a:off x="778904" y="2739042"/>
                  <a:ext cx="237642" cy="173251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24" name="Group 93"/>
              <p:cNvGrpSpPr>
                <a:grpSpLocks/>
              </p:cNvGrpSpPr>
              <p:nvPr/>
            </p:nvGrpSpPr>
            <p:grpSpPr bwMode="auto">
              <a:xfrm rot="3169194" flipH="1">
                <a:off x="10330561" y="4559179"/>
                <a:ext cx="292082" cy="693388"/>
                <a:chOff x="542236" y="2742439"/>
                <a:chExt cx="567203" cy="1791452"/>
              </a:xfrm>
            </p:grpSpPr>
            <p:sp>
              <p:nvSpPr>
                <p:cNvPr id="352" name="Freeform 351"/>
                <p:cNvSpPr/>
                <p:nvPr/>
              </p:nvSpPr>
              <p:spPr>
                <a:xfrm>
                  <a:off x="548488" y="2748632"/>
                  <a:ext cx="568937" cy="16887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353" name="Freeform 352"/>
                <p:cNvGrpSpPr>
                  <a:grpSpLocks/>
                </p:cNvGrpSpPr>
                <p:nvPr/>
              </p:nvGrpSpPr>
              <p:grpSpPr bwMode="auto">
                <a:xfrm rot="3169194" flipH="1">
                  <a:off x="167823" y="3225220"/>
                  <a:ext cx="1448904" cy="792938"/>
                  <a:chOff x="8900160" y="3895344"/>
                  <a:chExt cx="560832" cy="408432"/>
                </a:xfrm>
              </p:grpSpPr>
              <p:pic>
                <p:nvPicPr>
                  <p:cNvPr id="19027" name="Freeform 352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00160" y="3895344"/>
                    <a:ext cx="560832" cy="4084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028" name="Text Box 596"/>
                  <p:cNvSpPr txBox="1">
                    <a:spLocks noChangeArrowheads="1"/>
                  </p:cNvSpPr>
                  <p:nvPr/>
                </p:nvSpPr>
                <p:spPr bwMode="auto">
                  <a:xfrm rot="3169193">
                    <a:off x="9080708" y="3828788"/>
                    <a:ext cx="259633" cy="606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54" name="Freeform 353"/>
                <p:cNvSpPr/>
                <p:nvPr/>
              </p:nvSpPr>
              <p:spPr>
                <a:xfrm>
                  <a:off x="806912" y="2796792"/>
                  <a:ext cx="233495" cy="1730654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30" name="Group 93"/>
              <p:cNvGrpSpPr>
                <a:grpSpLocks/>
              </p:cNvGrpSpPr>
              <p:nvPr/>
            </p:nvGrpSpPr>
            <p:grpSpPr bwMode="auto">
              <a:xfrm rot="970870" flipH="1">
                <a:off x="10185015" y="4090645"/>
                <a:ext cx="266697" cy="1049486"/>
                <a:chOff x="541014" y="2733556"/>
                <a:chExt cx="564655" cy="1790430"/>
              </a:xfrm>
            </p:grpSpPr>
            <p:sp>
              <p:nvSpPr>
                <p:cNvPr id="349" name="Freeform 138"/>
                <p:cNvSpPr/>
                <p:nvPr/>
              </p:nvSpPr>
              <p:spPr>
                <a:xfrm>
                  <a:off x="571577" y="2713004"/>
                  <a:ext cx="568056" cy="17190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50" name="Freeform 139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802252" y="2729229"/>
                  <a:ext cx="240183" cy="179414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36" name="Group 93"/>
              <p:cNvGrpSpPr>
                <a:grpSpLocks/>
              </p:cNvGrpSpPr>
              <p:nvPr/>
            </p:nvGrpSpPr>
            <p:grpSpPr bwMode="auto">
              <a:xfrm rot="-954403">
                <a:off x="9865136" y="4235344"/>
                <a:ext cx="238122" cy="833886"/>
                <a:chOff x="538531" y="2732699"/>
                <a:chExt cx="565299" cy="1793137"/>
              </a:xfrm>
            </p:grpSpPr>
            <p:sp>
              <p:nvSpPr>
                <p:cNvPr id="346" name="Freeform 135"/>
                <p:cNvSpPr/>
                <p:nvPr/>
              </p:nvSpPr>
              <p:spPr>
                <a:xfrm>
                  <a:off x="539781" y="2730418"/>
                  <a:ext cx="564276" cy="1696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7" name="Freeform 136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8" name="Freeform 137"/>
                <p:cNvSpPr/>
                <p:nvPr/>
              </p:nvSpPr>
              <p:spPr>
                <a:xfrm>
                  <a:off x="771723" y="2751490"/>
                  <a:ext cx="230840" cy="17698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42" name="Group 93"/>
              <p:cNvGrpSpPr>
                <a:grpSpLocks/>
              </p:cNvGrpSpPr>
              <p:nvPr/>
            </p:nvGrpSpPr>
            <p:grpSpPr bwMode="auto">
              <a:xfrm rot="318213">
                <a:off x="9999323" y="3888404"/>
                <a:ext cx="244472" cy="1188047"/>
                <a:chOff x="539335" y="2737475"/>
                <a:chExt cx="564348" cy="1787129"/>
              </a:xfrm>
            </p:grpSpPr>
            <p:sp>
              <p:nvSpPr>
                <p:cNvPr id="343" name="Freeform 342"/>
                <p:cNvSpPr/>
                <p:nvPr/>
              </p:nvSpPr>
              <p:spPr>
                <a:xfrm>
                  <a:off x="498420" y="2726110"/>
                  <a:ext cx="565322" cy="171188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4" name="Freeform 343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5" name="Freeform 344"/>
                <p:cNvSpPr/>
                <p:nvPr/>
              </p:nvSpPr>
              <p:spPr>
                <a:xfrm>
                  <a:off x="731090" y="2742953"/>
                  <a:ext cx="232780" cy="178321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048" name="Group 829"/>
            <p:cNvGrpSpPr>
              <a:grpSpLocks/>
            </p:cNvGrpSpPr>
            <p:nvPr/>
          </p:nvGrpSpPr>
          <p:grpSpPr bwMode="auto">
            <a:xfrm>
              <a:off x="5388091" y="5129740"/>
              <a:ext cx="432048" cy="216093"/>
              <a:chOff x="-2484784" y="-286"/>
              <a:chExt cx="1152128" cy="909016"/>
            </a:xfrm>
          </p:grpSpPr>
          <p:sp>
            <p:nvSpPr>
              <p:cNvPr id="332" name="Freeform 331"/>
              <p:cNvSpPr/>
              <p:nvPr/>
            </p:nvSpPr>
            <p:spPr>
              <a:xfrm>
                <a:off x="-2484784" y="0"/>
                <a:ext cx="1152128" cy="908720"/>
              </a:xfrm>
              <a:custGeom>
                <a:avLst/>
                <a:gdLst>
                  <a:gd name="connsiteX0" fmla="*/ 4997 w 1846289"/>
                  <a:gd name="connsiteY0" fmla="*/ 821961 h 1533993"/>
                  <a:gd name="connsiteX1" fmla="*/ 244840 w 1846289"/>
                  <a:gd name="connsiteY1" fmla="*/ 402236 h 1533993"/>
                  <a:gd name="connsiteX2" fmla="*/ 634584 w 1846289"/>
                  <a:gd name="connsiteY2" fmla="*/ 57462 h 1533993"/>
                  <a:gd name="connsiteX3" fmla="*/ 1024328 w 1846289"/>
                  <a:gd name="connsiteY3" fmla="*/ 57462 h 1533993"/>
                  <a:gd name="connsiteX4" fmla="*/ 1429063 w 1846289"/>
                  <a:gd name="connsiteY4" fmla="*/ 267325 h 1533993"/>
                  <a:gd name="connsiteX5" fmla="*/ 1803817 w 1846289"/>
                  <a:gd name="connsiteY5" fmla="*/ 836951 h 1533993"/>
                  <a:gd name="connsiteX6" fmla="*/ 1683895 w 1846289"/>
                  <a:gd name="connsiteY6" fmla="*/ 1286656 h 1533993"/>
                  <a:gd name="connsiteX7" fmla="*/ 1384092 w 1846289"/>
                  <a:gd name="connsiteY7" fmla="*/ 1481528 h 1533993"/>
                  <a:gd name="connsiteX8" fmla="*/ 994348 w 1846289"/>
                  <a:gd name="connsiteY8" fmla="*/ 1496518 h 1533993"/>
                  <a:gd name="connsiteX9" fmla="*/ 274820 w 1846289"/>
                  <a:gd name="connsiteY9" fmla="*/ 1256675 h 1533993"/>
                  <a:gd name="connsiteX10" fmla="*/ 4997 w 1846289"/>
                  <a:gd name="connsiteY10" fmla="*/ 821961 h 1533993"/>
                  <a:gd name="connsiteX0" fmla="*/ 4997 w 1850561"/>
                  <a:gd name="connsiteY0" fmla="*/ 821961 h 1546869"/>
                  <a:gd name="connsiteX1" fmla="*/ 244840 w 1850561"/>
                  <a:gd name="connsiteY1" fmla="*/ 402236 h 1546869"/>
                  <a:gd name="connsiteX2" fmla="*/ 634584 w 1850561"/>
                  <a:gd name="connsiteY2" fmla="*/ 57462 h 1546869"/>
                  <a:gd name="connsiteX3" fmla="*/ 1024328 w 1850561"/>
                  <a:gd name="connsiteY3" fmla="*/ 57462 h 1546869"/>
                  <a:gd name="connsiteX4" fmla="*/ 1429063 w 1850561"/>
                  <a:gd name="connsiteY4" fmla="*/ 267325 h 1546869"/>
                  <a:gd name="connsiteX5" fmla="*/ 1803817 w 1850561"/>
                  <a:gd name="connsiteY5" fmla="*/ 836951 h 1546869"/>
                  <a:gd name="connsiteX6" fmla="*/ 1709527 w 1850561"/>
                  <a:gd name="connsiteY6" fmla="*/ 1104475 h 1546869"/>
                  <a:gd name="connsiteX7" fmla="*/ 1384092 w 1850561"/>
                  <a:gd name="connsiteY7" fmla="*/ 1481528 h 1546869"/>
                  <a:gd name="connsiteX8" fmla="*/ 994348 w 1850561"/>
                  <a:gd name="connsiteY8" fmla="*/ 1496518 h 1546869"/>
                  <a:gd name="connsiteX9" fmla="*/ 274820 w 1850561"/>
                  <a:gd name="connsiteY9" fmla="*/ 1256675 h 1546869"/>
                  <a:gd name="connsiteX10" fmla="*/ 4997 w 1850561"/>
                  <a:gd name="connsiteY10" fmla="*/ 821961 h 1546869"/>
                  <a:gd name="connsiteX0" fmla="*/ 4997 w 1850561"/>
                  <a:gd name="connsiteY0" fmla="*/ 821961 h 1501431"/>
                  <a:gd name="connsiteX1" fmla="*/ 244840 w 1850561"/>
                  <a:gd name="connsiteY1" fmla="*/ 402236 h 1501431"/>
                  <a:gd name="connsiteX2" fmla="*/ 634584 w 1850561"/>
                  <a:gd name="connsiteY2" fmla="*/ 57462 h 1501431"/>
                  <a:gd name="connsiteX3" fmla="*/ 1024328 w 1850561"/>
                  <a:gd name="connsiteY3" fmla="*/ 57462 h 1501431"/>
                  <a:gd name="connsiteX4" fmla="*/ 1429063 w 1850561"/>
                  <a:gd name="connsiteY4" fmla="*/ 267325 h 1501431"/>
                  <a:gd name="connsiteX5" fmla="*/ 1803817 w 1850561"/>
                  <a:gd name="connsiteY5" fmla="*/ 836951 h 1501431"/>
                  <a:gd name="connsiteX6" fmla="*/ 1709527 w 1850561"/>
                  <a:gd name="connsiteY6" fmla="*/ 1104475 h 1501431"/>
                  <a:gd name="connsiteX7" fmla="*/ 1436002 w 1850561"/>
                  <a:gd name="connsiteY7" fmla="*/ 1227195 h 1501431"/>
                  <a:gd name="connsiteX8" fmla="*/ 994348 w 1850561"/>
                  <a:gd name="connsiteY8" fmla="*/ 1496518 h 1501431"/>
                  <a:gd name="connsiteX9" fmla="*/ 274820 w 1850561"/>
                  <a:gd name="connsiteY9" fmla="*/ 1256675 h 1501431"/>
                  <a:gd name="connsiteX10" fmla="*/ 4997 w 1850561"/>
                  <a:gd name="connsiteY10" fmla="*/ 821961 h 1501431"/>
                  <a:gd name="connsiteX0" fmla="*/ 4997 w 1850561"/>
                  <a:gd name="connsiteY0" fmla="*/ 821961 h 1334441"/>
                  <a:gd name="connsiteX1" fmla="*/ 244840 w 1850561"/>
                  <a:gd name="connsiteY1" fmla="*/ 402236 h 1334441"/>
                  <a:gd name="connsiteX2" fmla="*/ 634584 w 1850561"/>
                  <a:gd name="connsiteY2" fmla="*/ 57462 h 1334441"/>
                  <a:gd name="connsiteX3" fmla="*/ 1024328 w 1850561"/>
                  <a:gd name="connsiteY3" fmla="*/ 57462 h 1334441"/>
                  <a:gd name="connsiteX4" fmla="*/ 1429063 w 1850561"/>
                  <a:gd name="connsiteY4" fmla="*/ 267325 h 1334441"/>
                  <a:gd name="connsiteX5" fmla="*/ 1803817 w 1850561"/>
                  <a:gd name="connsiteY5" fmla="*/ 836951 h 1334441"/>
                  <a:gd name="connsiteX6" fmla="*/ 1709527 w 1850561"/>
                  <a:gd name="connsiteY6" fmla="*/ 1104475 h 1334441"/>
                  <a:gd name="connsiteX7" fmla="*/ 1436002 w 1850561"/>
                  <a:gd name="connsiteY7" fmla="*/ 1227195 h 1334441"/>
                  <a:gd name="connsiteX8" fmla="*/ 1025716 w 1850561"/>
                  <a:gd name="connsiteY8" fmla="*/ 1288555 h 1334441"/>
                  <a:gd name="connsiteX9" fmla="*/ 274820 w 1850561"/>
                  <a:gd name="connsiteY9" fmla="*/ 1256675 h 1334441"/>
                  <a:gd name="connsiteX10" fmla="*/ 4997 w 1850561"/>
                  <a:gd name="connsiteY10" fmla="*/ 821961 h 1334441"/>
                  <a:gd name="connsiteX0" fmla="*/ 16177 w 1861741"/>
                  <a:gd name="connsiteY0" fmla="*/ 821961 h 1304961"/>
                  <a:gd name="connsiteX1" fmla="*/ 256020 w 1861741"/>
                  <a:gd name="connsiteY1" fmla="*/ 402236 h 1304961"/>
                  <a:gd name="connsiteX2" fmla="*/ 645764 w 1861741"/>
                  <a:gd name="connsiteY2" fmla="*/ 57462 h 1304961"/>
                  <a:gd name="connsiteX3" fmla="*/ 1035508 w 1861741"/>
                  <a:gd name="connsiteY3" fmla="*/ 57462 h 1304961"/>
                  <a:gd name="connsiteX4" fmla="*/ 1440243 w 1861741"/>
                  <a:gd name="connsiteY4" fmla="*/ 267325 h 1304961"/>
                  <a:gd name="connsiteX5" fmla="*/ 1814997 w 1861741"/>
                  <a:gd name="connsiteY5" fmla="*/ 836951 h 1304961"/>
                  <a:gd name="connsiteX6" fmla="*/ 1720707 w 1861741"/>
                  <a:gd name="connsiteY6" fmla="*/ 1104475 h 1304961"/>
                  <a:gd name="connsiteX7" fmla="*/ 1447182 w 1861741"/>
                  <a:gd name="connsiteY7" fmla="*/ 1227195 h 1304961"/>
                  <a:gd name="connsiteX8" fmla="*/ 1036896 w 1861741"/>
                  <a:gd name="connsiteY8" fmla="*/ 1288555 h 1304961"/>
                  <a:gd name="connsiteX9" fmla="*/ 353085 w 1861741"/>
                  <a:gd name="connsiteY9" fmla="*/ 1227195 h 1304961"/>
                  <a:gd name="connsiteX10" fmla="*/ 16177 w 1861741"/>
                  <a:gd name="connsiteY10" fmla="*/ 821961 h 1304961"/>
                  <a:gd name="connsiteX0" fmla="*/ 16177 w 1861741"/>
                  <a:gd name="connsiteY0" fmla="*/ 788600 h 1271600"/>
                  <a:gd name="connsiteX1" fmla="*/ 256020 w 1861741"/>
                  <a:gd name="connsiteY1" fmla="*/ 368875 h 1271600"/>
                  <a:gd name="connsiteX2" fmla="*/ 626610 w 1861741"/>
                  <a:gd name="connsiteY2" fmla="*/ 89359 h 1271600"/>
                  <a:gd name="connsiteX3" fmla="*/ 1035508 w 1861741"/>
                  <a:gd name="connsiteY3" fmla="*/ 24101 h 1271600"/>
                  <a:gd name="connsiteX4" fmla="*/ 1440243 w 1861741"/>
                  <a:gd name="connsiteY4" fmla="*/ 233964 h 1271600"/>
                  <a:gd name="connsiteX5" fmla="*/ 1814997 w 1861741"/>
                  <a:gd name="connsiteY5" fmla="*/ 803590 h 1271600"/>
                  <a:gd name="connsiteX6" fmla="*/ 1720707 w 1861741"/>
                  <a:gd name="connsiteY6" fmla="*/ 1071114 h 1271600"/>
                  <a:gd name="connsiteX7" fmla="*/ 1447182 w 1861741"/>
                  <a:gd name="connsiteY7" fmla="*/ 1193834 h 1271600"/>
                  <a:gd name="connsiteX8" fmla="*/ 1036896 w 1861741"/>
                  <a:gd name="connsiteY8" fmla="*/ 1255194 h 1271600"/>
                  <a:gd name="connsiteX9" fmla="*/ 353085 w 1861741"/>
                  <a:gd name="connsiteY9" fmla="*/ 1193834 h 1271600"/>
                  <a:gd name="connsiteX10" fmla="*/ 16177 w 1861741"/>
                  <a:gd name="connsiteY10" fmla="*/ 788600 h 12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1741" h="1271600">
                    <a:moveTo>
                      <a:pt x="16177" y="788600"/>
                    </a:moveTo>
                    <a:cubicBezTo>
                      <a:pt x="0" y="651107"/>
                      <a:pt x="154281" y="485415"/>
                      <a:pt x="256020" y="368875"/>
                    </a:cubicBezTo>
                    <a:cubicBezTo>
                      <a:pt x="357759" y="252335"/>
                      <a:pt x="496695" y="146821"/>
                      <a:pt x="626610" y="89359"/>
                    </a:cubicBezTo>
                    <a:cubicBezTo>
                      <a:pt x="756525" y="31897"/>
                      <a:pt x="899903" y="0"/>
                      <a:pt x="1035508" y="24101"/>
                    </a:cubicBezTo>
                    <a:cubicBezTo>
                      <a:pt x="1171114" y="48202"/>
                      <a:pt x="1310328" y="104049"/>
                      <a:pt x="1440243" y="233964"/>
                    </a:cubicBezTo>
                    <a:cubicBezTo>
                      <a:pt x="1570158" y="363879"/>
                      <a:pt x="1768253" y="664065"/>
                      <a:pt x="1814997" y="803590"/>
                    </a:cubicBezTo>
                    <a:cubicBezTo>
                      <a:pt x="1861741" y="943115"/>
                      <a:pt x="1782009" y="1006073"/>
                      <a:pt x="1720707" y="1071114"/>
                    </a:cubicBezTo>
                    <a:cubicBezTo>
                      <a:pt x="1659405" y="1136155"/>
                      <a:pt x="1561150" y="1163154"/>
                      <a:pt x="1447182" y="1193834"/>
                    </a:cubicBezTo>
                    <a:cubicBezTo>
                      <a:pt x="1333214" y="1224514"/>
                      <a:pt x="1219245" y="1255194"/>
                      <a:pt x="1036896" y="1255194"/>
                    </a:cubicBezTo>
                    <a:cubicBezTo>
                      <a:pt x="854547" y="1255194"/>
                      <a:pt x="523205" y="1271600"/>
                      <a:pt x="353085" y="1193834"/>
                    </a:cubicBezTo>
                    <a:cubicBezTo>
                      <a:pt x="182965" y="1116068"/>
                      <a:pt x="32354" y="926093"/>
                      <a:pt x="16177" y="78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50000">
                    <a:srgbClr val="E97D23">
                      <a:shade val="67500"/>
                      <a:satMod val="115000"/>
                    </a:srgbClr>
                  </a:gs>
                  <a:gs pos="100000">
                    <a:srgbClr val="E97D2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9052" name="Group 823"/>
              <p:cNvGrpSpPr>
                <a:grpSpLocks/>
              </p:cNvGrpSpPr>
              <p:nvPr/>
            </p:nvGrpSpPr>
            <p:grpSpPr bwMode="auto">
              <a:xfrm>
                <a:off x="-2412776" y="-286"/>
                <a:ext cx="1008112" cy="909016"/>
                <a:chOff x="152400" y="4236741"/>
                <a:chExt cx="2028668" cy="1484505"/>
              </a:xfrm>
            </p:grpSpPr>
            <p:sp>
              <p:nvSpPr>
                <p:cNvPr id="334" name="Freeform 333"/>
                <p:cNvSpPr/>
                <p:nvPr/>
              </p:nvSpPr>
              <p:spPr>
                <a:xfrm>
                  <a:off x="623859" y="4236287"/>
                  <a:ext cx="1372153" cy="546828"/>
                </a:xfrm>
                <a:custGeom>
                  <a:avLst/>
                  <a:gdLst>
                    <a:gd name="connsiteX0" fmla="*/ 12492 w 1374098"/>
                    <a:gd name="connsiteY0" fmla="*/ 229849 h 532150"/>
                    <a:gd name="connsiteX1" fmla="*/ 207364 w 1374098"/>
                    <a:gd name="connsiteY1" fmla="*/ 394741 h 532150"/>
                    <a:gd name="connsiteX2" fmla="*/ 612098 w 1374098"/>
                    <a:gd name="connsiteY2" fmla="*/ 514662 h 532150"/>
                    <a:gd name="connsiteX3" fmla="*/ 1061803 w 1374098"/>
                    <a:gd name="connsiteY3" fmla="*/ 499672 h 532150"/>
                    <a:gd name="connsiteX4" fmla="*/ 1331626 w 1374098"/>
                    <a:gd name="connsiteY4" fmla="*/ 469691 h 532150"/>
                    <a:gd name="connsiteX5" fmla="*/ 1316636 w 1374098"/>
                    <a:gd name="connsiteY5" fmla="*/ 439711 h 532150"/>
                    <a:gd name="connsiteX6" fmla="*/ 1151744 w 1374098"/>
                    <a:gd name="connsiteY6" fmla="*/ 259829 h 532150"/>
                    <a:gd name="connsiteX7" fmla="*/ 762000 w 1374098"/>
                    <a:gd name="connsiteY7" fmla="*/ 34977 h 532150"/>
                    <a:gd name="connsiteX8" fmla="*/ 417226 w 1374098"/>
                    <a:gd name="connsiteY8" fmla="*/ 49967 h 532150"/>
                    <a:gd name="connsiteX9" fmla="*/ 132413 w 1374098"/>
                    <a:gd name="connsiteY9" fmla="*/ 154898 h 532150"/>
                    <a:gd name="connsiteX10" fmla="*/ 12492 w 1374098"/>
                    <a:gd name="connsiteY10" fmla="*/ 229849 h 53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4098" h="532150">
                      <a:moveTo>
                        <a:pt x="12492" y="229849"/>
                      </a:moveTo>
                      <a:cubicBezTo>
                        <a:pt x="24984" y="269823"/>
                        <a:pt x="107430" y="347272"/>
                        <a:pt x="207364" y="394741"/>
                      </a:cubicBezTo>
                      <a:cubicBezTo>
                        <a:pt x="307298" y="442210"/>
                        <a:pt x="469692" y="497174"/>
                        <a:pt x="612098" y="514662"/>
                      </a:cubicBezTo>
                      <a:cubicBezTo>
                        <a:pt x="754504" y="532150"/>
                        <a:pt x="941882" y="507167"/>
                        <a:pt x="1061803" y="499672"/>
                      </a:cubicBezTo>
                      <a:cubicBezTo>
                        <a:pt x="1181724" y="492177"/>
                        <a:pt x="1289154" y="479685"/>
                        <a:pt x="1331626" y="469691"/>
                      </a:cubicBezTo>
                      <a:cubicBezTo>
                        <a:pt x="1374098" y="459698"/>
                        <a:pt x="1346616" y="474688"/>
                        <a:pt x="1316636" y="439711"/>
                      </a:cubicBezTo>
                      <a:cubicBezTo>
                        <a:pt x="1286656" y="404734"/>
                        <a:pt x="1244183" y="327285"/>
                        <a:pt x="1151744" y="259829"/>
                      </a:cubicBezTo>
                      <a:cubicBezTo>
                        <a:pt x="1059305" y="192373"/>
                        <a:pt x="884420" y="69954"/>
                        <a:pt x="762000" y="34977"/>
                      </a:cubicBezTo>
                      <a:cubicBezTo>
                        <a:pt x="639580" y="0"/>
                        <a:pt x="522157" y="29980"/>
                        <a:pt x="417226" y="49967"/>
                      </a:cubicBezTo>
                      <a:cubicBezTo>
                        <a:pt x="312295" y="69954"/>
                        <a:pt x="199869" y="122419"/>
                        <a:pt x="132413" y="154898"/>
                      </a:cubicBezTo>
                      <a:cubicBezTo>
                        <a:pt x="64957" y="187377"/>
                        <a:pt x="0" y="189875"/>
                        <a:pt x="12492" y="229849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152400" y="4586990"/>
                  <a:ext cx="2028668" cy="1134256"/>
                </a:xfrm>
                <a:custGeom>
                  <a:avLst/>
                  <a:gdLst>
                    <a:gd name="connsiteX0" fmla="*/ 357265 w 2028668"/>
                    <a:gd name="connsiteY0" fmla="*/ 29980 h 1134256"/>
                    <a:gd name="connsiteX1" fmla="*/ 192373 w 2028668"/>
                    <a:gd name="connsiteY1" fmla="*/ 254833 h 1134256"/>
                    <a:gd name="connsiteX2" fmla="*/ 102432 w 2028668"/>
                    <a:gd name="connsiteY2" fmla="*/ 449705 h 1134256"/>
                    <a:gd name="connsiteX3" fmla="*/ 27482 w 2028668"/>
                    <a:gd name="connsiteY3" fmla="*/ 779489 h 1134256"/>
                    <a:gd name="connsiteX4" fmla="*/ 87442 w 2028668"/>
                    <a:gd name="connsiteY4" fmla="*/ 824459 h 1134256"/>
                    <a:gd name="connsiteX5" fmla="*/ 552137 w 2028668"/>
                    <a:gd name="connsiteY5" fmla="*/ 1019331 h 1134256"/>
                    <a:gd name="connsiteX6" fmla="*/ 1076793 w 2028668"/>
                    <a:gd name="connsiteY6" fmla="*/ 1124262 h 1134256"/>
                    <a:gd name="connsiteX7" fmla="*/ 1511508 w 2028668"/>
                    <a:gd name="connsiteY7" fmla="*/ 1079292 h 1134256"/>
                    <a:gd name="connsiteX8" fmla="*/ 1886262 w 2028668"/>
                    <a:gd name="connsiteY8" fmla="*/ 869430 h 1134256"/>
                    <a:gd name="connsiteX9" fmla="*/ 2006183 w 2028668"/>
                    <a:gd name="connsiteY9" fmla="*/ 689548 h 1134256"/>
                    <a:gd name="connsiteX10" fmla="*/ 2021173 w 2028668"/>
                    <a:gd name="connsiteY10" fmla="*/ 599607 h 1134256"/>
                    <a:gd name="connsiteX11" fmla="*/ 1991193 w 2028668"/>
                    <a:gd name="connsiteY11" fmla="*/ 629587 h 1134256"/>
                    <a:gd name="connsiteX12" fmla="*/ 1811311 w 2028668"/>
                    <a:gd name="connsiteY12" fmla="*/ 704538 h 1134256"/>
                    <a:gd name="connsiteX13" fmla="*/ 1331626 w 2028668"/>
                    <a:gd name="connsiteY13" fmla="*/ 719528 h 1134256"/>
                    <a:gd name="connsiteX14" fmla="*/ 911901 w 2028668"/>
                    <a:gd name="connsiteY14" fmla="*/ 584617 h 1134256"/>
                    <a:gd name="connsiteX15" fmla="*/ 672059 w 2028668"/>
                    <a:gd name="connsiteY15" fmla="*/ 434715 h 1134256"/>
                    <a:gd name="connsiteX16" fmla="*/ 357265 w 2028668"/>
                    <a:gd name="connsiteY16" fmla="*/ 29980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28668" h="1134256">
                      <a:moveTo>
                        <a:pt x="357265" y="29980"/>
                      </a:moveTo>
                      <a:cubicBezTo>
                        <a:pt x="277317" y="0"/>
                        <a:pt x="234845" y="184879"/>
                        <a:pt x="192373" y="254833"/>
                      </a:cubicBezTo>
                      <a:cubicBezTo>
                        <a:pt x="149901" y="324787"/>
                        <a:pt x="129914" y="362262"/>
                        <a:pt x="102432" y="449705"/>
                      </a:cubicBezTo>
                      <a:cubicBezTo>
                        <a:pt x="74950" y="537148"/>
                        <a:pt x="29980" y="717030"/>
                        <a:pt x="27482" y="779489"/>
                      </a:cubicBezTo>
                      <a:cubicBezTo>
                        <a:pt x="24984" y="841948"/>
                        <a:pt x="0" y="784485"/>
                        <a:pt x="87442" y="824459"/>
                      </a:cubicBezTo>
                      <a:cubicBezTo>
                        <a:pt x="174884" y="864433"/>
                        <a:pt x="387245" y="969364"/>
                        <a:pt x="552137" y="1019331"/>
                      </a:cubicBezTo>
                      <a:cubicBezTo>
                        <a:pt x="717029" y="1069298"/>
                        <a:pt x="916898" y="1114268"/>
                        <a:pt x="1076793" y="1124262"/>
                      </a:cubicBezTo>
                      <a:cubicBezTo>
                        <a:pt x="1236688" y="1134256"/>
                        <a:pt x="1376597" y="1121764"/>
                        <a:pt x="1511508" y="1079292"/>
                      </a:cubicBezTo>
                      <a:cubicBezTo>
                        <a:pt x="1646419" y="1036820"/>
                        <a:pt x="1803816" y="934387"/>
                        <a:pt x="1886262" y="869430"/>
                      </a:cubicBezTo>
                      <a:cubicBezTo>
                        <a:pt x="1968708" y="804473"/>
                        <a:pt x="1983698" y="734518"/>
                        <a:pt x="2006183" y="689548"/>
                      </a:cubicBezTo>
                      <a:cubicBezTo>
                        <a:pt x="2028668" y="644578"/>
                        <a:pt x="2023671" y="609601"/>
                        <a:pt x="2021173" y="599607"/>
                      </a:cubicBezTo>
                      <a:cubicBezTo>
                        <a:pt x="2018675" y="589614"/>
                        <a:pt x="2026170" y="612099"/>
                        <a:pt x="1991193" y="629587"/>
                      </a:cubicBezTo>
                      <a:cubicBezTo>
                        <a:pt x="1956216" y="647076"/>
                        <a:pt x="1921239" y="689548"/>
                        <a:pt x="1811311" y="704538"/>
                      </a:cubicBezTo>
                      <a:cubicBezTo>
                        <a:pt x="1701383" y="719528"/>
                        <a:pt x="1481528" y="739515"/>
                        <a:pt x="1331626" y="719528"/>
                      </a:cubicBezTo>
                      <a:cubicBezTo>
                        <a:pt x="1181724" y="699541"/>
                        <a:pt x="1021829" y="632086"/>
                        <a:pt x="911901" y="584617"/>
                      </a:cubicBezTo>
                      <a:cubicBezTo>
                        <a:pt x="801973" y="537148"/>
                        <a:pt x="762000" y="527154"/>
                        <a:pt x="672059" y="434715"/>
                      </a:cubicBezTo>
                      <a:cubicBezTo>
                        <a:pt x="582118" y="342276"/>
                        <a:pt x="437213" y="59960"/>
                        <a:pt x="357265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50000">
                      <a:srgbClr val="E97D23">
                        <a:shade val="67500"/>
                        <a:satMod val="115000"/>
                      </a:srgbClr>
                    </a:gs>
                    <a:gs pos="100000">
                      <a:srgbClr val="E97D2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478917" y="4434078"/>
                  <a:ext cx="1691030" cy="872589"/>
                </a:xfrm>
                <a:custGeom>
                  <a:avLst/>
                  <a:gdLst>
                    <a:gd name="connsiteX0" fmla="*/ 152400 w 1693888"/>
                    <a:gd name="connsiteY0" fmla="*/ 2498 h 859435"/>
                    <a:gd name="connsiteX1" fmla="*/ 32479 w 1693888"/>
                    <a:gd name="connsiteY1" fmla="*/ 122419 h 859435"/>
                    <a:gd name="connsiteX2" fmla="*/ 17488 w 1693888"/>
                    <a:gd name="connsiteY2" fmla="*/ 152399 h 859435"/>
                    <a:gd name="connsiteX3" fmla="*/ 32479 w 1693888"/>
                    <a:gd name="connsiteY3" fmla="*/ 197370 h 859435"/>
                    <a:gd name="connsiteX4" fmla="*/ 212361 w 1693888"/>
                    <a:gd name="connsiteY4" fmla="*/ 467193 h 859435"/>
                    <a:gd name="connsiteX5" fmla="*/ 647075 w 1693888"/>
                    <a:gd name="connsiteY5" fmla="*/ 752006 h 859435"/>
                    <a:gd name="connsiteX6" fmla="*/ 1231692 w 1693888"/>
                    <a:gd name="connsiteY6" fmla="*/ 856937 h 859435"/>
                    <a:gd name="connsiteX7" fmla="*/ 1621436 w 1693888"/>
                    <a:gd name="connsiteY7" fmla="*/ 766996 h 859435"/>
                    <a:gd name="connsiteX8" fmla="*/ 1666406 w 1693888"/>
                    <a:gd name="connsiteY8" fmla="*/ 737016 h 859435"/>
                    <a:gd name="connsiteX9" fmla="*/ 1666406 w 1693888"/>
                    <a:gd name="connsiteY9" fmla="*/ 707036 h 859435"/>
                    <a:gd name="connsiteX10" fmla="*/ 1576465 w 1693888"/>
                    <a:gd name="connsiteY10" fmla="*/ 407232 h 859435"/>
                    <a:gd name="connsiteX11" fmla="*/ 1456544 w 1693888"/>
                    <a:gd name="connsiteY11" fmla="*/ 227350 h 859435"/>
                    <a:gd name="connsiteX12" fmla="*/ 1411574 w 1693888"/>
                    <a:gd name="connsiteY12" fmla="*/ 242340 h 859435"/>
                    <a:gd name="connsiteX13" fmla="*/ 931888 w 1693888"/>
                    <a:gd name="connsiteY13" fmla="*/ 302301 h 859435"/>
                    <a:gd name="connsiteX14" fmla="*/ 632085 w 1693888"/>
                    <a:gd name="connsiteY14" fmla="*/ 287311 h 859435"/>
                    <a:gd name="connsiteX15" fmla="*/ 227351 w 1693888"/>
                    <a:gd name="connsiteY15" fmla="*/ 107429 h 859435"/>
                    <a:gd name="connsiteX16" fmla="*/ 152400 w 1693888"/>
                    <a:gd name="connsiteY16" fmla="*/ 2498 h 85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93888" h="859435">
                      <a:moveTo>
                        <a:pt x="152400" y="2498"/>
                      </a:moveTo>
                      <a:cubicBezTo>
                        <a:pt x="119921" y="4996"/>
                        <a:pt x="54964" y="97436"/>
                        <a:pt x="32479" y="122419"/>
                      </a:cubicBezTo>
                      <a:cubicBezTo>
                        <a:pt x="9994" y="147402"/>
                        <a:pt x="17488" y="139907"/>
                        <a:pt x="17488" y="152399"/>
                      </a:cubicBezTo>
                      <a:cubicBezTo>
                        <a:pt x="17488" y="164891"/>
                        <a:pt x="0" y="144904"/>
                        <a:pt x="32479" y="197370"/>
                      </a:cubicBezTo>
                      <a:cubicBezTo>
                        <a:pt x="64958" y="249836"/>
                        <a:pt x="109928" y="374754"/>
                        <a:pt x="212361" y="467193"/>
                      </a:cubicBezTo>
                      <a:cubicBezTo>
                        <a:pt x="314794" y="559632"/>
                        <a:pt x="477187" y="687049"/>
                        <a:pt x="647075" y="752006"/>
                      </a:cubicBezTo>
                      <a:cubicBezTo>
                        <a:pt x="816963" y="816963"/>
                        <a:pt x="1069299" y="854439"/>
                        <a:pt x="1231692" y="856937"/>
                      </a:cubicBezTo>
                      <a:cubicBezTo>
                        <a:pt x="1394085" y="859435"/>
                        <a:pt x="1548984" y="786983"/>
                        <a:pt x="1621436" y="766996"/>
                      </a:cubicBezTo>
                      <a:cubicBezTo>
                        <a:pt x="1693888" y="747009"/>
                        <a:pt x="1658911" y="747009"/>
                        <a:pt x="1666406" y="737016"/>
                      </a:cubicBezTo>
                      <a:cubicBezTo>
                        <a:pt x="1673901" y="727023"/>
                        <a:pt x="1681396" y="762000"/>
                        <a:pt x="1666406" y="707036"/>
                      </a:cubicBezTo>
                      <a:cubicBezTo>
                        <a:pt x="1651416" y="652072"/>
                        <a:pt x="1611442" y="487180"/>
                        <a:pt x="1576465" y="407232"/>
                      </a:cubicBezTo>
                      <a:cubicBezTo>
                        <a:pt x="1541488" y="327284"/>
                        <a:pt x="1484026" y="254832"/>
                        <a:pt x="1456544" y="227350"/>
                      </a:cubicBezTo>
                      <a:cubicBezTo>
                        <a:pt x="1429062" y="199868"/>
                        <a:pt x="1499017" y="229848"/>
                        <a:pt x="1411574" y="242340"/>
                      </a:cubicBezTo>
                      <a:cubicBezTo>
                        <a:pt x="1324131" y="254832"/>
                        <a:pt x="1061803" y="294806"/>
                        <a:pt x="931888" y="302301"/>
                      </a:cubicBezTo>
                      <a:cubicBezTo>
                        <a:pt x="801973" y="309796"/>
                        <a:pt x="749508" y="319790"/>
                        <a:pt x="632085" y="287311"/>
                      </a:cubicBezTo>
                      <a:cubicBezTo>
                        <a:pt x="514662" y="254832"/>
                        <a:pt x="304800" y="149901"/>
                        <a:pt x="227351" y="107429"/>
                      </a:cubicBezTo>
                      <a:cubicBezTo>
                        <a:pt x="149902" y="64957"/>
                        <a:pt x="184879" y="0"/>
                        <a:pt x="152400" y="2498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 rot="20933986">
                  <a:off x="1628816" y="4410809"/>
                  <a:ext cx="434840" cy="1105280"/>
                </a:xfrm>
                <a:custGeom>
                  <a:avLst/>
                  <a:gdLst>
                    <a:gd name="connsiteX0" fmla="*/ 12492 w 931889"/>
                    <a:gd name="connsiteY0" fmla="*/ 17488 h 1344117"/>
                    <a:gd name="connsiteX1" fmla="*/ 297305 w 931889"/>
                    <a:gd name="connsiteY1" fmla="*/ 122419 h 1344117"/>
                    <a:gd name="connsiteX2" fmla="*/ 552138 w 931889"/>
                    <a:gd name="connsiteY2" fmla="*/ 302301 h 1344117"/>
                    <a:gd name="connsiteX3" fmla="*/ 806971 w 931889"/>
                    <a:gd name="connsiteY3" fmla="*/ 647075 h 1344117"/>
                    <a:gd name="connsiteX4" fmla="*/ 896912 w 931889"/>
                    <a:gd name="connsiteY4" fmla="*/ 931888 h 1344117"/>
                    <a:gd name="connsiteX5" fmla="*/ 911902 w 931889"/>
                    <a:gd name="connsiteY5" fmla="*/ 1141750 h 1344117"/>
                    <a:gd name="connsiteX6" fmla="*/ 776991 w 931889"/>
                    <a:gd name="connsiteY6" fmla="*/ 1246681 h 1344117"/>
                    <a:gd name="connsiteX7" fmla="*/ 582119 w 931889"/>
                    <a:gd name="connsiteY7" fmla="*/ 1321632 h 1344117"/>
                    <a:gd name="connsiteX8" fmla="*/ 582119 w 931889"/>
                    <a:gd name="connsiteY8" fmla="*/ 1261671 h 1344117"/>
                    <a:gd name="connsiteX9" fmla="*/ 537148 w 931889"/>
                    <a:gd name="connsiteY9" fmla="*/ 826957 h 1344117"/>
                    <a:gd name="connsiteX10" fmla="*/ 387246 w 931889"/>
                    <a:gd name="connsiteY10" fmla="*/ 497173 h 1344117"/>
                    <a:gd name="connsiteX11" fmla="*/ 222355 w 931889"/>
                    <a:gd name="connsiteY11" fmla="*/ 227350 h 1344117"/>
                    <a:gd name="connsiteX12" fmla="*/ 12492 w 931889"/>
                    <a:gd name="connsiteY12" fmla="*/ 17488 h 13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1889" h="1344117">
                      <a:moveTo>
                        <a:pt x="12492" y="17488"/>
                      </a:moveTo>
                      <a:cubicBezTo>
                        <a:pt x="24984" y="0"/>
                        <a:pt x="207364" y="74950"/>
                        <a:pt x="297305" y="122419"/>
                      </a:cubicBezTo>
                      <a:cubicBezTo>
                        <a:pt x="387246" y="169888"/>
                        <a:pt x="467194" y="214858"/>
                        <a:pt x="552138" y="302301"/>
                      </a:cubicBezTo>
                      <a:cubicBezTo>
                        <a:pt x="637082" y="389744"/>
                        <a:pt x="749509" y="542144"/>
                        <a:pt x="806971" y="647075"/>
                      </a:cubicBezTo>
                      <a:cubicBezTo>
                        <a:pt x="864433" y="752006"/>
                        <a:pt x="879424" y="849442"/>
                        <a:pt x="896912" y="931888"/>
                      </a:cubicBezTo>
                      <a:cubicBezTo>
                        <a:pt x="914400" y="1014334"/>
                        <a:pt x="931889" y="1089285"/>
                        <a:pt x="911902" y="1141750"/>
                      </a:cubicBezTo>
                      <a:cubicBezTo>
                        <a:pt x="891915" y="1194216"/>
                        <a:pt x="831955" y="1216701"/>
                        <a:pt x="776991" y="1246681"/>
                      </a:cubicBezTo>
                      <a:cubicBezTo>
                        <a:pt x="722027" y="1276661"/>
                        <a:pt x="614598" y="1319134"/>
                        <a:pt x="582119" y="1321632"/>
                      </a:cubicBezTo>
                      <a:cubicBezTo>
                        <a:pt x="549640" y="1324130"/>
                        <a:pt x="589614" y="1344117"/>
                        <a:pt x="582119" y="1261671"/>
                      </a:cubicBezTo>
                      <a:cubicBezTo>
                        <a:pt x="574624" y="1179225"/>
                        <a:pt x="569627" y="954373"/>
                        <a:pt x="537148" y="826957"/>
                      </a:cubicBezTo>
                      <a:cubicBezTo>
                        <a:pt x="504669" y="699541"/>
                        <a:pt x="439711" y="597107"/>
                        <a:pt x="387246" y="497173"/>
                      </a:cubicBezTo>
                      <a:cubicBezTo>
                        <a:pt x="334781" y="397239"/>
                        <a:pt x="287312" y="302301"/>
                        <a:pt x="222355" y="227350"/>
                      </a:cubicBezTo>
                      <a:cubicBezTo>
                        <a:pt x="157398" y="152399"/>
                        <a:pt x="0" y="34976"/>
                        <a:pt x="12492" y="17488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059" name="Group 505"/>
            <p:cNvGrpSpPr>
              <a:grpSpLocks/>
            </p:cNvGrpSpPr>
            <p:nvPr/>
          </p:nvGrpSpPr>
          <p:grpSpPr bwMode="auto">
            <a:xfrm>
              <a:off x="9708571" y="3689648"/>
              <a:ext cx="504056" cy="360040"/>
              <a:chOff x="-2136517" y="2388029"/>
              <a:chExt cx="1960488" cy="1492272"/>
            </a:xfrm>
          </p:grpSpPr>
          <p:sp>
            <p:nvSpPr>
              <p:cNvPr id="326" name="Freeform 273"/>
              <p:cNvSpPr/>
              <p:nvPr/>
            </p:nvSpPr>
            <p:spPr>
              <a:xfrm>
                <a:off x="-2136517" y="2388029"/>
                <a:ext cx="1960488" cy="1492272"/>
              </a:xfrm>
              <a:custGeom>
                <a:avLst/>
                <a:gdLst>
                  <a:gd name="connsiteX0" fmla="*/ 4997 w 1846289"/>
                  <a:gd name="connsiteY0" fmla="*/ 821961 h 1533993"/>
                  <a:gd name="connsiteX1" fmla="*/ 244840 w 1846289"/>
                  <a:gd name="connsiteY1" fmla="*/ 402236 h 1533993"/>
                  <a:gd name="connsiteX2" fmla="*/ 634584 w 1846289"/>
                  <a:gd name="connsiteY2" fmla="*/ 57462 h 1533993"/>
                  <a:gd name="connsiteX3" fmla="*/ 1024328 w 1846289"/>
                  <a:gd name="connsiteY3" fmla="*/ 57462 h 1533993"/>
                  <a:gd name="connsiteX4" fmla="*/ 1429063 w 1846289"/>
                  <a:gd name="connsiteY4" fmla="*/ 267325 h 1533993"/>
                  <a:gd name="connsiteX5" fmla="*/ 1803817 w 1846289"/>
                  <a:gd name="connsiteY5" fmla="*/ 836951 h 1533993"/>
                  <a:gd name="connsiteX6" fmla="*/ 1683895 w 1846289"/>
                  <a:gd name="connsiteY6" fmla="*/ 1286656 h 1533993"/>
                  <a:gd name="connsiteX7" fmla="*/ 1384092 w 1846289"/>
                  <a:gd name="connsiteY7" fmla="*/ 1481528 h 1533993"/>
                  <a:gd name="connsiteX8" fmla="*/ 994348 w 1846289"/>
                  <a:gd name="connsiteY8" fmla="*/ 1496518 h 1533993"/>
                  <a:gd name="connsiteX9" fmla="*/ 274820 w 1846289"/>
                  <a:gd name="connsiteY9" fmla="*/ 1256675 h 1533993"/>
                  <a:gd name="connsiteX10" fmla="*/ 4997 w 1846289"/>
                  <a:gd name="connsiteY10" fmla="*/ 821961 h 1533993"/>
                  <a:gd name="connsiteX0" fmla="*/ 4997 w 1850561"/>
                  <a:gd name="connsiteY0" fmla="*/ 821961 h 1546869"/>
                  <a:gd name="connsiteX1" fmla="*/ 244840 w 1850561"/>
                  <a:gd name="connsiteY1" fmla="*/ 402236 h 1546869"/>
                  <a:gd name="connsiteX2" fmla="*/ 634584 w 1850561"/>
                  <a:gd name="connsiteY2" fmla="*/ 57462 h 1546869"/>
                  <a:gd name="connsiteX3" fmla="*/ 1024328 w 1850561"/>
                  <a:gd name="connsiteY3" fmla="*/ 57462 h 1546869"/>
                  <a:gd name="connsiteX4" fmla="*/ 1429063 w 1850561"/>
                  <a:gd name="connsiteY4" fmla="*/ 267325 h 1546869"/>
                  <a:gd name="connsiteX5" fmla="*/ 1803817 w 1850561"/>
                  <a:gd name="connsiteY5" fmla="*/ 836951 h 1546869"/>
                  <a:gd name="connsiteX6" fmla="*/ 1709527 w 1850561"/>
                  <a:gd name="connsiteY6" fmla="*/ 1104475 h 1546869"/>
                  <a:gd name="connsiteX7" fmla="*/ 1384092 w 1850561"/>
                  <a:gd name="connsiteY7" fmla="*/ 1481528 h 1546869"/>
                  <a:gd name="connsiteX8" fmla="*/ 994348 w 1850561"/>
                  <a:gd name="connsiteY8" fmla="*/ 1496518 h 1546869"/>
                  <a:gd name="connsiteX9" fmla="*/ 274820 w 1850561"/>
                  <a:gd name="connsiteY9" fmla="*/ 1256675 h 1546869"/>
                  <a:gd name="connsiteX10" fmla="*/ 4997 w 1850561"/>
                  <a:gd name="connsiteY10" fmla="*/ 821961 h 1546869"/>
                  <a:gd name="connsiteX0" fmla="*/ 4997 w 1850561"/>
                  <a:gd name="connsiteY0" fmla="*/ 821961 h 1501431"/>
                  <a:gd name="connsiteX1" fmla="*/ 244840 w 1850561"/>
                  <a:gd name="connsiteY1" fmla="*/ 402236 h 1501431"/>
                  <a:gd name="connsiteX2" fmla="*/ 634584 w 1850561"/>
                  <a:gd name="connsiteY2" fmla="*/ 57462 h 1501431"/>
                  <a:gd name="connsiteX3" fmla="*/ 1024328 w 1850561"/>
                  <a:gd name="connsiteY3" fmla="*/ 57462 h 1501431"/>
                  <a:gd name="connsiteX4" fmla="*/ 1429063 w 1850561"/>
                  <a:gd name="connsiteY4" fmla="*/ 267325 h 1501431"/>
                  <a:gd name="connsiteX5" fmla="*/ 1803817 w 1850561"/>
                  <a:gd name="connsiteY5" fmla="*/ 836951 h 1501431"/>
                  <a:gd name="connsiteX6" fmla="*/ 1709527 w 1850561"/>
                  <a:gd name="connsiteY6" fmla="*/ 1104475 h 1501431"/>
                  <a:gd name="connsiteX7" fmla="*/ 1436002 w 1850561"/>
                  <a:gd name="connsiteY7" fmla="*/ 1227195 h 1501431"/>
                  <a:gd name="connsiteX8" fmla="*/ 994348 w 1850561"/>
                  <a:gd name="connsiteY8" fmla="*/ 1496518 h 1501431"/>
                  <a:gd name="connsiteX9" fmla="*/ 274820 w 1850561"/>
                  <a:gd name="connsiteY9" fmla="*/ 1256675 h 1501431"/>
                  <a:gd name="connsiteX10" fmla="*/ 4997 w 1850561"/>
                  <a:gd name="connsiteY10" fmla="*/ 821961 h 1501431"/>
                  <a:gd name="connsiteX0" fmla="*/ 4997 w 1850561"/>
                  <a:gd name="connsiteY0" fmla="*/ 821961 h 1334441"/>
                  <a:gd name="connsiteX1" fmla="*/ 244840 w 1850561"/>
                  <a:gd name="connsiteY1" fmla="*/ 402236 h 1334441"/>
                  <a:gd name="connsiteX2" fmla="*/ 634584 w 1850561"/>
                  <a:gd name="connsiteY2" fmla="*/ 57462 h 1334441"/>
                  <a:gd name="connsiteX3" fmla="*/ 1024328 w 1850561"/>
                  <a:gd name="connsiteY3" fmla="*/ 57462 h 1334441"/>
                  <a:gd name="connsiteX4" fmla="*/ 1429063 w 1850561"/>
                  <a:gd name="connsiteY4" fmla="*/ 267325 h 1334441"/>
                  <a:gd name="connsiteX5" fmla="*/ 1803817 w 1850561"/>
                  <a:gd name="connsiteY5" fmla="*/ 836951 h 1334441"/>
                  <a:gd name="connsiteX6" fmla="*/ 1709527 w 1850561"/>
                  <a:gd name="connsiteY6" fmla="*/ 1104475 h 1334441"/>
                  <a:gd name="connsiteX7" fmla="*/ 1436002 w 1850561"/>
                  <a:gd name="connsiteY7" fmla="*/ 1227195 h 1334441"/>
                  <a:gd name="connsiteX8" fmla="*/ 1025716 w 1850561"/>
                  <a:gd name="connsiteY8" fmla="*/ 1288555 h 1334441"/>
                  <a:gd name="connsiteX9" fmla="*/ 274820 w 1850561"/>
                  <a:gd name="connsiteY9" fmla="*/ 1256675 h 1334441"/>
                  <a:gd name="connsiteX10" fmla="*/ 4997 w 1850561"/>
                  <a:gd name="connsiteY10" fmla="*/ 821961 h 1334441"/>
                  <a:gd name="connsiteX0" fmla="*/ 16177 w 1861741"/>
                  <a:gd name="connsiteY0" fmla="*/ 821961 h 1304961"/>
                  <a:gd name="connsiteX1" fmla="*/ 256020 w 1861741"/>
                  <a:gd name="connsiteY1" fmla="*/ 402236 h 1304961"/>
                  <a:gd name="connsiteX2" fmla="*/ 645764 w 1861741"/>
                  <a:gd name="connsiteY2" fmla="*/ 57462 h 1304961"/>
                  <a:gd name="connsiteX3" fmla="*/ 1035508 w 1861741"/>
                  <a:gd name="connsiteY3" fmla="*/ 57462 h 1304961"/>
                  <a:gd name="connsiteX4" fmla="*/ 1440243 w 1861741"/>
                  <a:gd name="connsiteY4" fmla="*/ 267325 h 1304961"/>
                  <a:gd name="connsiteX5" fmla="*/ 1814997 w 1861741"/>
                  <a:gd name="connsiteY5" fmla="*/ 836951 h 1304961"/>
                  <a:gd name="connsiteX6" fmla="*/ 1720707 w 1861741"/>
                  <a:gd name="connsiteY6" fmla="*/ 1104475 h 1304961"/>
                  <a:gd name="connsiteX7" fmla="*/ 1447182 w 1861741"/>
                  <a:gd name="connsiteY7" fmla="*/ 1227195 h 1304961"/>
                  <a:gd name="connsiteX8" fmla="*/ 1036896 w 1861741"/>
                  <a:gd name="connsiteY8" fmla="*/ 1288555 h 1304961"/>
                  <a:gd name="connsiteX9" fmla="*/ 353085 w 1861741"/>
                  <a:gd name="connsiteY9" fmla="*/ 1227195 h 1304961"/>
                  <a:gd name="connsiteX10" fmla="*/ 16177 w 1861741"/>
                  <a:gd name="connsiteY10" fmla="*/ 821961 h 1304961"/>
                  <a:gd name="connsiteX0" fmla="*/ 16177 w 1861741"/>
                  <a:gd name="connsiteY0" fmla="*/ 788600 h 1271600"/>
                  <a:gd name="connsiteX1" fmla="*/ 256020 w 1861741"/>
                  <a:gd name="connsiteY1" fmla="*/ 368875 h 1271600"/>
                  <a:gd name="connsiteX2" fmla="*/ 626610 w 1861741"/>
                  <a:gd name="connsiteY2" fmla="*/ 89359 h 1271600"/>
                  <a:gd name="connsiteX3" fmla="*/ 1035508 w 1861741"/>
                  <a:gd name="connsiteY3" fmla="*/ 24101 h 1271600"/>
                  <a:gd name="connsiteX4" fmla="*/ 1440243 w 1861741"/>
                  <a:gd name="connsiteY4" fmla="*/ 233964 h 1271600"/>
                  <a:gd name="connsiteX5" fmla="*/ 1814997 w 1861741"/>
                  <a:gd name="connsiteY5" fmla="*/ 803590 h 1271600"/>
                  <a:gd name="connsiteX6" fmla="*/ 1720707 w 1861741"/>
                  <a:gd name="connsiteY6" fmla="*/ 1071114 h 1271600"/>
                  <a:gd name="connsiteX7" fmla="*/ 1447182 w 1861741"/>
                  <a:gd name="connsiteY7" fmla="*/ 1193834 h 1271600"/>
                  <a:gd name="connsiteX8" fmla="*/ 1036896 w 1861741"/>
                  <a:gd name="connsiteY8" fmla="*/ 1255194 h 1271600"/>
                  <a:gd name="connsiteX9" fmla="*/ 353085 w 1861741"/>
                  <a:gd name="connsiteY9" fmla="*/ 1193834 h 1271600"/>
                  <a:gd name="connsiteX10" fmla="*/ 16177 w 1861741"/>
                  <a:gd name="connsiteY10" fmla="*/ 788600 h 12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1741" h="1271600">
                    <a:moveTo>
                      <a:pt x="16177" y="788600"/>
                    </a:moveTo>
                    <a:cubicBezTo>
                      <a:pt x="0" y="651107"/>
                      <a:pt x="154281" y="485415"/>
                      <a:pt x="256020" y="368875"/>
                    </a:cubicBezTo>
                    <a:cubicBezTo>
                      <a:pt x="357759" y="252335"/>
                      <a:pt x="496695" y="146821"/>
                      <a:pt x="626610" y="89359"/>
                    </a:cubicBezTo>
                    <a:cubicBezTo>
                      <a:pt x="756525" y="31897"/>
                      <a:pt x="899903" y="0"/>
                      <a:pt x="1035508" y="24101"/>
                    </a:cubicBezTo>
                    <a:cubicBezTo>
                      <a:pt x="1171114" y="48202"/>
                      <a:pt x="1310328" y="104049"/>
                      <a:pt x="1440243" y="233964"/>
                    </a:cubicBezTo>
                    <a:cubicBezTo>
                      <a:pt x="1570158" y="363879"/>
                      <a:pt x="1768253" y="664065"/>
                      <a:pt x="1814997" y="803590"/>
                    </a:cubicBezTo>
                    <a:cubicBezTo>
                      <a:pt x="1861741" y="943115"/>
                      <a:pt x="1782009" y="1006073"/>
                      <a:pt x="1720707" y="1071114"/>
                    </a:cubicBezTo>
                    <a:cubicBezTo>
                      <a:pt x="1659405" y="1136155"/>
                      <a:pt x="1561150" y="1163154"/>
                      <a:pt x="1447182" y="1193834"/>
                    </a:cubicBezTo>
                    <a:cubicBezTo>
                      <a:pt x="1333214" y="1224514"/>
                      <a:pt x="1219245" y="1255194"/>
                      <a:pt x="1036896" y="1255194"/>
                    </a:cubicBezTo>
                    <a:cubicBezTo>
                      <a:pt x="854547" y="1255194"/>
                      <a:pt x="523205" y="1271600"/>
                      <a:pt x="353085" y="1193834"/>
                    </a:cubicBezTo>
                    <a:cubicBezTo>
                      <a:pt x="182965" y="1116068"/>
                      <a:pt x="32354" y="926093"/>
                      <a:pt x="16177" y="78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50000">
                    <a:srgbClr val="E97D23">
                      <a:shade val="67500"/>
                      <a:satMod val="115000"/>
                    </a:srgbClr>
                  </a:gs>
                  <a:gs pos="100000">
                    <a:srgbClr val="E97D2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9063" name="Group 499"/>
              <p:cNvGrpSpPr>
                <a:grpSpLocks/>
              </p:cNvGrpSpPr>
              <p:nvPr/>
            </p:nvGrpSpPr>
            <p:grpSpPr bwMode="auto">
              <a:xfrm>
                <a:off x="-2124745" y="2493087"/>
                <a:ext cx="1872207" cy="1367955"/>
                <a:chOff x="152400" y="4237432"/>
                <a:chExt cx="2028668" cy="1483814"/>
              </a:xfrm>
            </p:grpSpPr>
            <p:sp>
              <p:nvSpPr>
                <p:cNvPr id="328" name="Freeform 275"/>
                <p:cNvSpPr/>
                <p:nvPr/>
              </p:nvSpPr>
              <p:spPr>
                <a:xfrm>
                  <a:off x="628851" y="4239806"/>
                  <a:ext cx="1366022" cy="532983"/>
                </a:xfrm>
                <a:custGeom>
                  <a:avLst/>
                  <a:gdLst>
                    <a:gd name="connsiteX0" fmla="*/ 12492 w 1374098"/>
                    <a:gd name="connsiteY0" fmla="*/ 229849 h 532150"/>
                    <a:gd name="connsiteX1" fmla="*/ 207364 w 1374098"/>
                    <a:gd name="connsiteY1" fmla="*/ 394741 h 532150"/>
                    <a:gd name="connsiteX2" fmla="*/ 612098 w 1374098"/>
                    <a:gd name="connsiteY2" fmla="*/ 514662 h 532150"/>
                    <a:gd name="connsiteX3" fmla="*/ 1061803 w 1374098"/>
                    <a:gd name="connsiteY3" fmla="*/ 499672 h 532150"/>
                    <a:gd name="connsiteX4" fmla="*/ 1331626 w 1374098"/>
                    <a:gd name="connsiteY4" fmla="*/ 469691 h 532150"/>
                    <a:gd name="connsiteX5" fmla="*/ 1316636 w 1374098"/>
                    <a:gd name="connsiteY5" fmla="*/ 439711 h 532150"/>
                    <a:gd name="connsiteX6" fmla="*/ 1151744 w 1374098"/>
                    <a:gd name="connsiteY6" fmla="*/ 259829 h 532150"/>
                    <a:gd name="connsiteX7" fmla="*/ 762000 w 1374098"/>
                    <a:gd name="connsiteY7" fmla="*/ 34977 h 532150"/>
                    <a:gd name="connsiteX8" fmla="*/ 417226 w 1374098"/>
                    <a:gd name="connsiteY8" fmla="*/ 49967 h 532150"/>
                    <a:gd name="connsiteX9" fmla="*/ 132413 w 1374098"/>
                    <a:gd name="connsiteY9" fmla="*/ 154898 h 532150"/>
                    <a:gd name="connsiteX10" fmla="*/ 12492 w 1374098"/>
                    <a:gd name="connsiteY10" fmla="*/ 229849 h 53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4098" h="532150">
                      <a:moveTo>
                        <a:pt x="12492" y="229849"/>
                      </a:moveTo>
                      <a:cubicBezTo>
                        <a:pt x="24984" y="269823"/>
                        <a:pt x="107430" y="347272"/>
                        <a:pt x="207364" y="394741"/>
                      </a:cubicBezTo>
                      <a:cubicBezTo>
                        <a:pt x="307298" y="442210"/>
                        <a:pt x="469692" y="497174"/>
                        <a:pt x="612098" y="514662"/>
                      </a:cubicBezTo>
                      <a:cubicBezTo>
                        <a:pt x="754504" y="532150"/>
                        <a:pt x="941882" y="507167"/>
                        <a:pt x="1061803" y="499672"/>
                      </a:cubicBezTo>
                      <a:cubicBezTo>
                        <a:pt x="1181724" y="492177"/>
                        <a:pt x="1289154" y="479685"/>
                        <a:pt x="1331626" y="469691"/>
                      </a:cubicBezTo>
                      <a:cubicBezTo>
                        <a:pt x="1374098" y="459698"/>
                        <a:pt x="1346616" y="474688"/>
                        <a:pt x="1316636" y="439711"/>
                      </a:cubicBezTo>
                      <a:cubicBezTo>
                        <a:pt x="1286656" y="404734"/>
                        <a:pt x="1244183" y="327285"/>
                        <a:pt x="1151744" y="259829"/>
                      </a:cubicBezTo>
                      <a:cubicBezTo>
                        <a:pt x="1059305" y="192373"/>
                        <a:pt x="884420" y="69954"/>
                        <a:pt x="762000" y="34977"/>
                      </a:cubicBezTo>
                      <a:cubicBezTo>
                        <a:pt x="639580" y="0"/>
                        <a:pt x="522157" y="29980"/>
                        <a:pt x="417226" y="49967"/>
                      </a:cubicBezTo>
                      <a:cubicBezTo>
                        <a:pt x="312295" y="69954"/>
                        <a:pt x="199869" y="122419"/>
                        <a:pt x="132413" y="154898"/>
                      </a:cubicBezTo>
                      <a:cubicBezTo>
                        <a:pt x="64957" y="187377"/>
                        <a:pt x="0" y="189875"/>
                        <a:pt x="12492" y="229849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29" name="Freeform 276"/>
                <p:cNvSpPr/>
                <p:nvPr/>
              </p:nvSpPr>
              <p:spPr>
                <a:xfrm>
                  <a:off x="152400" y="4586990"/>
                  <a:ext cx="2028668" cy="1134256"/>
                </a:xfrm>
                <a:custGeom>
                  <a:avLst/>
                  <a:gdLst>
                    <a:gd name="connsiteX0" fmla="*/ 357265 w 2028668"/>
                    <a:gd name="connsiteY0" fmla="*/ 29980 h 1134256"/>
                    <a:gd name="connsiteX1" fmla="*/ 192373 w 2028668"/>
                    <a:gd name="connsiteY1" fmla="*/ 254833 h 1134256"/>
                    <a:gd name="connsiteX2" fmla="*/ 102432 w 2028668"/>
                    <a:gd name="connsiteY2" fmla="*/ 449705 h 1134256"/>
                    <a:gd name="connsiteX3" fmla="*/ 27482 w 2028668"/>
                    <a:gd name="connsiteY3" fmla="*/ 779489 h 1134256"/>
                    <a:gd name="connsiteX4" fmla="*/ 87442 w 2028668"/>
                    <a:gd name="connsiteY4" fmla="*/ 824459 h 1134256"/>
                    <a:gd name="connsiteX5" fmla="*/ 552137 w 2028668"/>
                    <a:gd name="connsiteY5" fmla="*/ 1019331 h 1134256"/>
                    <a:gd name="connsiteX6" fmla="*/ 1076793 w 2028668"/>
                    <a:gd name="connsiteY6" fmla="*/ 1124262 h 1134256"/>
                    <a:gd name="connsiteX7" fmla="*/ 1511508 w 2028668"/>
                    <a:gd name="connsiteY7" fmla="*/ 1079292 h 1134256"/>
                    <a:gd name="connsiteX8" fmla="*/ 1886262 w 2028668"/>
                    <a:gd name="connsiteY8" fmla="*/ 869430 h 1134256"/>
                    <a:gd name="connsiteX9" fmla="*/ 2006183 w 2028668"/>
                    <a:gd name="connsiteY9" fmla="*/ 689548 h 1134256"/>
                    <a:gd name="connsiteX10" fmla="*/ 2021173 w 2028668"/>
                    <a:gd name="connsiteY10" fmla="*/ 599607 h 1134256"/>
                    <a:gd name="connsiteX11" fmla="*/ 1991193 w 2028668"/>
                    <a:gd name="connsiteY11" fmla="*/ 629587 h 1134256"/>
                    <a:gd name="connsiteX12" fmla="*/ 1811311 w 2028668"/>
                    <a:gd name="connsiteY12" fmla="*/ 704538 h 1134256"/>
                    <a:gd name="connsiteX13" fmla="*/ 1331626 w 2028668"/>
                    <a:gd name="connsiteY13" fmla="*/ 719528 h 1134256"/>
                    <a:gd name="connsiteX14" fmla="*/ 911901 w 2028668"/>
                    <a:gd name="connsiteY14" fmla="*/ 584617 h 1134256"/>
                    <a:gd name="connsiteX15" fmla="*/ 672059 w 2028668"/>
                    <a:gd name="connsiteY15" fmla="*/ 434715 h 1134256"/>
                    <a:gd name="connsiteX16" fmla="*/ 357265 w 2028668"/>
                    <a:gd name="connsiteY16" fmla="*/ 29980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28668" h="1134256">
                      <a:moveTo>
                        <a:pt x="357265" y="29980"/>
                      </a:moveTo>
                      <a:cubicBezTo>
                        <a:pt x="277317" y="0"/>
                        <a:pt x="234845" y="184879"/>
                        <a:pt x="192373" y="254833"/>
                      </a:cubicBezTo>
                      <a:cubicBezTo>
                        <a:pt x="149901" y="324787"/>
                        <a:pt x="129914" y="362262"/>
                        <a:pt x="102432" y="449705"/>
                      </a:cubicBezTo>
                      <a:cubicBezTo>
                        <a:pt x="74950" y="537148"/>
                        <a:pt x="29980" y="717030"/>
                        <a:pt x="27482" y="779489"/>
                      </a:cubicBezTo>
                      <a:cubicBezTo>
                        <a:pt x="24984" y="841948"/>
                        <a:pt x="0" y="784485"/>
                        <a:pt x="87442" y="824459"/>
                      </a:cubicBezTo>
                      <a:cubicBezTo>
                        <a:pt x="174884" y="864433"/>
                        <a:pt x="387245" y="969364"/>
                        <a:pt x="552137" y="1019331"/>
                      </a:cubicBezTo>
                      <a:cubicBezTo>
                        <a:pt x="717029" y="1069298"/>
                        <a:pt x="916898" y="1114268"/>
                        <a:pt x="1076793" y="1124262"/>
                      </a:cubicBezTo>
                      <a:cubicBezTo>
                        <a:pt x="1236688" y="1134256"/>
                        <a:pt x="1376597" y="1121764"/>
                        <a:pt x="1511508" y="1079292"/>
                      </a:cubicBezTo>
                      <a:cubicBezTo>
                        <a:pt x="1646419" y="1036820"/>
                        <a:pt x="1803816" y="934387"/>
                        <a:pt x="1886262" y="869430"/>
                      </a:cubicBezTo>
                      <a:cubicBezTo>
                        <a:pt x="1968708" y="804473"/>
                        <a:pt x="1983698" y="734518"/>
                        <a:pt x="2006183" y="689548"/>
                      </a:cubicBezTo>
                      <a:cubicBezTo>
                        <a:pt x="2028668" y="644578"/>
                        <a:pt x="2023671" y="609601"/>
                        <a:pt x="2021173" y="599607"/>
                      </a:cubicBezTo>
                      <a:cubicBezTo>
                        <a:pt x="2018675" y="589614"/>
                        <a:pt x="2026170" y="612099"/>
                        <a:pt x="1991193" y="629587"/>
                      </a:cubicBezTo>
                      <a:cubicBezTo>
                        <a:pt x="1956216" y="647076"/>
                        <a:pt x="1921239" y="689548"/>
                        <a:pt x="1811311" y="704538"/>
                      </a:cubicBezTo>
                      <a:cubicBezTo>
                        <a:pt x="1701383" y="719528"/>
                        <a:pt x="1481528" y="739515"/>
                        <a:pt x="1331626" y="719528"/>
                      </a:cubicBezTo>
                      <a:cubicBezTo>
                        <a:pt x="1181724" y="699541"/>
                        <a:pt x="1021829" y="632086"/>
                        <a:pt x="911901" y="584617"/>
                      </a:cubicBezTo>
                      <a:cubicBezTo>
                        <a:pt x="801973" y="537148"/>
                        <a:pt x="762000" y="527154"/>
                        <a:pt x="672059" y="434715"/>
                      </a:cubicBezTo>
                      <a:cubicBezTo>
                        <a:pt x="582118" y="342276"/>
                        <a:pt x="437213" y="59960"/>
                        <a:pt x="357265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50000">
                      <a:srgbClr val="E97D23">
                        <a:shade val="67500"/>
                        <a:satMod val="115000"/>
                      </a:srgbClr>
                    </a:gs>
                    <a:gs pos="100000">
                      <a:srgbClr val="E97D2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0" name="Freeform 277"/>
                <p:cNvSpPr/>
                <p:nvPr/>
              </p:nvSpPr>
              <p:spPr>
                <a:xfrm>
                  <a:off x="537783" y="4437771"/>
                  <a:ext cx="1631640" cy="852772"/>
                </a:xfrm>
                <a:custGeom>
                  <a:avLst/>
                  <a:gdLst>
                    <a:gd name="connsiteX0" fmla="*/ 152400 w 1693888"/>
                    <a:gd name="connsiteY0" fmla="*/ 2498 h 859435"/>
                    <a:gd name="connsiteX1" fmla="*/ 32479 w 1693888"/>
                    <a:gd name="connsiteY1" fmla="*/ 122419 h 859435"/>
                    <a:gd name="connsiteX2" fmla="*/ 17488 w 1693888"/>
                    <a:gd name="connsiteY2" fmla="*/ 152399 h 859435"/>
                    <a:gd name="connsiteX3" fmla="*/ 32479 w 1693888"/>
                    <a:gd name="connsiteY3" fmla="*/ 197370 h 859435"/>
                    <a:gd name="connsiteX4" fmla="*/ 212361 w 1693888"/>
                    <a:gd name="connsiteY4" fmla="*/ 467193 h 859435"/>
                    <a:gd name="connsiteX5" fmla="*/ 647075 w 1693888"/>
                    <a:gd name="connsiteY5" fmla="*/ 752006 h 859435"/>
                    <a:gd name="connsiteX6" fmla="*/ 1231692 w 1693888"/>
                    <a:gd name="connsiteY6" fmla="*/ 856937 h 859435"/>
                    <a:gd name="connsiteX7" fmla="*/ 1621436 w 1693888"/>
                    <a:gd name="connsiteY7" fmla="*/ 766996 h 859435"/>
                    <a:gd name="connsiteX8" fmla="*/ 1666406 w 1693888"/>
                    <a:gd name="connsiteY8" fmla="*/ 737016 h 859435"/>
                    <a:gd name="connsiteX9" fmla="*/ 1666406 w 1693888"/>
                    <a:gd name="connsiteY9" fmla="*/ 707036 h 859435"/>
                    <a:gd name="connsiteX10" fmla="*/ 1576465 w 1693888"/>
                    <a:gd name="connsiteY10" fmla="*/ 407232 h 859435"/>
                    <a:gd name="connsiteX11" fmla="*/ 1456544 w 1693888"/>
                    <a:gd name="connsiteY11" fmla="*/ 227350 h 859435"/>
                    <a:gd name="connsiteX12" fmla="*/ 1411574 w 1693888"/>
                    <a:gd name="connsiteY12" fmla="*/ 242340 h 859435"/>
                    <a:gd name="connsiteX13" fmla="*/ 931888 w 1693888"/>
                    <a:gd name="connsiteY13" fmla="*/ 302301 h 859435"/>
                    <a:gd name="connsiteX14" fmla="*/ 632085 w 1693888"/>
                    <a:gd name="connsiteY14" fmla="*/ 287311 h 859435"/>
                    <a:gd name="connsiteX15" fmla="*/ 227351 w 1693888"/>
                    <a:gd name="connsiteY15" fmla="*/ 107429 h 859435"/>
                    <a:gd name="connsiteX16" fmla="*/ 152400 w 1693888"/>
                    <a:gd name="connsiteY16" fmla="*/ 2498 h 85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93888" h="859435">
                      <a:moveTo>
                        <a:pt x="152400" y="2498"/>
                      </a:moveTo>
                      <a:cubicBezTo>
                        <a:pt x="119921" y="4996"/>
                        <a:pt x="54964" y="97436"/>
                        <a:pt x="32479" y="122419"/>
                      </a:cubicBezTo>
                      <a:cubicBezTo>
                        <a:pt x="9994" y="147402"/>
                        <a:pt x="17488" y="139907"/>
                        <a:pt x="17488" y="152399"/>
                      </a:cubicBezTo>
                      <a:cubicBezTo>
                        <a:pt x="17488" y="164891"/>
                        <a:pt x="0" y="144904"/>
                        <a:pt x="32479" y="197370"/>
                      </a:cubicBezTo>
                      <a:cubicBezTo>
                        <a:pt x="64958" y="249836"/>
                        <a:pt x="109928" y="374754"/>
                        <a:pt x="212361" y="467193"/>
                      </a:cubicBezTo>
                      <a:cubicBezTo>
                        <a:pt x="314794" y="559632"/>
                        <a:pt x="477187" y="687049"/>
                        <a:pt x="647075" y="752006"/>
                      </a:cubicBezTo>
                      <a:cubicBezTo>
                        <a:pt x="816963" y="816963"/>
                        <a:pt x="1069299" y="854439"/>
                        <a:pt x="1231692" y="856937"/>
                      </a:cubicBezTo>
                      <a:cubicBezTo>
                        <a:pt x="1394085" y="859435"/>
                        <a:pt x="1548984" y="786983"/>
                        <a:pt x="1621436" y="766996"/>
                      </a:cubicBezTo>
                      <a:cubicBezTo>
                        <a:pt x="1693888" y="747009"/>
                        <a:pt x="1658911" y="747009"/>
                        <a:pt x="1666406" y="737016"/>
                      </a:cubicBezTo>
                      <a:cubicBezTo>
                        <a:pt x="1673901" y="727023"/>
                        <a:pt x="1681396" y="762000"/>
                        <a:pt x="1666406" y="707036"/>
                      </a:cubicBezTo>
                      <a:cubicBezTo>
                        <a:pt x="1651416" y="652072"/>
                        <a:pt x="1611442" y="487180"/>
                        <a:pt x="1576465" y="407232"/>
                      </a:cubicBezTo>
                      <a:cubicBezTo>
                        <a:pt x="1541488" y="327284"/>
                        <a:pt x="1484026" y="254832"/>
                        <a:pt x="1456544" y="227350"/>
                      </a:cubicBezTo>
                      <a:cubicBezTo>
                        <a:pt x="1429062" y="199868"/>
                        <a:pt x="1499017" y="229848"/>
                        <a:pt x="1411574" y="242340"/>
                      </a:cubicBezTo>
                      <a:cubicBezTo>
                        <a:pt x="1324131" y="254832"/>
                        <a:pt x="1061803" y="294806"/>
                        <a:pt x="931888" y="302301"/>
                      </a:cubicBezTo>
                      <a:cubicBezTo>
                        <a:pt x="801973" y="309796"/>
                        <a:pt x="749508" y="319790"/>
                        <a:pt x="632085" y="287311"/>
                      </a:cubicBezTo>
                      <a:cubicBezTo>
                        <a:pt x="514662" y="254832"/>
                        <a:pt x="304800" y="149901"/>
                        <a:pt x="227351" y="107429"/>
                      </a:cubicBezTo>
                      <a:cubicBezTo>
                        <a:pt x="149902" y="64957"/>
                        <a:pt x="184879" y="0"/>
                        <a:pt x="152400" y="2498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1" name="Freeform 330"/>
                <p:cNvSpPr/>
                <p:nvPr/>
              </p:nvSpPr>
              <p:spPr>
                <a:xfrm rot="20933986">
                  <a:off x="1623014" y="4399699"/>
                  <a:ext cx="432571" cy="1104038"/>
                </a:xfrm>
                <a:custGeom>
                  <a:avLst/>
                  <a:gdLst>
                    <a:gd name="connsiteX0" fmla="*/ 12492 w 931889"/>
                    <a:gd name="connsiteY0" fmla="*/ 17488 h 1344117"/>
                    <a:gd name="connsiteX1" fmla="*/ 297305 w 931889"/>
                    <a:gd name="connsiteY1" fmla="*/ 122419 h 1344117"/>
                    <a:gd name="connsiteX2" fmla="*/ 552138 w 931889"/>
                    <a:gd name="connsiteY2" fmla="*/ 302301 h 1344117"/>
                    <a:gd name="connsiteX3" fmla="*/ 806971 w 931889"/>
                    <a:gd name="connsiteY3" fmla="*/ 647075 h 1344117"/>
                    <a:gd name="connsiteX4" fmla="*/ 896912 w 931889"/>
                    <a:gd name="connsiteY4" fmla="*/ 931888 h 1344117"/>
                    <a:gd name="connsiteX5" fmla="*/ 911902 w 931889"/>
                    <a:gd name="connsiteY5" fmla="*/ 1141750 h 1344117"/>
                    <a:gd name="connsiteX6" fmla="*/ 776991 w 931889"/>
                    <a:gd name="connsiteY6" fmla="*/ 1246681 h 1344117"/>
                    <a:gd name="connsiteX7" fmla="*/ 582119 w 931889"/>
                    <a:gd name="connsiteY7" fmla="*/ 1321632 h 1344117"/>
                    <a:gd name="connsiteX8" fmla="*/ 582119 w 931889"/>
                    <a:gd name="connsiteY8" fmla="*/ 1261671 h 1344117"/>
                    <a:gd name="connsiteX9" fmla="*/ 537148 w 931889"/>
                    <a:gd name="connsiteY9" fmla="*/ 826957 h 1344117"/>
                    <a:gd name="connsiteX10" fmla="*/ 387246 w 931889"/>
                    <a:gd name="connsiteY10" fmla="*/ 497173 h 1344117"/>
                    <a:gd name="connsiteX11" fmla="*/ 222355 w 931889"/>
                    <a:gd name="connsiteY11" fmla="*/ 227350 h 1344117"/>
                    <a:gd name="connsiteX12" fmla="*/ 12492 w 931889"/>
                    <a:gd name="connsiteY12" fmla="*/ 17488 h 13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1889" h="1344117">
                      <a:moveTo>
                        <a:pt x="12492" y="17488"/>
                      </a:moveTo>
                      <a:cubicBezTo>
                        <a:pt x="24984" y="0"/>
                        <a:pt x="207364" y="74950"/>
                        <a:pt x="297305" y="122419"/>
                      </a:cubicBezTo>
                      <a:cubicBezTo>
                        <a:pt x="387246" y="169888"/>
                        <a:pt x="467194" y="214858"/>
                        <a:pt x="552138" y="302301"/>
                      </a:cubicBezTo>
                      <a:cubicBezTo>
                        <a:pt x="637082" y="389744"/>
                        <a:pt x="749509" y="542144"/>
                        <a:pt x="806971" y="647075"/>
                      </a:cubicBezTo>
                      <a:cubicBezTo>
                        <a:pt x="864433" y="752006"/>
                        <a:pt x="879424" y="849442"/>
                        <a:pt x="896912" y="931888"/>
                      </a:cubicBezTo>
                      <a:cubicBezTo>
                        <a:pt x="914400" y="1014334"/>
                        <a:pt x="931889" y="1089285"/>
                        <a:pt x="911902" y="1141750"/>
                      </a:cubicBezTo>
                      <a:cubicBezTo>
                        <a:pt x="891915" y="1194216"/>
                        <a:pt x="831955" y="1216701"/>
                        <a:pt x="776991" y="1246681"/>
                      </a:cubicBezTo>
                      <a:cubicBezTo>
                        <a:pt x="722027" y="1276661"/>
                        <a:pt x="614598" y="1319134"/>
                        <a:pt x="582119" y="1321632"/>
                      </a:cubicBezTo>
                      <a:cubicBezTo>
                        <a:pt x="549640" y="1324130"/>
                        <a:pt x="589614" y="1344117"/>
                        <a:pt x="582119" y="1261671"/>
                      </a:cubicBezTo>
                      <a:cubicBezTo>
                        <a:pt x="574624" y="1179225"/>
                        <a:pt x="569627" y="954373"/>
                        <a:pt x="537148" y="826957"/>
                      </a:cubicBezTo>
                      <a:cubicBezTo>
                        <a:pt x="504669" y="699541"/>
                        <a:pt x="439711" y="597107"/>
                        <a:pt x="387246" y="497173"/>
                      </a:cubicBezTo>
                      <a:cubicBezTo>
                        <a:pt x="334781" y="397239"/>
                        <a:pt x="287312" y="302301"/>
                        <a:pt x="222355" y="227350"/>
                      </a:cubicBezTo>
                      <a:cubicBezTo>
                        <a:pt x="157398" y="152399"/>
                        <a:pt x="0" y="34976"/>
                        <a:pt x="12492" y="17488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070" name="Group 1258"/>
            <p:cNvGrpSpPr>
              <a:grpSpLocks/>
            </p:cNvGrpSpPr>
            <p:nvPr/>
          </p:nvGrpSpPr>
          <p:grpSpPr bwMode="auto">
            <a:xfrm>
              <a:off x="8989002" y="3690046"/>
              <a:ext cx="775867" cy="647661"/>
              <a:chOff x="7800802" y="3933916"/>
              <a:chExt cx="1391034" cy="1409107"/>
            </a:xfrm>
          </p:grpSpPr>
          <p:sp>
            <p:nvSpPr>
              <p:cNvPr id="304" name="Freeform 89"/>
              <p:cNvSpPr/>
              <p:nvPr/>
            </p:nvSpPr>
            <p:spPr>
              <a:xfrm>
                <a:off x="7872041" y="4155158"/>
                <a:ext cx="1320435" cy="1186484"/>
              </a:xfrm>
              <a:custGeom>
                <a:avLst/>
                <a:gdLst>
                  <a:gd name="connsiteX0" fmla="*/ 74951 w 1321632"/>
                  <a:gd name="connsiteY0" fmla="*/ 1094281 h 1189219"/>
                  <a:gd name="connsiteX1" fmla="*/ 494675 w 1321632"/>
                  <a:gd name="connsiteY1" fmla="*/ 1184222 h 1189219"/>
                  <a:gd name="connsiteX2" fmla="*/ 1049311 w 1321632"/>
                  <a:gd name="connsiteY2" fmla="*/ 1064301 h 1189219"/>
                  <a:gd name="connsiteX3" fmla="*/ 1274164 w 1321632"/>
                  <a:gd name="connsiteY3" fmla="*/ 914399 h 1189219"/>
                  <a:gd name="connsiteX4" fmla="*/ 1319134 w 1321632"/>
                  <a:gd name="connsiteY4" fmla="*/ 869429 h 1189219"/>
                  <a:gd name="connsiteX5" fmla="*/ 1289154 w 1321632"/>
                  <a:gd name="connsiteY5" fmla="*/ 674557 h 1189219"/>
                  <a:gd name="connsiteX6" fmla="*/ 1154242 w 1321632"/>
                  <a:gd name="connsiteY6" fmla="*/ 359763 h 1189219"/>
                  <a:gd name="connsiteX7" fmla="*/ 884420 w 1321632"/>
                  <a:gd name="connsiteY7" fmla="*/ 104931 h 1189219"/>
                  <a:gd name="connsiteX8" fmla="*/ 584616 w 1321632"/>
                  <a:gd name="connsiteY8" fmla="*/ 14990 h 1189219"/>
                  <a:gd name="connsiteX9" fmla="*/ 359764 w 1321632"/>
                  <a:gd name="connsiteY9" fmla="*/ 14990 h 1189219"/>
                  <a:gd name="connsiteX10" fmla="*/ 134911 w 1321632"/>
                  <a:gd name="connsiteY10" fmla="*/ 89940 h 1189219"/>
                  <a:gd name="connsiteX11" fmla="*/ 74951 w 1321632"/>
                  <a:gd name="connsiteY11" fmla="*/ 179881 h 1189219"/>
                  <a:gd name="connsiteX12" fmla="*/ 44970 w 1321632"/>
                  <a:gd name="connsiteY12" fmla="*/ 419724 h 1189219"/>
                  <a:gd name="connsiteX13" fmla="*/ 14990 w 1321632"/>
                  <a:gd name="connsiteY13" fmla="*/ 914399 h 1189219"/>
                  <a:gd name="connsiteX14" fmla="*/ 134911 w 1321632"/>
                  <a:gd name="connsiteY14" fmla="*/ 1139252 h 1189219"/>
                  <a:gd name="connsiteX15" fmla="*/ 134911 w 1321632"/>
                  <a:gd name="connsiteY15" fmla="*/ 1139252 h 118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1632" h="1189219">
                    <a:moveTo>
                      <a:pt x="74951" y="1094281"/>
                    </a:moveTo>
                    <a:cubicBezTo>
                      <a:pt x="203616" y="1141750"/>
                      <a:pt x="332282" y="1189219"/>
                      <a:pt x="494675" y="1184222"/>
                    </a:cubicBezTo>
                    <a:cubicBezTo>
                      <a:pt x="657068" y="1179225"/>
                      <a:pt x="919396" y="1109272"/>
                      <a:pt x="1049311" y="1064301"/>
                    </a:cubicBezTo>
                    <a:cubicBezTo>
                      <a:pt x="1179226" y="1019331"/>
                      <a:pt x="1229194" y="946878"/>
                      <a:pt x="1274164" y="914399"/>
                    </a:cubicBezTo>
                    <a:cubicBezTo>
                      <a:pt x="1319135" y="881920"/>
                      <a:pt x="1316636" y="909403"/>
                      <a:pt x="1319134" y="869429"/>
                    </a:cubicBezTo>
                    <a:cubicBezTo>
                      <a:pt x="1321632" y="829455"/>
                      <a:pt x="1316636" y="759501"/>
                      <a:pt x="1289154" y="674557"/>
                    </a:cubicBezTo>
                    <a:cubicBezTo>
                      <a:pt x="1261672" y="589613"/>
                      <a:pt x="1221698" y="454701"/>
                      <a:pt x="1154242" y="359763"/>
                    </a:cubicBezTo>
                    <a:cubicBezTo>
                      <a:pt x="1086786" y="264825"/>
                      <a:pt x="979358" y="162393"/>
                      <a:pt x="884420" y="104931"/>
                    </a:cubicBezTo>
                    <a:cubicBezTo>
                      <a:pt x="789482" y="47469"/>
                      <a:pt x="672059" y="29980"/>
                      <a:pt x="584616" y="14990"/>
                    </a:cubicBezTo>
                    <a:cubicBezTo>
                      <a:pt x="497173" y="0"/>
                      <a:pt x="434715" y="2498"/>
                      <a:pt x="359764" y="14990"/>
                    </a:cubicBezTo>
                    <a:cubicBezTo>
                      <a:pt x="284813" y="27482"/>
                      <a:pt x="182380" y="62458"/>
                      <a:pt x="134911" y="89940"/>
                    </a:cubicBezTo>
                    <a:cubicBezTo>
                      <a:pt x="87442" y="117422"/>
                      <a:pt x="89941" y="124917"/>
                      <a:pt x="74951" y="179881"/>
                    </a:cubicBezTo>
                    <a:cubicBezTo>
                      <a:pt x="59961" y="234845"/>
                      <a:pt x="54963" y="297304"/>
                      <a:pt x="44970" y="419724"/>
                    </a:cubicBezTo>
                    <a:cubicBezTo>
                      <a:pt x="34977" y="542144"/>
                      <a:pt x="0" y="794478"/>
                      <a:pt x="14990" y="914399"/>
                    </a:cubicBezTo>
                    <a:cubicBezTo>
                      <a:pt x="29980" y="1034320"/>
                      <a:pt x="134911" y="1139252"/>
                      <a:pt x="134911" y="1139252"/>
                    </a:cubicBezTo>
                    <a:lnTo>
                      <a:pt x="134911" y="1139252"/>
                    </a:lnTo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19072" name="Group 506"/>
              <p:cNvGrpSpPr>
                <a:grpSpLocks/>
              </p:cNvGrpSpPr>
              <p:nvPr/>
            </p:nvGrpSpPr>
            <p:grpSpPr bwMode="auto">
              <a:xfrm>
                <a:off x="7800802" y="3933916"/>
                <a:ext cx="1339034" cy="1207066"/>
                <a:chOff x="-121500" y="4942617"/>
                <a:chExt cx="1339034" cy="1207066"/>
              </a:xfrm>
            </p:grpSpPr>
            <p:sp>
              <p:nvSpPr>
                <p:cNvPr id="306" name="Freeform 305"/>
                <p:cNvSpPr/>
                <p:nvPr/>
              </p:nvSpPr>
              <p:spPr>
                <a:xfrm>
                  <a:off x="-5062" y="4957514"/>
                  <a:ext cx="991134" cy="383213"/>
                </a:xfrm>
                <a:custGeom>
                  <a:avLst/>
                  <a:gdLst>
                    <a:gd name="connsiteX0" fmla="*/ 979358 w 991850"/>
                    <a:gd name="connsiteY0" fmla="*/ 334781 h 384748"/>
                    <a:gd name="connsiteX1" fmla="*/ 919397 w 991850"/>
                    <a:gd name="connsiteY1" fmla="*/ 214860 h 384748"/>
                    <a:gd name="connsiteX2" fmla="*/ 694545 w 991850"/>
                    <a:gd name="connsiteY2" fmla="*/ 49968 h 384748"/>
                    <a:gd name="connsiteX3" fmla="*/ 454702 w 991850"/>
                    <a:gd name="connsiteY3" fmla="*/ 4997 h 384748"/>
                    <a:gd name="connsiteX4" fmla="*/ 274820 w 991850"/>
                    <a:gd name="connsiteY4" fmla="*/ 19987 h 384748"/>
                    <a:gd name="connsiteX5" fmla="*/ 34977 w 991850"/>
                    <a:gd name="connsiteY5" fmla="*/ 109928 h 384748"/>
                    <a:gd name="connsiteX6" fmla="*/ 64958 w 991850"/>
                    <a:gd name="connsiteY6" fmla="*/ 124919 h 384748"/>
                    <a:gd name="connsiteX7" fmla="*/ 244840 w 991850"/>
                    <a:gd name="connsiteY7" fmla="*/ 289810 h 384748"/>
                    <a:gd name="connsiteX8" fmla="*/ 619594 w 991850"/>
                    <a:gd name="connsiteY8" fmla="*/ 364761 h 384748"/>
                    <a:gd name="connsiteX9" fmla="*/ 844446 w 991850"/>
                    <a:gd name="connsiteY9" fmla="*/ 379751 h 384748"/>
                    <a:gd name="connsiteX10" fmla="*/ 979358 w 991850"/>
                    <a:gd name="connsiteY10" fmla="*/ 334781 h 38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1850" h="384748">
                      <a:moveTo>
                        <a:pt x="979358" y="334781"/>
                      </a:moveTo>
                      <a:cubicBezTo>
                        <a:pt x="991850" y="307299"/>
                        <a:pt x="966866" y="262329"/>
                        <a:pt x="919397" y="214860"/>
                      </a:cubicBezTo>
                      <a:cubicBezTo>
                        <a:pt x="871928" y="167391"/>
                        <a:pt x="771994" y="84945"/>
                        <a:pt x="694545" y="49968"/>
                      </a:cubicBezTo>
                      <a:cubicBezTo>
                        <a:pt x="617096" y="14991"/>
                        <a:pt x="524656" y="9994"/>
                        <a:pt x="454702" y="4997"/>
                      </a:cubicBezTo>
                      <a:cubicBezTo>
                        <a:pt x="384748" y="0"/>
                        <a:pt x="344774" y="2499"/>
                        <a:pt x="274820" y="19987"/>
                      </a:cubicBezTo>
                      <a:cubicBezTo>
                        <a:pt x="204866" y="37475"/>
                        <a:pt x="69954" y="92439"/>
                        <a:pt x="34977" y="109928"/>
                      </a:cubicBezTo>
                      <a:cubicBezTo>
                        <a:pt x="0" y="127417"/>
                        <a:pt x="29981" y="94939"/>
                        <a:pt x="64958" y="124919"/>
                      </a:cubicBezTo>
                      <a:cubicBezTo>
                        <a:pt x="99935" y="154899"/>
                        <a:pt x="152401" y="249836"/>
                        <a:pt x="244840" y="289810"/>
                      </a:cubicBezTo>
                      <a:cubicBezTo>
                        <a:pt x="337279" y="329784"/>
                        <a:pt x="519660" y="349771"/>
                        <a:pt x="619594" y="364761"/>
                      </a:cubicBezTo>
                      <a:cubicBezTo>
                        <a:pt x="719528" y="379751"/>
                        <a:pt x="784485" y="384748"/>
                        <a:pt x="844446" y="379751"/>
                      </a:cubicBezTo>
                      <a:cubicBezTo>
                        <a:pt x="904407" y="374754"/>
                        <a:pt x="966866" y="362263"/>
                        <a:pt x="979358" y="3347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75000"/>
                      </a:schemeClr>
                    </a:gs>
                    <a:gs pos="50000">
                      <a:srgbClr val="AEC5E0">
                        <a:shade val="67500"/>
                        <a:satMod val="115000"/>
                      </a:srgbClr>
                    </a:gs>
                    <a:gs pos="100000">
                      <a:srgbClr val="AEC5E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-111600" y="5031208"/>
                  <a:ext cx="1272008" cy="714839"/>
                </a:xfrm>
                <a:custGeom>
                  <a:avLst/>
                  <a:gdLst>
                    <a:gd name="connsiteX0" fmla="*/ 1086787 w 1274164"/>
                    <a:gd name="connsiteY0" fmla="*/ 259830 h 712033"/>
                    <a:gd name="connsiteX1" fmla="*/ 712033 w 1274164"/>
                    <a:gd name="connsiteY1" fmla="*/ 289810 h 712033"/>
                    <a:gd name="connsiteX2" fmla="*/ 262328 w 1274164"/>
                    <a:gd name="connsiteY2" fmla="*/ 184879 h 712033"/>
                    <a:gd name="connsiteX3" fmla="*/ 157396 w 1274164"/>
                    <a:gd name="connsiteY3" fmla="*/ 19987 h 712033"/>
                    <a:gd name="connsiteX4" fmla="*/ 127416 w 1274164"/>
                    <a:gd name="connsiteY4" fmla="*/ 64958 h 712033"/>
                    <a:gd name="connsiteX5" fmla="*/ 52465 w 1274164"/>
                    <a:gd name="connsiteY5" fmla="*/ 304800 h 712033"/>
                    <a:gd name="connsiteX6" fmla="*/ 52465 w 1274164"/>
                    <a:gd name="connsiteY6" fmla="*/ 574623 h 712033"/>
                    <a:gd name="connsiteX7" fmla="*/ 97436 w 1274164"/>
                    <a:gd name="connsiteY7" fmla="*/ 604604 h 712033"/>
                    <a:gd name="connsiteX8" fmla="*/ 637082 w 1274164"/>
                    <a:gd name="connsiteY8" fmla="*/ 709535 h 712033"/>
                    <a:gd name="connsiteX9" fmla="*/ 1146747 w 1274164"/>
                    <a:gd name="connsiteY9" fmla="*/ 619594 h 712033"/>
                    <a:gd name="connsiteX10" fmla="*/ 1266669 w 1274164"/>
                    <a:gd name="connsiteY10" fmla="*/ 514663 h 712033"/>
                    <a:gd name="connsiteX11" fmla="*/ 1191718 w 1274164"/>
                    <a:gd name="connsiteY11" fmla="*/ 379751 h 712033"/>
                    <a:gd name="connsiteX12" fmla="*/ 1086787 w 1274164"/>
                    <a:gd name="connsiteY12" fmla="*/ 259830 h 71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4164" h="712033">
                      <a:moveTo>
                        <a:pt x="1086787" y="259830"/>
                      </a:moveTo>
                      <a:cubicBezTo>
                        <a:pt x="1006839" y="244840"/>
                        <a:pt x="849443" y="302302"/>
                        <a:pt x="712033" y="289810"/>
                      </a:cubicBezTo>
                      <a:cubicBezTo>
                        <a:pt x="574623" y="277318"/>
                        <a:pt x="354768" y="229850"/>
                        <a:pt x="262328" y="184879"/>
                      </a:cubicBezTo>
                      <a:cubicBezTo>
                        <a:pt x="169888" y="139908"/>
                        <a:pt x="179881" y="39974"/>
                        <a:pt x="157396" y="19987"/>
                      </a:cubicBezTo>
                      <a:cubicBezTo>
                        <a:pt x="134911" y="0"/>
                        <a:pt x="144904" y="17489"/>
                        <a:pt x="127416" y="64958"/>
                      </a:cubicBezTo>
                      <a:cubicBezTo>
                        <a:pt x="109928" y="112427"/>
                        <a:pt x="64957" y="219856"/>
                        <a:pt x="52465" y="304800"/>
                      </a:cubicBezTo>
                      <a:cubicBezTo>
                        <a:pt x="39973" y="389744"/>
                        <a:pt x="44970" y="524656"/>
                        <a:pt x="52465" y="574623"/>
                      </a:cubicBezTo>
                      <a:cubicBezTo>
                        <a:pt x="59960" y="624590"/>
                        <a:pt x="0" y="582119"/>
                        <a:pt x="97436" y="604604"/>
                      </a:cubicBezTo>
                      <a:cubicBezTo>
                        <a:pt x="194872" y="627089"/>
                        <a:pt x="462197" y="707037"/>
                        <a:pt x="637082" y="709535"/>
                      </a:cubicBezTo>
                      <a:cubicBezTo>
                        <a:pt x="811967" y="712033"/>
                        <a:pt x="1041816" y="652073"/>
                        <a:pt x="1146747" y="619594"/>
                      </a:cubicBezTo>
                      <a:cubicBezTo>
                        <a:pt x="1251678" y="587115"/>
                        <a:pt x="1259174" y="554637"/>
                        <a:pt x="1266669" y="514663"/>
                      </a:cubicBezTo>
                      <a:cubicBezTo>
                        <a:pt x="1274164" y="474689"/>
                        <a:pt x="1219200" y="427220"/>
                        <a:pt x="1191718" y="379751"/>
                      </a:cubicBezTo>
                      <a:cubicBezTo>
                        <a:pt x="1164236" y="332282"/>
                        <a:pt x="1166735" y="274820"/>
                        <a:pt x="1086787" y="259830"/>
                      </a:cubicBezTo>
                      <a:close/>
                    </a:path>
                  </a:pathLst>
                </a:custGeom>
                <a:solidFill>
                  <a:srgbClr val="00B0F0">
                    <a:alpha val="1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-121286" y="5543388"/>
                  <a:ext cx="1339807" cy="604297"/>
                </a:xfrm>
                <a:custGeom>
                  <a:avLst/>
                  <a:gdLst>
                    <a:gd name="connsiteX0" fmla="*/ 77449 w 1344117"/>
                    <a:gd name="connsiteY0" fmla="*/ 44970 h 602105"/>
                    <a:gd name="connsiteX1" fmla="*/ 527153 w 1344117"/>
                    <a:gd name="connsiteY1" fmla="*/ 194872 h 602105"/>
                    <a:gd name="connsiteX2" fmla="*/ 1111770 w 1344117"/>
                    <a:gd name="connsiteY2" fmla="*/ 134911 h 602105"/>
                    <a:gd name="connsiteX3" fmla="*/ 1276662 w 1344117"/>
                    <a:gd name="connsiteY3" fmla="*/ 14990 h 602105"/>
                    <a:gd name="connsiteX4" fmla="*/ 1291652 w 1344117"/>
                    <a:gd name="connsiteY4" fmla="*/ 44970 h 602105"/>
                    <a:gd name="connsiteX5" fmla="*/ 1336622 w 1344117"/>
                    <a:gd name="connsiteY5" fmla="*/ 194872 h 602105"/>
                    <a:gd name="connsiteX6" fmla="*/ 1261671 w 1344117"/>
                    <a:gd name="connsiteY6" fmla="*/ 374754 h 602105"/>
                    <a:gd name="connsiteX7" fmla="*/ 841947 w 1344117"/>
                    <a:gd name="connsiteY7" fmla="*/ 569626 h 602105"/>
                    <a:gd name="connsiteX8" fmla="*/ 302301 w 1344117"/>
                    <a:gd name="connsiteY8" fmla="*/ 569626 h 602105"/>
                    <a:gd name="connsiteX9" fmla="*/ 77449 w 1344117"/>
                    <a:gd name="connsiteY9" fmla="*/ 524655 h 602105"/>
                    <a:gd name="connsiteX10" fmla="*/ 62458 w 1344117"/>
                    <a:gd name="connsiteY10" fmla="*/ 464695 h 602105"/>
                    <a:gd name="connsiteX11" fmla="*/ 77449 w 1344117"/>
                    <a:gd name="connsiteY11" fmla="*/ 44970 h 6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4117" h="602105">
                      <a:moveTo>
                        <a:pt x="77449" y="44970"/>
                      </a:moveTo>
                      <a:cubicBezTo>
                        <a:pt x="154898" y="0"/>
                        <a:pt x="354766" y="179882"/>
                        <a:pt x="527153" y="194872"/>
                      </a:cubicBezTo>
                      <a:cubicBezTo>
                        <a:pt x="699540" y="209862"/>
                        <a:pt x="986852" y="164891"/>
                        <a:pt x="1111770" y="134911"/>
                      </a:cubicBezTo>
                      <a:cubicBezTo>
                        <a:pt x="1236688" y="104931"/>
                        <a:pt x="1246682" y="29980"/>
                        <a:pt x="1276662" y="14990"/>
                      </a:cubicBezTo>
                      <a:cubicBezTo>
                        <a:pt x="1306642" y="0"/>
                        <a:pt x="1281659" y="14990"/>
                        <a:pt x="1291652" y="44970"/>
                      </a:cubicBezTo>
                      <a:cubicBezTo>
                        <a:pt x="1301645" y="74950"/>
                        <a:pt x="1341619" y="139908"/>
                        <a:pt x="1336622" y="194872"/>
                      </a:cubicBezTo>
                      <a:cubicBezTo>
                        <a:pt x="1331625" y="249836"/>
                        <a:pt x="1344117" y="312295"/>
                        <a:pt x="1261671" y="374754"/>
                      </a:cubicBezTo>
                      <a:cubicBezTo>
                        <a:pt x="1179225" y="437213"/>
                        <a:pt x="1001842" y="537147"/>
                        <a:pt x="841947" y="569626"/>
                      </a:cubicBezTo>
                      <a:cubicBezTo>
                        <a:pt x="682052" y="602105"/>
                        <a:pt x="429717" y="577121"/>
                        <a:pt x="302301" y="569626"/>
                      </a:cubicBezTo>
                      <a:cubicBezTo>
                        <a:pt x="174885" y="562131"/>
                        <a:pt x="117423" y="542144"/>
                        <a:pt x="77449" y="524655"/>
                      </a:cubicBezTo>
                      <a:cubicBezTo>
                        <a:pt x="37475" y="507166"/>
                        <a:pt x="57461" y="542144"/>
                        <a:pt x="62458" y="464695"/>
                      </a:cubicBezTo>
                      <a:cubicBezTo>
                        <a:pt x="67455" y="387246"/>
                        <a:pt x="0" y="89940"/>
                        <a:pt x="77449" y="44970"/>
                      </a:cubicBezTo>
                      <a:close/>
                    </a:path>
                  </a:pathLst>
                </a:custGeom>
                <a:solidFill>
                  <a:srgbClr val="0070C0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330696" y="4942775"/>
                  <a:ext cx="868453" cy="1131215"/>
                </a:xfrm>
                <a:custGeom>
                  <a:avLst/>
                  <a:gdLst>
                    <a:gd name="connsiteX0" fmla="*/ 27482 w 869429"/>
                    <a:gd name="connsiteY0" fmla="*/ 19987 h 1134256"/>
                    <a:gd name="connsiteX1" fmla="*/ 252334 w 869429"/>
                    <a:gd name="connsiteY1" fmla="*/ 154899 h 1134256"/>
                    <a:gd name="connsiteX2" fmla="*/ 462197 w 869429"/>
                    <a:gd name="connsiteY2" fmla="*/ 379751 h 1134256"/>
                    <a:gd name="connsiteX3" fmla="*/ 567128 w 869429"/>
                    <a:gd name="connsiteY3" fmla="*/ 709535 h 1134256"/>
                    <a:gd name="connsiteX4" fmla="*/ 567128 w 869429"/>
                    <a:gd name="connsiteY4" fmla="*/ 979358 h 1134256"/>
                    <a:gd name="connsiteX5" fmla="*/ 567128 w 869429"/>
                    <a:gd name="connsiteY5" fmla="*/ 1114269 h 1134256"/>
                    <a:gd name="connsiteX6" fmla="*/ 612098 w 869429"/>
                    <a:gd name="connsiteY6" fmla="*/ 1099279 h 1134256"/>
                    <a:gd name="connsiteX7" fmla="*/ 762000 w 869429"/>
                    <a:gd name="connsiteY7" fmla="*/ 1009338 h 1134256"/>
                    <a:gd name="connsiteX8" fmla="*/ 866931 w 869429"/>
                    <a:gd name="connsiteY8" fmla="*/ 904407 h 1134256"/>
                    <a:gd name="connsiteX9" fmla="*/ 776990 w 869429"/>
                    <a:gd name="connsiteY9" fmla="*/ 529653 h 1134256"/>
                    <a:gd name="connsiteX10" fmla="*/ 642079 w 869429"/>
                    <a:gd name="connsiteY10" fmla="*/ 319791 h 1134256"/>
                    <a:gd name="connsiteX11" fmla="*/ 387246 w 869429"/>
                    <a:gd name="connsiteY11" fmla="*/ 124918 h 1134256"/>
                    <a:gd name="connsiteX12" fmla="*/ 87443 w 869429"/>
                    <a:gd name="connsiteY12" fmla="*/ 34977 h 1134256"/>
                    <a:gd name="connsiteX13" fmla="*/ 27482 w 869429"/>
                    <a:gd name="connsiteY13" fmla="*/ 19987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9429" h="1134256">
                      <a:moveTo>
                        <a:pt x="27482" y="19987"/>
                      </a:moveTo>
                      <a:cubicBezTo>
                        <a:pt x="54964" y="39974"/>
                        <a:pt x="179881" y="94938"/>
                        <a:pt x="252334" y="154899"/>
                      </a:cubicBezTo>
                      <a:cubicBezTo>
                        <a:pt x="324787" y="214860"/>
                        <a:pt x="409731" y="287312"/>
                        <a:pt x="462197" y="379751"/>
                      </a:cubicBezTo>
                      <a:cubicBezTo>
                        <a:pt x="514663" y="472190"/>
                        <a:pt x="549640" y="609601"/>
                        <a:pt x="567128" y="709535"/>
                      </a:cubicBezTo>
                      <a:cubicBezTo>
                        <a:pt x="584616" y="809469"/>
                        <a:pt x="567128" y="979358"/>
                        <a:pt x="567128" y="979358"/>
                      </a:cubicBezTo>
                      <a:cubicBezTo>
                        <a:pt x="567128" y="1046814"/>
                        <a:pt x="559633" y="1094282"/>
                        <a:pt x="567128" y="1114269"/>
                      </a:cubicBezTo>
                      <a:cubicBezTo>
                        <a:pt x="574623" y="1134256"/>
                        <a:pt x="579619" y="1116768"/>
                        <a:pt x="612098" y="1099279"/>
                      </a:cubicBezTo>
                      <a:cubicBezTo>
                        <a:pt x="644577" y="1081790"/>
                        <a:pt x="719528" y="1041817"/>
                        <a:pt x="762000" y="1009338"/>
                      </a:cubicBezTo>
                      <a:cubicBezTo>
                        <a:pt x="804472" y="976859"/>
                        <a:pt x="864433" y="984354"/>
                        <a:pt x="866931" y="904407"/>
                      </a:cubicBezTo>
                      <a:cubicBezTo>
                        <a:pt x="869429" y="824460"/>
                        <a:pt x="814465" y="627089"/>
                        <a:pt x="776990" y="529653"/>
                      </a:cubicBezTo>
                      <a:cubicBezTo>
                        <a:pt x="739515" y="432217"/>
                        <a:pt x="707036" y="387247"/>
                        <a:pt x="642079" y="319791"/>
                      </a:cubicBezTo>
                      <a:cubicBezTo>
                        <a:pt x="577122" y="252335"/>
                        <a:pt x="479685" y="172387"/>
                        <a:pt x="387246" y="124918"/>
                      </a:cubicBezTo>
                      <a:cubicBezTo>
                        <a:pt x="294807" y="77449"/>
                        <a:pt x="147404" y="49967"/>
                        <a:pt x="87443" y="34977"/>
                      </a:cubicBezTo>
                      <a:cubicBezTo>
                        <a:pt x="27482" y="19987"/>
                        <a:pt x="0" y="0"/>
                        <a:pt x="27482" y="19987"/>
                      </a:cubicBezTo>
                      <a:close/>
                    </a:path>
                  </a:pathLst>
                </a:custGeom>
                <a:solidFill>
                  <a:schemeClr val="bg1">
                    <a:alpha val="3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077" name="Group 1740"/>
            <p:cNvGrpSpPr>
              <a:grpSpLocks/>
            </p:cNvGrpSpPr>
            <p:nvPr/>
          </p:nvGrpSpPr>
          <p:grpSpPr bwMode="auto">
            <a:xfrm>
              <a:off x="5064585" y="5345790"/>
              <a:ext cx="251971" cy="432114"/>
              <a:chOff x="-8029335" y="2945417"/>
              <a:chExt cx="1439846" cy="2341930"/>
            </a:xfrm>
          </p:grpSpPr>
          <p:grpSp>
            <p:nvGrpSpPr>
              <p:cNvPr id="19078" name="Group 1712"/>
              <p:cNvGrpSpPr>
                <a:grpSpLocks/>
              </p:cNvGrpSpPr>
              <p:nvPr/>
            </p:nvGrpSpPr>
            <p:grpSpPr bwMode="auto">
              <a:xfrm>
                <a:off x="-7021284" y="3572952"/>
                <a:ext cx="431795" cy="1642961"/>
                <a:chOff x="105252" y="1066619"/>
                <a:chExt cx="2056256" cy="2677754"/>
              </a:xfrm>
            </p:grpSpPr>
            <p:sp>
              <p:nvSpPr>
                <p:cNvPr id="301" name="Freeform 300"/>
                <p:cNvSpPr/>
                <p:nvPr/>
              </p:nvSpPr>
              <p:spPr>
                <a:xfrm rot="2671018">
                  <a:off x="79571" y="1066987"/>
                  <a:ext cx="2058046" cy="24384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 rot="2671018">
                  <a:off x="128587" y="1156746"/>
                  <a:ext cx="1862042" cy="222903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3" name="Freeform 123"/>
                <p:cNvSpPr/>
                <p:nvPr/>
              </p:nvSpPr>
              <p:spPr>
                <a:xfrm rot="2671018">
                  <a:off x="765586" y="1351230"/>
                  <a:ext cx="833034" cy="23935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82" name="Group 1724"/>
              <p:cNvGrpSpPr>
                <a:grpSpLocks/>
              </p:cNvGrpSpPr>
              <p:nvPr/>
            </p:nvGrpSpPr>
            <p:grpSpPr bwMode="auto">
              <a:xfrm rot="-1497232">
                <a:off x="-7205561" y="3097321"/>
                <a:ext cx="503232" cy="1643231"/>
                <a:chOff x="95286" y="1062285"/>
                <a:chExt cx="2054098" cy="2678194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 rot="2671018">
                  <a:off x="125177" y="1078844"/>
                  <a:ext cx="2268059" cy="22888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 rot="2671018">
                  <a:off x="98871" y="1143359"/>
                  <a:ext cx="2016052" cy="210934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0" name="Freeform 123"/>
                <p:cNvSpPr/>
                <p:nvPr/>
              </p:nvSpPr>
              <p:spPr>
                <a:xfrm rot="2671018">
                  <a:off x="740538" y="1366829"/>
                  <a:ext cx="882036" cy="2363664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86" name="Group 1732"/>
              <p:cNvGrpSpPr>
                <a:grpSpLocks/>
              </p:cNvGrpSpPr>
              <p:nvPr/>
            </p:nvGrpSpPr>
            <p:grpSpPr bwMode="auto">
              <a:xfrm rot="-2454713">
                <a:off x="-7575701" y="2945417"/>
                <a:ext cx="450845" cy="2213839"/>
                <a:chOff x="106087" y="1066223"/>
                <a:chExt cx="2059791" cy="2672853"/>
              </a:xfrm>
            </p:grpSpPr>
            <p:sp>
              <p:nvSpPr>
                <p:cNvPr id="295" name="Freeform 294"/>
                <p:cNvSpPr/>
                <p:nvPr/>
              </p:nvSpPr>
              <p:spPr>
                <a:xfrm rot="2671018">
                  <a:off x="66861" y="1046052"/>
                  <a:ext cx="2021471" cy="240477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6" name="Freeform 159"/>
                <p:cNvSpPr/>
                <p:nvPr/>
              </p:nvSpPr>
              <p:spPr>
                <a:xfrm rot="2671018">
                  <a:off x="145495" y="1133354"/>
                  <a:ext cx="1833426" cy="223854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7" name="Freeform 123"/>
                <p:cNvSpPr/>
                <p:nvPr/>
              </p:nvSpPr>
              <p:spPr>
                <a:xfrm rot="2671018">
                  <a:off x="610909" y="1271200"/>
                  <a:ext cx="893200" cy="237153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90" name="Group 1736"/>
              <p:cNvGrpSpPr>
                <a:grpSpLocks/>
              </p:cNvGrpSpPr>
              <p:nvPr/>
            </p:nvGrpSpPr>
            <p:grpSpPr bwMode="auto">
              <a:xfrm flipH="1">
                <a:off x="-8029335" y="3647560"/>
                <a:ext cx="431795" cy="1639787"/>
                <a:chOff x="106128" y="1070856"/>
                <a:chExt cx="2056256" cy="2672581"/>
              </a:xfrm>
            </p:grpSpPr>
            <p:sp>
              <p:nvSpPr>
                <p:cNvPr id="292" name="Freeform 155"/>
                <p:cNvSpPr/>
                <p:nvPr/>
              </p:nvSpPr>
              <p:spPr>
                <a:xfrm rot="2671018">
                  <a:off x="82700" y="1203945"/>
                  <a:ext cx="2058046" cy="228886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3" name="Freeform 156"/>
                <p:cNvSpPr/>
                <p:nvPr/>
              </p:nvSpPr>
              <p:spPr>
                <a:xfrm rot="2671018">
                  <a:off x="131717" y="1293705"/>
                  <a:ext cx="1862042" cy="209438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4" name="Freeform 123"/>
                <p:cNvSpPr/>
                <p:nvPr/>
              </p:nvSpPr>
              <p:spPr>
                <a:xfrm rot="2671018">
                  <a:off x="768715" y="1488179"/>
                  <a:ext cx="833034" cy="225895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094" name="Group 1728"/>
              <p:cNvGrpSpPr>
                <a:grpSpLocks/>
              </p:cNvGrpSpPr>
              <p:nvPr/>
            </p:nvGrpSpPr>
            <p:grpSpPr bwMode="auto">
              <a:xfrm rot="-959344">
                <a:off x="-7381573" y="4104304"/>
                <a:ext cx="354008" cy="1112239"/>
                <a:chOff x="91289" y="1064499"/>
                <a:chExt cx="2052909" cy="2670981"/>
              </a:xfrm>
            </p:grpSpPr>
            <p:sp>
              <p:nvSpPr>
                <p:cNvPr id="289" name="Freeform 288"/>
                <p:cNvSpPr/>
                <p:nvPr/>
              </p:nvSpPr>
              <p:spPr>
                <a:xfrm rot="2671018">
                  <a:off x="94718" y="1061736"/>
                  <a:ext cx="2028815" cy="242466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 rot="2671018">
                  <a:off x="163777" y="1147297"/>
                  <a:ext cx="1849783" cy="22262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1" name="Freeform 123"/>
                <p:cNvSpPr/>
                <p:nvPr/>
              </p:nvSpPr>
              <p:spPr>
                <a:xfrm rot="2671018">
                  <a:off x="748291" y="1319542"/>
                  <a:ext cx="835394" cy="24026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60" name="Freeform 59"/>
            <p:cNvSpPr/>
            <p:nvPr/>
          </p:nvSpPr>
          <p:spPr>
            <a:xfrm>
              <a:off x="-982975" y="5312478"/>
              <a:ext cx="8387289" cy="1742399"/>
            </a:xfrm>
            <a:custGeom>
              <a:avLst/>
              <a:gdLst>
                <a:gd name="connsiteX0" fmla="*/ 525517 w 7662041"/>
                <a:gd name="connsiteY0" fmla="*/ 286407 h 1689538"/>
                <a:gd name="connsiteX1" fmla="*/ 2228193 w 7662041"/>
                <a:gd name="connsiteY1" fmla="*/ 18393 h 1689538"/>
                <a:gd name="connsiteX2" fmla="*/ 2764221 w 7662041"/>
                <a:gd name="connsiteY2" fmla="*/ 176049 h 1689538"/>
                <a:gd name="connsiteX3" fmla="*/ 2307021 w 7662041"/>
                <a:gd name="connsiteY3" fmla="*/ 538656 h 1689538"/>
                <a:gd name="connsiteX4" fmla="*/ 4466897 w 7662041"/>
                <a:gd name="connsiteY4" fmla="*/ 522890 h 1689538"/>
                <a:gd name="connsiteX5" fmla="*/ 4261945 w 7662041"/>
                <a:gd name="connsiteY5" fmla="*/ 980090 h 1689538"/>
                <a:gd name="connsiteX6" fmla="*/ 7288924 w 7662041"/>
                <a:gd name="connsiteY6" fmla="*/ 885497 h 1689538"/>
                <a:gd name="connsiteX7" fmla="*/ 6500648 w 7662041"/>
                <a:gd name="connsiteY7" fmla="*/ 1563414 h 1689538"/>
                <a:gd name="connsiteX8" fmla="*/ 4183117 w 7662041"/>
                <a:gd name="connsiteY8" fmla="*/ 1642242 h 1689538"/>
                <a:gd name="connsiteX9" fmla="*/ 667407 w 7662041"/>
                <a:gd name="connsiteY9" fmla="*/ 1594945 h 1689538"/>
                <a:gd name="connsiteX10" fmla="*/ 178676 w 7662041"/>
                <a:gd name="connsiteY10" fmla="*/ 1200807 h 1689538"/>
                <a:gd name="connsiteX11" fmla="*/ 257504 w 7662041"/>
                <a:gd name="connsiteY11" fmla="*/ 601718 h 1689538"/>
                <a:gd name="connsiteX12" fmla="*/ 525517 w 7662041"/>
                <a:gd name="connsiteY12" fmla="*/ 286407 h 1689538"/>
                <a:gd name="connsiteX0" fmla="*/ 994062 w 8130586"/>
                <a:gd name="connsiteY0" fmla="*/ 286407 h 1689538"/>
                <a:gd name="connsiteX1" fmla="*/ 2696738 w 8130586"/>
                <a:gd name="connsiteY1" fmla="*/ 18393 h 1689538"/>
                <a:gd name="connsiteX2" fmla="*/ 3232766 w 8130586"/>
                <a:gd name="connsiteY2" fmla="*/ 176049 h 1689538"/>
                <a:gd name="connsiteX3" fmla="*/ 2775566 w 8130586"/>
                <a:gd name="connsiteY3" fmla="*/ 538656 h 1689538"/>
                <a:gd name="connsiteX4" fmla="*/ 4935442 w 8130586"/>
                <a:gd name="connsiteY4" fmla="*/ 522890 h 1689538"/>
                <a:gd name="connsiteX5" fmla="*/ 4730490 w 8130586"/>
                <a:gd name="connsiteY5" fmla="*/ 980090 h 1689538"/>
                <a:gd name="connsiteX6" fmla="*/ 7757469 w 8130586"/>
                <a:gd name="connsiteY6" fmla="*/ 885497 h 1689538"/>
                <a:gd name="connsiteX7" fmla="*/ 6969193 w 8130586"/>
                <a:gd name="connsiteY7" fmla="*/ 1563414 h 1689538"/>
                <a:gd name="connsiteX8" fmla="*/ 4651662 w 8130586"/>
                <a:gd name="connsiteY8" fmla="*/ 1642242 h 1689538"/>
                <a:gd name="connsiteX9" fmla="*/ 1135952 w 8130586"/>
                <a:gd name="connsiteY9" fmla="*/ 1594945 h 1689538"/>
                <a:gd name="connsiteX10" fmla="*/ 647221 w 8130586"/>
                <a:gd name="connsiteY10" fmla="*/ 1200807 h 1689538"/>
                <a:gd name="connsiteX11" fmla="*/ 65690 w 8130586"/>
                <a:gd name="connsiteY11" fmla="*/ 681426 h 1689538"/>
                <a:gd name="connsiteX12" fmla="*/ 994062 w 8130586"/>
                <a:gd name="connsiteY12" fmla="*/ 286407 h 1689538"/>
                <a:gd name="connsiteX0" fmla="*/ 1250765 w 8387289"/>
                <a:gd name="connsiteY0" fmla="*/ 286407 h 1742399"/>
                <a:gd name="connsiteX1" fmla="*/ 2953441 w 8387289"/>
                <a:gd name="connsiteY1" fmla="*/ 18393 h 1742399"/>
                <a:gd name="connsiteX2" fmla="*/ 3489469 w 8387289"/>
                <a:gd name="connsiteY2" fmla="*/ 176049 h 1742399"/>
                <a:gd name="connsiteX3" fmla="*/ 3032269 w 8387289"/>
                <a:gd name="connsiteY3" fmla="*/ 538656 h 1742399"/>
                <a:gd name="connsiteX4" fmla="*/ 5192145 w 8387289"/>
                <a:gd name="connsiteY4" fmla="*/ 522890 h 1742399"/>
                <a:gd name="connsiteX5" fmla="*/ 4987193 w 8387289"/>
                <a:gd name="connsiteY5" fmla="*/ 980090 h 1742399"/>
                <a:gd name="connsiteX6" fmla="*/ 8014172 w 8387289"/>
                <a:gd name="connsiteY6" fmla="*/ 885497 h 1742399"/>
                <a:gd name="connsiteX7" fmla="*/ 7225896 w 8387289"/>
                <a:gd name="connsiteY7" fmla="*/ 1563414 h 1742399"/>
                <a:gd name="connsiteX8" fmla="*/ 4908365 w 8387289"/>
                <a:gd name="connsiteY8" fmla="*/ 1642242 h 1742399"/>
                <a:gd name="connsiteX9" fmla="*/ 1392655 w 8387289"/>
                <a:gd name="connsiteY9" fmla="*/ 1594945 h 1742399"/>
                <a:gd name="connsiteX10" fmla="*/ 178377 w 8387289"/>
                <a:gd name="connsiteY10" fmla="*/ 1590146 h 1742399"/>
                <a:gd name="connsiteX11" fmla="*/ 322393 w 8387289"/>
                <a:gd name="connsiteY11" fmla="*/ 681426 h 1742399"/>
                <a:gd name="connsiteX12" fmla="*/ 1250765 w 8387289"/>
                <a:gd name="connsiteY12" fmla="*/ 286407 h 174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7289" h="1742399">
                  <a:moveTo>
                    <a:pt x="1250765" y="286407"/>
                  </a:moveTo>
                  <a:cubicBezTo>
                    <a:pt x="1689273" y="175902"/>
                    <a:pt x="2580324" y="36786"/>
                    <a:pt x="2953441" y="18393"/>
                  </a:cubicBezTo>
                  <a:cubicBezTo>
                    <a:pt x="3326558" y="0"/>
                    <a:pt x="3476331" y="89338"/>
                    <a:pt x="3489469" y="176049"/>
                  </a:cubicBezTo>
                  <a:cubicBezTo>
                    <a:pt x="3502607" y="262760"/>
                    <a:pt x="2748490" y="480849"/>
                    <a:pt x="3032269" y="538656"/>
                  </a:cubicBezTo>
                  <a:cubicBezTo>
                    <a:pt x="3316048" y="596463"/>
                    <a:pt x="4866324" y="449318"/>
                    <a:pt x="5192145" y="522890"/>
                  </a:cubicBezTo>
                  <a:cubicBezTo>
                    <a:pt x="5517966" y="596462"/>
                    <a:pt x="4516855" y="919656"/>
                    <a:pt x="4987193" y="980090"/>
                  </a:cubicBezTo>
                  <a:cubicBezTo>
                    <a:pt x="5457531" y="1040525"/>
                    <a:pt x="7641055" y="788276"/>
                    <a:pt x="8014172" y="885497"/>
                  </a:cubicBezTo>
                  <a:cubicBezTo>
                    <a:pt x="8387289" y="982718"/>
                    <a:pt x="7743531" y="1437290"/>
                    <a:pt x="7225896" y="1563414"/>
                  </a:cubicBezTo>
                  <a:cubicBezTo>
                    <a:pt x="6708262" y="1689538"/>
                    <a:pt x="4908365" y="1642242"/>
                    <a:pt x="4908365" y="1642242"/>
                  </a:cubicBezTo>
                  <a:lnTo>
                    <a:pt x="1392655" y="1594945"/>
                  </a:lnTo>
                  <a:cubicBezTo>
                    <a:pt x="725248" y="1521373"/>
                    <a:pt x="356754" y="1742399"/>
                    <a:pt x="178377" y="1590146"/>
                  </a:cubicBezTo>
                  <a:cubicBezTo>
                    <a:pt x="0" y="1437893"/>
                    <a:pt x="143662" y="898716"/>
                    <a:pt x="322393" y="681426"/>
                  </a:cubicBezTo>
                  <a:cubicBezTo>
                    <a:pt x="501124" y="464136"/>
                    <a:pt x="812257" y="396912"/>
                    <a:pt x="1250765" y="2864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44000"/>
                  </a:srgbClr>
                </a:gs>
                <a:gs pos="50000">
                  <a:srgbClr val="CCFF33">
                    <a:shade val="67500"/>
                    <a:satMod val="115000"/>
                  </a:srgbClr>
                </a:gs>
                <a:gs pos="100000">
                  <a:srgbClr val="CCFF3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101" name="Group 1766"/>
            <p:cNvGrpSpPr>
              <a:grpSpLocks/>
            </p:cNvGrpSpPr>
            <p:nvPr/>
          </p:nvGrpSpPr>
          <p:grpSpPr bwMode="auto">
            <a:xfrm>
              <a:off x="868110" y="5254888"/>
              <a:ext cx="360714" cy="577921"/>
              <a:chOff x="-7165759" y="761563"/>
              <a:chExt cx="649279" cy="1083602"/>
            </a:xfrm>
          </p:grpSpPr>
          <p:grpSp>
            <p:nvGrpSpPr>
              <p:cNvPr id="19102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81" name="Freeform 280"/>
                <p:cNvSpPr/>
                <p:nvPr/>
              </p:nvSpPr>
              <p:spPr>
                <a:xfrm rot="2671018">
                  <a:off x="372718" y="953901"/>
                  <a:ext cx="1783609" cy="25244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 rot="2671018">
                  <a:off x="441318" y="1021220"/>
                  <a:ext cx="1543519" cy="2367406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3" name="Freeform 123"/>
                <p:cNvSpPr/>
                <p:nvPr/>
              </p:nvSpPr>
              <p:spPr>
                <a:xfrm rot="2671018">
                  <a:off x="784320" y="1234402"/>
                  <a:ext cx="823204" cy="251326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06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78" name="Freeform 277"/>
                <p:cNvSpPr/>
                <p:nvPr/>
              </p:nvSpPr>
              <p:spPr>
                <a:xfrm rot="2671018">
                  <a:off x="188292" y="943738"/>
                  <a:ext cx="1940426" cy="240106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 rot="2671018">
                  <a:off x="271670" y="1041832"/>
                  <a:ext cx="1734614" cy="22103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 rot="2671018">
                  <a:off x="810643" y="1212053"/>
                  <a:ext cx="823211" cy="234496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10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75" name="Freeform 274"/>
                <p:cNvSpPr/>
                <p:nvPr/>
              </p:nvSpPr>
              <p:spPr>
                <a:xfrm rot="2671018">
                  <a:off x="246595" y="1015700"/>
                  <a:ext cx="2007367" cy="24020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 rot="2671018">
                  <a:off x="242402" y="1101653"/>
                  <a:ext cx="1777004" cy="22108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7" name="Freeform 123"/>
                <p:cNvSpPr/>
                <p:nvPr/>
              </p:nvSpPr>
              <p:spPr>
                <a:xfrm rot="2671018">
                  <a:off x="883733" y="1273090"/>
                  <a:ext cx="822698" cy="236875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14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72" name="Freeform 271"/>
                <p:cNvSpPr/>
                <p:nvPr/>
              </p:nvSpPr>
              <p:spPr>
                <a:xfrm rot="2671018">
                  <a:off x="112912" y="1060940"/>
                  <a:ext cx="2058011" cy="242350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 rot="2671018">
                  <a:off x="181513" y="1139482"/>
                  <a:ext cx="178360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4" name="Freeform 123"/>
                <p:cNvSpPr/>
                <p:nvPr/>
              </p:nvSpPr>
              <p:spPr>
                <a:xfrm rot="2671018">
                  <a:off x="764605" y="1341441"/>
                  <a:ext cx="857515" cy="24010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18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69" name="Freeform 268"/>
                <p:cNvSpPr/>
                <p:nvPr/>
              </p:nvSpPr>
              <p:spPr>
                <a:xfrm rot="2671018">
                  <a:off x="-87259" y="913448"/>
                  <a:ext cx="2046675" cy="236405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671018">
                  <a:off x="20906" y="959774"/>
                  <a:ext cx="1796060" cy="219872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1" name="Freeform 123"/>
                <p:cNvSpPr/>
                <p:nvPr/>
              </p:nvSpPr>
              <p:spPr>
                <a:xfrm rot="2671018">
                  <a:off x="646961" y="1219055"/>
                  <a:ext cx="835383" cy="229791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122" name="Group 1766"/>
            <p:cNvGrpSpPr>
              <a:grpSpLocks/>
            </p:cNvGrpSpPr>
            <p:nvPr/>
          </p:nvGrpSpPr>
          <p:grpSpPr bwMode="auto">
            <a:xfrm>
              <a:off x="3875627" y="5127716"/>
              <a:ext cx="432852" cy="722402"/>
              <a:chOff x="-7165759" y="761563"/>
              <a:chExt cx="649279" cy="1083602"/>
            </a:xfrm>
          </p:grpSpPr>
          <p:grpSp>
            <p:nvGrpSpPr>
              <p:cNvPr id="19123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61" name="Freeform 260"/>
                <p:cNvSpPr/>
                <p:nvPr/>
              </p:nvSpPr>
              <p:spPr>
                <a:xfrm rot="2671018">
                  <a:off x="122203" y="1057784"/>
                  <a:ext cx="2058046" cy="24235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 rot="2671018">
                  <a:off x="179371" y="1129592"/>
                  <a:ext cx="1829375" cy="2243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3" name="Freeform 123"/>
                <p:cNvSpPr/>
                <p:nvPr/>
              </p:nvSpPr>
              <p:spPr>
                <a:xfrm rot="2671018">
                  <a:off x="808218" y="1336035"/>
                  <a:ext cx="857519" cy="240555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27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 rot="2671018">
                  <a:off x="11343" y="1017185"/>
                  <a:ext cx="2180538" cy="236964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 rot="2671018">
                  <a:off x="34854" y="1068017"/>
                  <a:ext cx="2009042" cy="22170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 rot="2671018">
                  <a:off x="715294" y="1276799"/>
                  <a:ext cx="931020" cy="234272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31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55" name="Freeform 254"/>
                <p:cNvSpPr/>
                <p:nvPr/>
              </p:nvSpPr>
              <p:spPr>
                <a:xfrm rot="2671018">
                  <a:off x="259908" y="1043992"/>
                  <a:ext cx="1919626" cy="23737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 rot="2671018">
                  <a:off x="288987" y="1104879"/>
                  <a:ext cx="1755087" cy="222080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7" name="Freeform 123"/>
                <p:cNvSpPr/>
                <p:nvPr/>
              </p:nvSpPr>
              <p:spPr>
                <a:xfrm rot="2671018">
                  <a:off x="838127" y="1299824"/>
                  <a:ext cx="822697" cy="23936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35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 rot="2671018">
                  <a:off x="117637" y="1057105"/>
                  <a:ext cx="2058046" cy="242350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 rot="2671018">
                  <a:off x="174805" y="1128912"/>
                  <a:ext cx="1829375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4" name="Freeform 123"/>
                <p:cNvSpPr/>
                <p:nvPr/>
              </p:nvSpPr>
              <p:spPr>
                <a:xfrm rot="2671018">
                  <a:off x="803653" y="1344334"/>
                  <a:ext cx="857519" cy="23965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39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49" name="Freeform 248"/>
                <p:cNvSpPr/>
                <p:nvPr/>
              </p:nvSpPr>
              <p:spPr>
                <a:xfrm rot="2671018">
                  <a:off x="16891" y="972650"/>
                  <a:ext cx="2262504" cy="235412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 rot="2671018">
                  <a:off x="161108" y="982431"/>
                  <a:ext cx="1984040" cy="21292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1" name="Freeform 123"/>
                <p:cNvSpPr/>
                <p:nvPr/>
              </p:nvSpPr>
              <p:spPr>
                <a:xfrm rot="2671018">
                  <a:off x="705739" y="1264857"/>
                  <a:ext cx="974622" cy="227477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143" name="Group 1766"/>
            <p:cNvGrpSpPr>
              <a:grpSpLocks/>
            </p:cNvGrpSpPr>
            <p:nvPr/>
          </p:nvGrpSpPr>
          <p:grpSpPr bwMode="auto">
            <a:xfrm>
              <a:off x="4704232" y="4767883"/>
              <a:ext cx="360714" cy="650161"/>
              <a:chOff x="-7165759" y="761563"/>
              <a:chExt cx="649279" cy="1083602"/>
            </a:xfrm>
          </p:grpSpPr>
          <p:grpSp>
            <p:nvGrpSpPr>
              <p:cNvPr id="19144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41" name="Freeform 240"/>
                <p:cNvSpPr/>
                <p:nvPr/>
              </p:nvSpPr>
              <p:spPr>
                <a:xfrm rot="2671018">
                  <a:off x="120895" y="1056618"/>
                  <a:ext cx="2058011" cy="235369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 rot="2671018">
                  <a:off x="189495" y="1126427"/>
                  <a:ext cx="1783609" cy="22539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3" name="Freeform 123"/>
                <p:cNvSpPr/>
                <p:nvPr/>
              </p:nvSpPr>
              <p:spPr>
                <a:xfrm rot="2671018">
                  <a:off x="772588" y="1335869"/>
                  <a:ext cx="857515" cy="231379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48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38" name="Freeform 237"/>
                <p:cNvSpPr/>
                <p:nvPr/>
              </p:nvSpPr>
              <p:spPr>
                <a:xfrm rot="2671018">
                  <a:off x="-78178" y="1019750"/>
                  <a:ext cx="1940426" cy="239358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 rot="2671018">
                  <a:off x="47000" y="1107869"/>
                  <a:ext cx="1675832" cy="220409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 rot="2671018">
                  <a:off x="623023" y="1312883"/>
                  <a:ext cx="793801" cy="235368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52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 rot="2671018">
                  <a:off x="-91017" y="989930"/>
                  <a:ext cx="2040264" cy="241585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 rot="2671018">
                  <a:off x="-156431" y="1075982"/>
                  <a:ext cx="1842819" cy="223853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7" name="Freeform 123"/>
                <p:cNvSpPr/>
                <p:nvPr/>
              </p:nvSpPr>
              <p:spPr>
                <a:xfrm rot="2671018">
                  <a:off x="541736" y="1288481"/>
                  <a:ext cx="789780" cy="237891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56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32" name="Freeform 231"/>
                <p:cNvSpPr/>
                <p:nvPr/>
              </p:nvSpPr>
              <p:spPr>
                <a:xfrm rot="2671018">
                  <a:off x="124645" y="1058932"/>
                  <a:ext cx="2058011" cy="242349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 rot="2671018">
                  <a:off x="193245" y="1138718"/>
                  <a:ext cx="181789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4" name="Freeform 123"/>
                <p:cNvSpPr/>
                <p:nvPr/>
              </p:nvSpPr>
              <p:spPr>
                <a:xfrm rot="2671018">
                  <a:off x="810648" y="1348153"/>
                  <a:ext cx="823204" cy="239358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60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 rot="2671018">
                  <a:off x="-184504" y="985415"/>
                  <a:ext cx="2004919" cy="23805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 rot="2671018">
                  <a:off x="-248461" y="1009834"/>
                  <a:ext cx="1754304" cy="226301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1" name="Freeform 123"/>
                <p:cNvSpPr/>
                <p:nvPr/>
              </p:nvSpPr>
              <p:spPr>
                <a:xfrm rot="2671018">
                  <a:off x="452149" y="1233417"/>
                  <a:ext cx="793627" cy="239527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164" name="Group 1766"/>
            <p:cNvGrpSpPr>
              <a:grpSpLocks/>
            </p:cNvGrpSpPr>
            <p:nvPr/>
          </p:nvGrpSpPr>
          <p:grpSpPr bwMode="auto">
            <a:xfrm>
              <a:off x="5620572" y="4462383"/>
              <a:ext cx="504995" cy="722402"/>
              <a:chOff x="-7165759" y="761563"/>
              <a:chExt cx="649279" cy="1083602"/>
            </a:xfrm>
          </p:grpSpPr>
          <p:grpSp>
            <p:nvGrpSpPr>
              <p:cNvPr id="19165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21" name="Freeform 220"/>
                <p:cNvSpPr/>
                <p:nvPr/>
              </p:nvSpPr>
              <p:spPr>
                <a:xfrm rot="2671018">
                  <a:off x="-126560" y="1056461"/>
                  <a:ext cx="2303046" cy="24324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 rot="2671018">
                  <a:off x="-77559" y="1137247"/>
                  <a:ext cx="2058041" cy="2243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3" name="Freeform 123"/>
                <p:cNvSpPr/>
                <p:nvPr/>
              </p:nvSpPr>
              <p:spPr>
                <a:xfrm rot="2671018">
                  <a:off x="559453" y="1334718"/>
                  <a:ext cx="857525" cy="241452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69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18" name="Freeform 217"/>
                <p:cNvSpPr/>
                <p:nvPr/>
              </p:nvSpPr>
              <p:spPr>
                <a:xfrm rot="2671018">
                  <a:off x="-22814" y="995385"/>
                  <a:ext cx="2037034" cy="240555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rot="2671018">
                  <a:off x="14718" y="1084799"/>
                  <a:ext cx="1764035" cy="22170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 rot="2671018">
                  <a:off x="621416" y="1279834"/>
                  <a:ext cx="840017" cy="236964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73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15" name="Freeform 214"/>
                <p:cNvSpPr/>
                <p:nvPr/>
              </p:nvSpPr>
              <p:spPr>
                <a:xfrm rot="2671018">
                  <a:off x="44950" y="1004859"/>
                  <a:ext cx="1974461" cy="2406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 rot="2671018">
                  <a:off x="109182" y="1078236"/>
                  <a:ext cx="1739406" cy="223410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7" name="Freeform 123"/>
                <p:cNvSpPr/>
                <p:nvPr/>
              </p:nvSpPr>
              <p:spPr>
                <a:xfrm rot="2671018">
                  <a:off x="777772" y="1269941"/>
                  <a:ext cx="822699" cy="23936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77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12" name="Freeform 211"/>
                <p:cNvSpPr/>
                <p:nvPr/>
              </p:nvSpPr>
              <p:spPr>
                <a:xfrm rot="2671018">
                  <a:off x="92784" y="1055787"/>
                  <a:ext cx="2082534" cy="243247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 rot="2671018">
                  <a:off x="141785" y="1136568"/>
                  <a:ext cx="183752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4" name="Freeform 123"/>
                <p:cNvSpPr/>
                <p:nvPr/>
              </p:nvSpPr>
              <p:spPr>
                <a:xfrm rot="2671018">
                  <a:off x="778798" y="1343017"/>
                  <a:ext cx="857509" cy="240554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81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09" name="Freeform 208"/>
                <p:cNvSpPr/>
                <p:nvPr/>
              </p:nvSpPr>
              <p:spPr>
                <a:xfrm rot="2671018">
                  <a:off x="-168432" y="998301"/>
                  <a:ext cx="2207810" cy="232767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 rot="2671018">
                  <a:off x="-101189" y="1066980"/>
                  <a:ext cx="1909457" cy="21557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1" name="Freeform 123"/>
                <p:cNvSpPr/>
                <p:nvPr/>
              </p:nvSpPr>
              <p:spPr>
                <a:xfrm rot="2671018">
                  <a:off x="536107" y="1267437"/>
                  <a:ext cx="924884" cy="231445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185" name="Group 1765"/>
            <p:cNvGrpSpPr>
              <a:grpSpLocks/>
            </p:cNvGrpSpPr>
            <p:nvPr/>
          </p:nvGrpSpPr>
          <p:grpSpPr bwMode="auto">
            <a:xfrm>
              <a:off x="8772250" y="3977218"/>
              <a:ext cx="359829" cy="504881"/>
              <a:chOff x="-7165694" y="763715"/>
              <a:chExt cx="647692" cy="1081887"/>
            </a:xfrm>
          </p:grpSpPr>
          <p:grpSp>
            <p:nvGrpSpPr>
              <p:cNvPr id="19186" name="Group 1712"/>
              <p:cNvGrpSpPr>
                <a:grpSpLocks/>
              </p:cNvGrpSpPr>
              <p:nvPr/>
            </p:nvGrpSpPr>
            <p:grpSpPr bwMode="auto">
              <a:xfrm>
                <a:off x="-6711675" y="1053489"/>
                <a:ext cx="193673" cy="758777"/>
                <a:chOff x="105011" y="1064582"/>
                <a:chExt cx="2049535" cy="2680978"/>
              </a:xfrm>
            </p:grpSpPr>
            <p:sp>
              <p:nvSpPr>
                <p:cNvPr id="201" name="Freeform 104"/>
                <p:cNvSpPr/>
                <p:nvPr/>
              </p:nvSpPr>
              <p:spPr>
                <a:xfrm rot="2671018">
                  <a:off x="-225570" y="957283"/>
                  <a:ext cx="2366741" cy="24234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 rot="2671018">
                  <a:off x="-156969" y="1047038"/>
                  <a:ext cx="2092338" cy="22311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3" name="Freeform 123"/>
                <p:cNvSpPr/>
                <p:nvPr/>
              </p:nvSpPr>
              <p:spPr>
                <a:xfrm rot="2671018">
                  <a:off x="460439" y="1239383"/>
                  <a:ext cx="1131925" cy="239785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90" name="Group 1724"/>
              <p:cNvGrpSpPr>
                <a:grpSpLocks/>
              </p:cNvGrpSpPr>
              <p:nvPr/>
            </p:nvGrpSpPr>
            <p:grpSpPr bwMode="auto">
              <a:xfrm rot="-1497232">
                <a:off x="-6796462" y="832647"/>
                <a:ext cx="227009" cy="759511"/>
                <a:chOff x="84398" y="1053230"/>
                <a:chExt cx="2059130" cy="2683570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 rot="2671018">
                  <a:off x="-18414" y="882948"/>
                  <a:ext cx="1999236" cy="25132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rot="2671018">
                  <a:off x="122397" y="984934"/>
                  <a:ext cx="1705231" cy="232091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0" name="Freeform 123"/>
                <p:cNvSpPr/>
                <p:nvPr/>
              </p:nvSpPr>
              <p:spPr>
                <a:xfrm rot="2671018">
                  <a:off x="730317" y="1204619"/>
                  <a:ext cx="764414" cy="247479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94" name="Group 1732"/>
              <p:cNvGrpSpPr>
                <a:grpSpLocks/>
              </p:cNvGrpSpPr>
              <p:nvPr/>
            </p:nvGrpSpPr>
            <p:grpSpPr bwMode="auto">
              <a:xfrm rot="-2454713">
                <a:off x="-6962130" y="763715"/>
                <a:ext cx="200022" cy="1023531"/>
                <a:chOff x="100276" y="1059605"/>
                <a:chExt cx="2030770" cy="2678953"/>
              </a:xfrm>
            </p:grpSpPr>
            <p:sp>
              <p:nvSpPr>
                <p:cNvPr id="195" name="Freeform 194"/>
                <p:cNvSpPr/>
                <p:nvPr/>
              </p:nvSpPr>
              <p:spPr>
                <a:xfrm rot="2671018">
                  <a:off x="66595" y="975066"/>
                  <a:ext cx="2007367" cy="242217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 rot="2671018">
                  <a:off x="59074" y="1040899"/>
                  <a:ext cx="1777022" cy="22417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7" name="Freeform 123"/>
                <p:cNvSpPr/>
                <p:nvPr/>
              </p:nvSpPr>
              <p:spPr>
                <a:xfrm rot="2671018">
                  <a:off x="725407" y="1220521"/>
                  <a:ext cx="855603" cy="241268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198" name="Group 1736"/>
              <p:cNvGrpSpPr>
                <a:grpSpLocks/>
              </p:cNvGrpSpPr>
              <p:nvPr/>
            </p:nvGrpSpPr>
            <p:grpSpPr bwMode="auto">
              <a:xfrm flipH="1">
                <a:off x="-7165694" y="1086825"/>
                <a:ext cx="192086" cy="758777"/>
                <a:chOff x="134080" y="1065006"/>
                <a:chExt cx="2032741" cy="2680978"/>
              </a:xfrm>
            </p:grpSpPr>
            <p:sp>
              <p:nvSpPr>
                <p:cNvPr id="192" name="Freeform 191"/>
                <p:cNvSpPr/>
                <p:nvPr/>
              </p:nvSpPr>
              <p:spPr>
                <a:xfrm rot="2671018">
                  <a:off x="128095" y="1070733"/>
                  <a:ext cx="2023753" cy="24234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 rot="2671018">
                  <a:off x="196696" y="1147669"/>
                  <a:ext cx="1749347" cy="22311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4" name="Freeform 123"/>
                <p:cNvSpPr/>
                <p:nvPr/>
              </p:nvSpPr>
              <p:spPr>
                <a:xfrm rot="2671018">
                  <a:off x="779819" y="1340007"/>
                  <a:ext cx="823217" cy="241067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202" name="Group 1728"/>
              <p:cNvGrpSpPr>
                <a:grpSpLocks/>
              </p:cNvGrpSpPr>
              <p:nvPr/>
            </p:nvGrpSpPr>
            <p:grpSpPr bwMode="auto">
              <a:xfrm rot="-959344">
                <a:off x="-6876077" y="1296959"/>
                <a:ext cx="160336" cy="516262"/>
                <a:chOff x="64790" y="1050624"/>
                <a:chExt cx="2066211" cy="2687683"/>
              </a:xfrm>
            </p:grpSpPr>
            <p:sp>
              <p:nvSpPr>
                <p:cNvPr id="189" name="Freeform 188"/>
                <p:cNvSpPr/>
                <p:nvPr/>
              </p:nvSpPr>
              <p:spPr>
                <a:xfrm rot="2671018">
                  <a:off x="-118519" y="927248"/>
                  <a:ext cx="2004932" cy="228610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 rot="2671018">
                  <a:off x="6802" y="1002824"/>
                  <a:ext cx="1754315" cy="21349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1" name="Freeform 123"/>
                <p:cNvSpPr/>
                <p:nvPr/>
              </p:nvSpPr>
              <p:spPr>
                <a:xfrm rot="2671018">
                  <a:off x="574862" y="1176789"/>
                  <a:ext cx="835388" cy="226720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66" name="Freeform 18"/>
            <p:cNvSpPr/>
            <p:nvPr/>
          </p:nvSpPr>
          <p:spPr bwMode="auto">
            <a:xfrm>
              <a:off x="-1764704" y="4609741"/>
              <a:ext cx="13483697" cy="2579345"/>
            </a:xfrm>
            <a:custGeom>
              <a:avLst/>
              <a:gdLst>
                <a:gd name="connsiteX0" fmla="*/ 27482 w 6328348"/>
                <a:gd name="connsiteY0" fmla="*/ 2590800 h 2705724"/>
                <a:gd name="connsiteX1" fmla="*/ 866932 w 6328348"/>
                <a:gd name="connsiteY1" fmla="*/ 1991194 h 2705724"/>
                <a:gd name="connsiteX2" fmla="*/ 1841292 w 6328348"/>
                <a:gd name="connsiteY2" fmla="*/ 1406577 h 2705724"/>
                <a:gd name="connsiteX3" fmla="*/ 3295338 w 6328348"/>
                <a:gd name="connsiteY3" fmla="*/ 672059 h 2705724"/>
                <a:gd name="connsiteX4" fmla="*/ 3999876 w 6328348"/>
                <a:gd name="connsiteY4" fmla="*/ 387246 h 2705724"/>
                <a:gd name="connsiteX5" fmla="*/ 5064178 w 6328348"/>
                <a:gd name="connsiteY5" fmla="*/ 147403 h 2705724"/>
                <a:gd name="connsiteX6" fmla="*/ 5858656 w 6328348"/>
                <a:gd name="connsiteY6" fmla="*/ 27482 h 2705724"/>
                <a:gd name="connsiteX7" fmla="*/ 6248400 w 6328348"/>
                <a:gd name="connsiteY7" fmla="*/ 27482 h 2705724"/>
                <a:gd name="connsiteX8" fmla="*/ 6263391 w 6328348"/>
                <a:gd name="connsiteY8" fmla="*/ 42472 h 2705724"/>
                <a:gd name="connsiteX9" fmla="*/ 6278381 w 6328348"/>
                <a:gd name="connsiteY9" fmla="*/ 282315 h 2705724"/>
                <a:gd name="connsiteX10" fmla="*/ 6188440 w 6328348"/>
                <a:gd name="connsiteY10" fmla="*/ 1466538 h 2705724"/>
                <a:gd name="connsiteX11" fmla="*/ 6113489 w 6328348"/>
                <a:gd name="connsiteY11" fmla="*/ 1481528 h 2705724"/>
                <a:gd name="connsiteX12" fmla="*/ 6323351 w 6328348"/>
                <a:gd name="connsiteY12" fmla="*/ 1421567 h 2705724"/>
                <a:gd name="connsiteX13" fmla="*/ 6143469 w 6328348"/>
                <a:gd name="connsiteY13" fmla="*/ 1451548 h 2705724"/>
                <a:gd name="connsiteX14" fmla="*/ 5648794 w 6328348"/>
                <a:gd name="connsiteY14" fmla="*/ 1586459 h 2705724"/>
                <a:gd name="connsiteX15" fmla="*/ 4854315 w 6328348"/>
                <a:gd name="connsiteY15" fmla="*/ 1886262 h 2705724"/>
                <a:gd name="connsiteX16" fmla="*/ 3879955 w 6328348"/>
                <a:gd name="connsiteY16" fmla="*/ 2395928 h 2705724"/>
                <a:gd name="connsiteX17" fmla="*/ 3685082 w 6328348"/>
                <a:gd name="connsiteY17" fmla="*/ 2590800 h 2705724"/>
                <a:gd name="connsiteX18" fmla="*/ 3460230 w 6328348"/>
                <a:gd name="connsiteY18" fmla="*/ 2650761 h 2705724"/>
                <a:gd name="connsiteX19" fmla="*/ 1031823 w 6328348"/>
                <a:gd name="connsiteY19" fmla="*/ 2680741 h 2705724"/>
                <a:gd name="connsiteX20" fmla="*/ 27482 w 6328348"/>
                <a:gd name="connsiteY20" fmla="*/ 2590800 h 2705724"/>
                <a:gd name="connsiteX0" fmla="*/ 27482 w 8221030"/>
                <a:gd name="connsiteY0" fmla="*/ 2645738 h 2760662"/>
                <a:gd name="connsiteX1" fmla="*/ 2759614 w 8221030"/>
                <a:gd name="connsiteY1" fmla="*/ 1991194 h 2760662"/>
                <a:gd name="connsiteX2" fmla="*/ 3733974 w 8221030"/>
                <a:gd name="connsiteY2" fmla="*/ 1406577 h 2760662"/>
                <a:gd name="connsiteX3" fmla="*/ 5188020 w 8221030"/>
                <a:gd name="connsiteY3" fmla="*/ 672059 h 2760662"/>
                <a:gd name="connsiteX4" fmla="*/ 5892558 w 8221030"/>
                <a:gd name="connsiteY4" fmla="*/ 387246 h 2760662"/>
                <a:gd name="connsiteX5" fmla="*/ 6956860 w 8221030"/>
                <a:gd name="connsiteY5" fmla="*/ 147403 h 2760662"/>
                <a:gd name="connsiteX6" fmla="*/ 7751338 w 8221030"/>
                <a:gd name="connsiteY6" fmla="*/ 27482 h 2760662"/>
                <a:gd name="connsiteX7" fmla="*/ 8141082 w 8221030"/>
                <a:gd name="connsiteY7" fmla="*/ 27482 h 2760662"/>
                <a:gd name="connsiteX8" fmla="*/ 8156073 w 8221030"/>
                <a:gd name="connsiteY8" fmla="*/ 42472 h 2760662"/>
                <a:gd name="connsiteX9" fmla="*/ 8171063 w 8221030"/>
                <a:gd name="connsiteY9" fmla="*/ 282315 h 2760662"/>
                <a:gd name="connsiteX10" fmla="*/ 8081122 w 8221030"/>
                <a:gd name="connsiteY10" fmla="*/ 1466538 h 2760662"/>
                <a:gd name="connsiteX11" fmla="*/ 8006171 w 8221030"/>
                <a:gd name="connsiteY11" fmla="*/ 1481528 h 2760662"/>
                <a:gd name="connsiteX12" fmla="*/ 8216033 w 8221030"/>
                <a:gd name="connsiteY12" fmla="*/ 1421567 h 2760662"/>
                <a:gd name="connsiteX13" fmla="*/ 8036151 w 8221030"/>
                <a:gd name="connsiteY13" fmla="*/ 1451548 h 2760662"/>
                <a:gd name="connsiteX14" fmla="*/ 7541476 w 8221030"/>
                <a:gd name="connsiteY14" fmla="*/ 1586459 h 2760662"/>
                <a:gd name="connsiteX15" fmla="*/ 6746997 w 8221030"/>
                <a:gd name="connsiteY15" fmla="*/ 1886262 h 2760662"/>
                <a:gd name="connsiteX16" fmla="*/ 5772637 w 8221030"/>
                <a:gd name="connsiteY16" fmla="*/ 2395928 h 2760662"/>
                <a:gd name="connsiteX17" fmla="*/ 5577764 w 8221030"/>
                <a:gd name="connsiteY17" fmla="*/ 2590800 h 2760662"/>
                <a:gd name="connsiteX18" fmla="*/ 5352912 w 8221030"/>
                <a:gd name="connsiteY18" fmla="*/ 2650761 h 2760662"/>
                <a:gd name="connsiteX19" fmla="*/ 2924505 w 8221030"/>
                <a:gd name="connsiteY19" fmla="*/ 2680741 h 2760662"/>
                <a:gd name="connsiteX20" fmla="*/ 27482 w 8221030"/>
                <a:gd name="connsiteY20" fmla="*/ 2645738 h 2760662"/>
                <a:gd name="connsiteX0" fmla="*/ 3354846 w 11548394"/>
                <a:gd name="connsiteY0" fmla="*/ 2645738 h 2961042"/>
                <a:gd name="connsiteX1" fmla="*/ 6086978 w 11548394"/>
                <a:gd name="connsiteY1" fmla="*/ 1991194 h 2961042"/>
                <a:gd name="connsiteX2" fmla="*/ 7061338 w 11548394"/>
                <a:gd name="connsiteY2" fmla="*/ 1406577 h 2961042"/>
                <a:gd name="connsiteX3" fmla="*/ 8515384 w 11548394"/>
                <a:gd name="connsiteY3" fmla="*/ 672059 h 2961042"/>
                <a:gd name="connsiteX4" fmla="*/ 9219922 w 11548394"/>
                <a:gd name="connsiteY4" fmla="*/ 387246 h 2961042"/>
                <a:gd name="connsiteX5" fmla="*/ 10284224 w 11548394"/>
                <a:gd name="connsiteY5" fmla="*/ 147403 h 2961042"/>
                <a:gd name="connsiteX6" fmla="*/ 11078702 w 11548394"/>
                <a:gd name="connsiteY6" fmla="*/ 27482 h 2961042"/>
                <a:gd name="connsiteX7" fmla="*/ 11468446 w 11548394"/>
                <a:gd name="connsiteY7" fmla="*/ 27482 h 2961042"/>
                <a:gd name="connsiteX8" fmla="*/ 11483437 w 11548394"/>
                <a:gd name="connsiteY8" fmla="*/ 42472 h 2961042"/>
                <a:gd name="connsiteX9" fmla="*/ 11498427 w 11548394"/>
                <a:gd name="connsiteY9" fmla="*/ 282315 h 2961042"/>
                <a:gd name="connsiteX10" fmla="*/ 11408486 w 11548394"/>
                <a:gd name="connsiteY10" fmla="*/ 1466538 h 2961042"/>
                <a:gd name="connsiteX11" fmla="*/ 11333535 w 11548394"/>
                <a:gd name="connsiteY11" fmla="*/ 1481528 h 2961042"/>
                <a:gd name="connsiteX12" fmla="*/ 11543397 w 11548394"/>
                <a:gd name="connsiteY12" fmla="*/ 1421567 h 2961042"/>
                <a:gd name="connsiteX13" fmla="*/ 11363515 w 11548394"/>
                <a:gd name="connsiteY13" fmla="*/ 1451548 h 2961042"/>
                <a:gd name="connsiteX14" fmla="*/ 10868840 w 11548394"/>
                <a:gd name="connsiteY14" fmla="*/ 1586459 h 2961042"/>
                <a:gd name="connsiteX15" fmla="*/ 10074361 w 11548394"/>
                <a:gd name="connsiteY15" fmla="*/ 1886262 h 2961042"/>
                <a:gd name="connsiteX16" fmla="*/ 9100001 w 11548394"/>
                <a:gd name="connsiteY16" fmla="*/ 2395928 h 2961042"/>
                <a:gd name="connsiteX17" fmla="*/ 8905128 w 11548394"/>
                <a:gd name="connsiteY17" fmla="*/ 2590800 h 2961042"/>
                <a:gd name="connsiteX18" fmla="*/ 8680276 w 11548394"/>
                <a:gd name="connsiteY18" fmla="*/ 2650761 h 2961042"/>
                <a:gd name="connsiteX19" fmla="*/ 887572 w 11548394"/>
                <a:gd name="connsiteY19" fmla="*/ 2961042 h 2961042"/>
                <a:gd name="connsiteX20" fmla="*/ 3354846 w 11548394"/>
                <a:gd name="connsiteY20" fmla="*/ 2645738 h 2961042"/>
                <a:gd name="connsiteX0" fmla="*/ 1592508 w 11548394"/>
                <a:gd name="connsiteY0" fmla="*/ 2457166 h 2961042"/>
                <a:gd name="connsiteX1" fmla="*/ 6086978 w 11548394"/>
                <a:gd name="connsiteY1" fmla="*/ 1991194 h 2961042"/>
                <a:gd name="connsiteX2" fmla="*/ 7061338 w 11548394"/>
                <a:gd name="connsiteY2" fmla="*/ 1406577 h 2961042"/>
                <a:gd name="connsiteX3" fmla="*/ 8515384 w 11548394"/>
                <a:gd name="connsiteY3" fmla="*/ 672059 h 2961042"/>
                <a:gd name="connsiteX4" fmla="*/ 9219922 w 11548394"/>
                <a:gd name="connsiteY4" fmla="*/ 387246 h 2961042"/>
                <a:gd name="connsiteX5" fmla="*/ 10284224 w 11548394"/>
                <a:gd name="connsiteY5" fmla="*/ 147403 h 2961042"/>
                <a:gd name="connsiteX6" fmla="*/ 11078702 w 11548394"/>
                <a:gd name="connsiteY6" fmla="*/ 27482 h 2961042"/>
                <a:gd name="connsiteX7" fmla="*/ 11468446 w 11548394"/>
                <a:gd name="connsiteY7" fmla="*/ 27482 h 2961042"/>
                <a:gd name="connsiteX8" fmla="*/ 11483437 w 11548394"/>
                <a:gd name="connsiteY8" fmla="*/ 42472 h 2961042"/>
                <a:gd name="connsiteX9" fmla="*/ 11498427 w 11548394"/>
                <a:gd name="connsiteY9" fmla="*/ 282315 h 2961042"/>
                <a:gd name="connsiteX10" fmla="*/ 11408486 w 11548394"/>
                <a:gd name="connsiteY10" fmla="*/ 1466538 h 2961042"/>
                <a:gd name="connsiteX11" fmla="*/ 11333535 w 11548394"/>
                <a:gd name="connsiteY11" fmla="*/ 1481528 h 2961042"/>
                <a:gd name="connsiteX12" fmla="*/ 11543397 w 11548394"/>
                <a:gd name="connsiteY12" fmla="*/ 1421567 h 2961042"/>
                <a:gd name="connsiteX13" fmla="*/ 11363515 w 11548394"/>
                <a:gd name="connsiteY13" fmla="*/ 1451548 h 2961042"/>
                <a:gd name="connsiteX14" fmla="*/ 10868840 w 11548394"/>
                <a:gd name="connsiteY14" fmla="*/ 1586459 h 2961042"/>
                <a:gd name="connsiteX15" fmla="*/ 10074361 w 11548394"/>
                <a:gd name="connsiteY15" fmla="*/ 1886262 h 2961042"/>
                <a:gd name="connsiteX16" fmla="*/ 9100001 w 11548394"/>
                <a:gd name="connsiteY16" fmla="*/ 2395928 h 2961042"/>
                <a:gd name="connsiteX17" fmla="*/ 8905128 w 11548394"/>
                <a:gd name="connsiteY17" fmla="*/ 2590800 h 2961042"/>
                <a:gd name="connsiteX18" fmla="*/ 8680276 w 11548394"/>
                <a:gd name="connsiteY18" fmla="*/ 2650761 h 2961042"/>
                <a:gd name="connsiteX19" fmla="*/ 887572 w 11548394"/>
                <a:gd name="connsiteY19" fmla="*/ 2961042 h 2961042"/>
                <a:gd name="connsiteX20" fmla="*/ 1592508 w 11548394"/>
                <a:gd name="connsiteY20" fmla="*/ 2457166 h 2961042"/>
                <a:gd name="connsiteX0" fmla="*/ 1592508 w 11548394"/>
                <a:gd name="connsiteY0" fmla="*/ 2457166 h 2961042"/>
                <a:gd name="connsiteX1" fmla="*/ 4341758 w 11548394"/>
                <a:gd name="connsiteY1" fmla="*/ 2169236 h 2961042"/>
                <a:gd name="connsiteX2" fmla="*/ 6086978 w 11548394"/>
                <a:gd name="connsiteY2" fmla="*/ 1991194 h 2961042"/>
                <a:gd name="connsiteX3" fmla="*/ 7061338 w 11548394"/>
                <a:gd name="connsiteY3" fmla="*/ 1406577 h 2961042"/>
                <a:gd name="connsiteX4" fmla="*/ 8515384 w 11548394"/>
                <a:gd name="connsiteY4" fmla="*/ 672059 h 2961042"/>
                <a:gd name="connsiteX5" fmla="*/ 9219922 w 11548394"/>
                <a:gd name="connsiteY5" fmla="*/ 387246 h 2961042"/>
                <a:gd name="connsiteX6" fmla="*/ 10284224 w 11548394"/>
                <a:gd name="connsiteY6" fmla="*/ 147403 h 2961042"/>
                <a:gd name="connsiteX7" fmla="*/ 11078702 w 11548394"/>
                <a:gd name="connsiteY7" fmla="*/ 27482 h 2961042"/>
                <a:gd name="connsiteX8" fmla="*/ 11468446 w 11548394"/>
                <a:gd name="connsiteY8" fmla="*/ 27482 h 2961042"/>
                <a:gd name="connsiteX9" fmla="*/ 11483437 w 11548394"/>
                <a:gd name="connsiteY9" fmla="*/ 42472 h 2961042"/>
                <a:gd name="connsiteX10" fmla="*/ 11498427 w 11548394"/>
                <a:gd name="connsiteY10" fmla="*/ 282315 h 2961042"/>
                <a:gd name="connsiteX11" fmla="*/ 11408486 w 11548394"/>
                <a:gd name="connsiteY11" fmla="*/ 1466538 h 2961042"/>
                <a:gd name="connsiteX12" fmla="*/ 11333535 w 11548394"/>
                <a:gd name="connsiteY12" fmla="*/ 1481528 h 2961042"/>
                <a:gd name="connsiteX13" fmla="*/ 11543397 w 11548394"/>
                <a:gd name="connsiteY13" fmla="*/ 1421567 h 2961042"/>
                <a:gd name="connsiteX14" fmla="*/ 11363515 w 11548394"/>
                <a:gd name="connsiteY14" fmla="*/ 1451548 h 2961042"/>
                <a:gd name="connsiteX15" fmla="*/ 10868840 w 11548394"/>
                <a:gd name="connsiteY15" fmla="*/ 1586459 h 2961042"/>
                <a:gd name="connsiteX16" fmla="*/ 10074361 w 11548394"/>
                <a:gd name="connsiteY16" fmla="*/ 1886262 h 2961042"/>
                <a:gd name="connsiteX17" fmla="*/ 9100001 w 11548394"/>
                <a:gd name="connsiteY17" fmla="*/ 2395928 h 2961042"/>
                <a:gd name="connsiteX18" fmla="*/ 8905128 w 11548394"/>
                <a:gd name="connsiteY18" fmla="*/ 2590800 h 2961042"/>
                <a:gd name="connsiteX19" fmla="*/ 8680276 w 11548394"/>
                <a:gd name="connsiteY19" fmla="*/ 2650761 h 2961042"/>
                <a:gd name="connsiteX20" fmla="*/ 887572 w 11548394"/>
                <a:gd name="connsiteY20" fmla="*/ 2961042 h 2961042"/>
                <a:gd name="connsiteX21" fmla="*/ 1592508 w 11548394"/>
                <a:gd name="connsiteY21" fmla="*/ 2457166 h 2961042"/>
                <a:gd name="connsiteX0" fmla="*/ 1592508 w 11548394"/>
                <a:gd name="connsiteY0" fmla="*/ 2457166 h 2961042"/>
                <a:gd name="connsiteX1" fmla="*/ 4341758 w 11548394"/>
                <a:gd name="connsiteY1" fmla="*/ 2169236 h 2961042"/>
                <a:gd name="connsiteX2" fmla="*/ 5963110 w 11548394"/>
                <a:gd name="connsiteY2" fmla="*/ 1809324 h 2961042"/>
                <a:gd name="connsiteX3" fmla="*/ 7061338 w 11548394"/>
                <a:gd name="connsiteY3" fmla="*/ 1406577 h 2961042"/>
                <a:gd name="connsiteX4" fmla="*/ 8515384 w 11548394"/>
                <a:gd name="connsiteY4" fmla="*/ 672059 h 2961042"/>
                <a:gd name="connsiteX5" fmla="*/ 9219922 w 11548394"/>
                <a:gd name="connsiteY5" fmla="*/ 387246 h 2961042"/>
                <a:gd name="connsiteX6" fmla="*/ 10284224 w 11548394"/>
                <a:gd name="connsiteY6" fmla="*/ 147403 h 2961042"/>
                <a:gd name="connsiteX7" fmla="*/ 11078702 w 11548394"/>
                <a:gd name="connsiteY7" fmla="*/ 27482 h 2961042"/>
                <a:gd name="connsiteX8" fmla="*/ 11468446 w 11548394"/>
                <a:gd name="connsiteY8" fmla="*/ 27482 h 2961042"/>
                <a:gd name="connsiteX9" fmla="*/ 11483437 w 11548394"/>
                <a:gd name="connsiteY9" fmla="*/ 42472 h 2961042"/>
                <a:gd name="connsiteX10" fmla="*/ 11498427 w 11548394"/>
                <a:gd name="connsiteY10" fmla="*/ 282315 h 2961042"/>
                <a:gd name="connsiteX11" fmla="*/ 11408486 w 11548394"/>
                <a:gd name="connsiteY11" fmla="*/ 1466538 h 2961042"/>
                <a:gd name="connsiteX12" fmla="*/ 11333535 w 11548394"/>
                <a:gd name="connsiteY12" fmla="*/ 1481528 h 2961042"/>
                <a:gd name="connsiteX13" fmla="*/ 11543397 w 11548394"/>
                <a:gd name="connsiteY13" fmla="*/ 1421567 h 2961042"/>
                <a:gd name="connsiteX14" fmla="*/ 11363515 w 11548394"/>
                <a:gd name="connsiteY14" fmla="*/ 1451548 h 2961042"/>
                <a:gd name="connsiteX15" fmla="*/ 10868840 w 11548394"/>
                <a:gd name="connsiteY15" fmla="*/ 1586459 h 2961042"/>
                <a:gd name="connsiteX16" fmla="*/ 10074361 w 11548394"/>
                <a:gd name="connsiteY16" fmla="*/ 1886262 h 2961042"/>
                <a:gd name="connsiteX17" fmla="*/ 9100001 w 11548394"/>
                <a:gd name="connsiteY17" fmla="*/ 2395928 h 2961042"/>
                <a:gd name="connsiteX18" fmla="*/ 8905128 w 11548394"/>
                <a:gd name="connsiteY18" fmla="*/ 2590800 h 2961042"/>
                <a:gd name="connsiteX19" fmla="*/ 8680276 w 11548394"/>
                <a:gd name="connsiteY19" fmla="*/ 2650761 h 2961042"/>
                <a:gd name="connsiteX20" fmla="*/ 887572 w 11548394"/>
                <a:gd name="connsiteY20" fmla="*/ 2961042 h 2961042"/>
                <a:gd name="connsiteX21" fmla="*/ 1592508 w 11548394"/>
                <a:gd name="connsiteY21" fmla="*/ 2457166 h 2961042"/>
                <a:gd name="connsiteX0" fmla="*/ 3072873 w 13028759"/>
                <a:gd name="connsiteY0" fmla="*/ 2457166 h 2889060"/>
                <a:gd name="connsiteX1" fmla="*/ 5822123 w 13028759"/>
                <a:gd name="connsiteY1" fmla="*/ 2169236 h 2889060"/>
                <a:gd name="connsiteX2" fmla="*/ 7443475 w 13028759"/>
                <a:gd name="connsiteY2" fmla="*/ 1809324 h 2889060"/>
                <a:gd name="connsiteX3" fmla="*/ 8541703 w 13028759"/>
                <a:gd name="connsiteY3" fmla="*/ 1406577 h 2889060"/>
                <a:gd name="connsiteX4" fmla="*/ 9995749 w 13028759"/>
                <a:gd name="connsiteY4" fmla="*/ 672059 h 2889060"/>
                <a:gd name="connsiteX5" fmla="*/ 10700287 w 13028759"/>
                <a:gd name="connsiteY5" fmla="*/ 387246 h 2889060"/>
                <a:gd name="connsiteX6" fmla="*/ 11764589 w 13028759"/>
                <a:gd name="connsiteY6" fmla="*/ 147403 h 2889060"/>
                <a:gd name="connsiteX7" fmla="*/ 12559067 w 13028759"/>
                <a:gd name="connsiteY7" fmla="*/ 27482 h 2889060"/>
                <a:gd name="connsiteX8" fmla="*/ 12948811 w 13028759"/>
                <a:gd name="connsiteY8" fmla="*/ 27482 h 2889060"/>
                <a:gd name="connsiteX9" fmla="*/ 12963802 w 13028759"/>
                <a:gd name="connsiteY9" fmla="*/ 42472 h 2889060"/>
                <a:gd name="connsiteX10" fmla="*/ 12978792 w 13028759"/>
                <a:gd name="connsiteY10" fmla="*/ 282315 h 2889060"/>
                <a:gd name="connsiteX11" fmla="*/ 12888851 w 13028759"/>
                <a:gd name="connsiteY11" fmla="*/ 1466538 h 2889060"/>
                <a:gd name="connsiteX12" fmla="*/ 12813900 w 13028759"/>
                <a:gd name="connsiteY12" fmla="*/ 1481528 h 2889060"/>
                <a:gd name="connsiteX13" fmla="*/ 13023762 w 13028759"/>
                <a:gd name="connsiteY13" fmla="*/ 1421567 h 2889060"/>
                <a:gd name="connsiteX14" fmla="*/ 12843880 w 13028759"/>
                <a:gd name="connsiteY14" fmla="*/ 1451548 h 2889060"/>
                <a:gd name="connsiteX15" fmla="*/ 12349205 w 13028759"/>
                <a:gd name="connsiteY15" fmla="*/ 1586459 h 2889060"/>
                <a:gd name="connsiteX16" fmla="*/ 11554726 w 13028759"/>
                <a:gd name="connsiteY16" fmla="*/ 1886262 h 2889060"/>
                <a:gd name="connsiteX17" fmla="*/ 10580366 w 13028759"/>
                <a:gd name="connsiteY17" fmla="*/ 2395928 h 2889060"/>
                <a:gd name="connsiteX18" fmla="*/ 10385493 w 13028759"/>
                <a:gd name="connsiteY18" fmla="*/ 2590800 h 2889060"/>
                <a:gd name="connsiteX19" fmla="*/ 10160641 w 13028759"/>
                <a:gd name="connsiteY19" fmla="*/ 2650761 h 2889060"/>
                <a:gd name="connsiteX20" fmla="*/ 887572 w 13028759"/>
                <a:gd name="connsiteY20" fmla="*/ 2889060 h 2889060"/>
                <a:gd name="connsiteX21" fmla="*/ 3072873 w 13028759"/>
                <a:gd name="connsiteY21" fmla="*/ 2457166 h 2889060"/>
                <a:gd name="connsiteX0" fmla="*/ 4664325 w 14620211"/>
                <a:gd name="connsiteY0" fmla="*/ 2457166 h 2901356"/>
                <a:gd name="connsiteX1" fmla="*/ 7413575 w 14620211"/>
                <a:gd name="connsiteY1" fmla="*/ 2169236 h 2901356"/>
                <a:gd name="connsiteX2" fmla="*/ 9034927 w 14620211"/>
                <a:gd name="connsiteY2" fmla="*/ 1809324 h 2901356"/>
                <a:gd name="connsiteX3" fmla="*/ 10133155 w 14620211"/>
                <a:gd name="connsiteY3" fmla="*/ 1406577 h 2901356"/>
                <a:gd name="connsiteX4" fmla="*/ 11587201 w 14620211"/>
                <a:gd name="connsiteY4" fmla="*/ 672059 h 2901356"/>
                <a:gd name="connsiteX5" fmla="*/ 12291739 w 14620211"/>
                <a:gd name="connsiteY5" fmla="*/ 387246 h 2901356"/>
                <a:gd name="connsiteX6" fmla="*/ 13356041 w 14620211"/>
                <a:gd name="connsiteY6" fmla="*/ 147403 h 2901356"/>
                <a:gd name="connsiteX7" fmla="*/ 14150519 w 14620211"/>
                <a:gd name="connsiteY7" fmla="*/ 27482 h 2901356"/>
                <a:gd name="connsiteX8" fmla="*/ 14540263 w 14620211"/>
                <a:gd name="connsiteY8" fmla="*/ 27482 h 2901356"/>
                <a:gd name="connsiteX9" fmla="*/ 14555254 w 14620211"/>
                <a:gd name="connsiteY9" fmla="*/ 42472 h 2901356"/>
                <a:gd name="connsiteX10" fmla="*/ 14570244 w 14620211"/>
                <a:gd name="connsiteY10" fmla="*/ 282315 h 2901356"/>
                <a:gd name="connsiteX11" fmla="*/ 14480303 w 14620211"/>
                <a:gd name="connsiteY11" fmla="*/ 1466538 h 2901356"/>
                <a:gd name="connsiteX12" fmla="*/ 14405352 w 14620211"/>
                <a:gd name="connsiteY12" fmla="*/ 1481528 h 2901356"/>
                <a:gd name="connsiteX13" fmla="*/ 14615214 w 14620211"/>
                <a:gd name="connsiteY13" fmla="*/ 1421567 h 2901356"/>
                <a:gd name="connsiteX14" fmla="*/ 14435332 w 14620211"/>
                <a:gd name="connsiteY14" fmla="*/ 1451548 h 2901356"/>
                <a:gd name="connsiteX15" fmla="*/ 13940657 w 14620211"/>
                <a:gd name="connsiteY15" fmla="*/ 1586459 h 2901356"/>
                <a:gd name="connsiteX16" fmla="*/ 13146178 w 14620211"/>
                <a:gd name="connsiteY16" fmla="*/ 1886262 h 2901356"/>
                <a:gd name="connsiteX17" fmla="*/ 12171818 w 14620211"/>
                <a:gd name="connsiteY17" fmla="*/ 2395928 h 2901356"/>
                <a:gd name="connsiteX18" fmla="*/ 11976945 w 14620211"/>
                <a:gd name="connsiteY18" fmla="*/ 2590800 h 2901356"/>
                <a:gd name="connsiteX19" fmla="*/ 11752093 w 14620211"/>
                <a:gd name="connsiteY19" fmla="*/ 2650761 h 2901356"/>
                <a:gd name="connsiteX20" fmla="*/ 2479024 w 14620211"/>
                <a:gd name="connsiteY20" fmla="*/ 2889060 h 2901356"/>
                <a:gd name="connsiteX21" fmla="*/ 364217 w 14620211"/>
                <a:gd name="connsiteY21" fmla="*/ 2645739 h 2901356"/>
                <a:gd name="connsiteX22" fmla="*/ 4664325 w 14620211"/>
                <a:gd name="connsiteY22" fmla="*/ 2457166 h 2901356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1752093 w 14620211"/>
                <a:gd name="connsiteY19" fmla="*/ 2650761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164319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645739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4664325 w 14620211"/>
                <a:gd name="connsiteY24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3536428 w 14620211"/>
                <a:gd name="connsiteY24" fmla="*/ 2385184 h 3033025"/>
                <a:gd name="connsiteX25" fmla="*/ 4664325 w 14620211"/>
                <a:gd name="connsiteY25" fmla="*/ 2457166 h 3033025"/>
                <a:gd name="connsiteX0" fmla="*/ 4805312 w 14620211"/>
                <a:gd name="connsiteY0" fmla="*/ 2385184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3536428 w 14620211"/>
                <a:gd name="connsiteY24" fmla="*/ 2385184 h 3033025"/>
                <a:gd name="connsiteX25" fmla="*/ 4805312 w 14620211"/>
                <a:gd name="connsiteY25" fmla="*/ 2385184 h 3033025"/>
                <a:gd name="connsiteX0" fmla="*/ 4805312 w 14620211"/>
                <a:gd name="connsiteY0" fmla="*/ 2385184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1633101 w 14620211"/>
                <a:gd name="connsiteY23" fmla="*/ 1953289 h 3033025"/>
                <a:gd name="connsiteX24" fmla="*/ 3113466 w 14620211"/>
                <a:gd name="connsiteY24" fmla="*/ 2097254 h 3033025"/>
                <a:gd name="connsiteX25" fmla="*/ 3536428 w 14620211"/>
                <a:gd name="connsiteY25" fmla="*/ 2385184 h 3033025"/>
                <a:gd name="connsiteX26" fmla="*/ 4805312 w 14620211"/>
                <a:gd name="connsiteY26" fmla="*/ 2385184 h 3033025"/>
                <a:gd name="connsiteX0" fmla="*/ 5369261 w 15184160"/>
                <a:gd name="connsiteY0" fmla="*/ 2385184 h 3033025"/>
                <a:gd name="connsiteX1" fmla="*/ 7977524 w 15184160"/>
                <a:gd name="connsiteY1" fmla="*/ 2169236 h 3033025"/>
                <a:gd name="connsiteX2" fmla="*/ 9598876 w 15184160"/>
                <a:gd name="connsiteY2" fmla="*/ 1809324 h 3033025"/>
                <a:gd name="connsiteX3" fmla="*/ 10697104 w 15184160"/>
                <a:gd name="connsiteY3" fmla="*/ 1406577 h 3033025"/>
                <a:gd name="connsiteX4" fmla="*/ 12151150 w 15184160"/>
                <a:gd name="connsiteY4" fmla="*/ 672059 h 3033025"/>
                <a:gd name="connsiteX5" fmla="*/ 12855688 w 15184160"/>
                <a:gd name="connsiteY5" fmla="*/ 387246 h 3033025"/>
                <a:gd name="connsiteX6" fmla="*/ 13919990 w 15184160"/>
                <a:gd name="connsiteY6" fmla="*/ 147403 h 3033025"/>
                <a:gd name="connsiteX7" fmla="*/ 14714468 w 15184160"/>
                <a:gd name="connsiteY7" fmla="*/ 27482 h 3033025"/>
                <a:gd name="connsiteX8" fmla="*/ 15104212 w 15184160"/>
                <a:gd name="connsiteY8" fmla="*/ 27482 h 3033025"/>
                <a:gd name="connsiteX9" fmla="*/ 15119203 w 15184160"/>
                <a:gd name="connsiteY9" fmla="*/ 42472 h 3033025"/>
                <a:gd name="connsiteX10" fmla="*/ 15134193 w 15184160"/>
                <a:gd name="connsiteY10" fmla="*/ 282315 h 3033025"/>
                <a:gd name="connsiteX11" fmla="*/ 15044252 w 15184160"/>
                <a:gd name="connsiteY11" fmla="*/ 1466538 h 3033025"/>
                <a:gd name="connsiteX12" fmla="*/ 14969301 w 15184160"/>
                <a:gd name="connsiteY12" fmla="*/ 1481528 h 3033025"/>
                <a:gd name="connsiteX13" fmla="*/ 15179163 w 15184160"/>
                <a:gd name="connsiteY13" fmla="*/ 1421567 h 3033025"/>
                <a:gd name="connsiteX14" fmla="*/ 14999281 w 15184160"/>
                <a:gd name="connsiteY14" fmla="*/ 1451548 h 3033025"/>
                <a:gd name="connsiteX15" fmla="*/ 14504606 w 15184160"/>
                <a:gd name="connsiteY15" fmla="*/ 1586459 h 3033025"/>
                <a:gd name="connsiteX16" fmla="*/ 13710127 w 15184160"/>
                <a:gd name="connsiteY16" fmla="*/ 1886262 h 3033025"/>
                <a:gd name="connsiteX17" fmla="*/ 12735767 w 15184160"/>
                <a:gd name="connsiteY17" fmla="*/ 2395928 h 3033025"/>
                <a:gd name="connsiteX18" fmla="*/ 12348126 w 15184160"/>
                <a:gd name="connsiteY18" fmla="*/ 2817078 h 3033025"/>
                <a:gd name="connsiteX19" fmla="*/ 11431709 w 15184160"/>
                <a:gd name="connsiteY19" fmla="*/ 2889060 h 3033025"/>
                <a:gd name="connsiteX20" fmla="*/ 6708639 w 15184160"/>
                <a:gd name="connsiteY20" fmla="*/ 3033025 h 3033025"/>
                <a:gd name="connsiteX21" fmla="*/ 3042973 w 15184160"/>
                <a:gd name="connsiteY21" fmla="*/ 2889060 h 3033025"/>
                <a:gd name="connsiteX22" fmla="*/ 364217 w 15184160"/>
                <a:gd name="connsiteY22" fmla="*/ 1737342 h 3033025"/>
                <a:gd name="connsiteX23" fmla="*/ 2197050 w 15184160"/>
                <a:gd name="connsiteY23" fmla="*/ 1953289 h 3033025"/>
                <a:gd name="connsiteX24" fmla="*/ 3677415 w 15184160"/>
                <a:gd name="connsiteY24" fmla="*/ 2097254 h 3033025"/>
                <a:gd name="connsiteX25" fmla="*/ 4100377 w 15184160"/>
                <a:gd name="connsiteY25" fmla="*/ 2385184 h 3033025"/>
                <a:gd name="connsiteX26" fmla="*/ 5369261 w 15184160"/>
                <a:gd name="connsiteY26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2097254 h 3033025"/>
                <a:gd name="connsiteX26" fmla="*/ 4817062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817062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535087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535087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535087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2054402 w 15900845"/>
                <a:gd name="connsiteY5" fmla="*/ 612999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124896 w 15900845"/>
                <a:gd name="connsiteY4" fmla="*/ 756963 h 3033025"/>
                <a:gd name="connsiteX5" fmla="*/ 12054402 w 15900845"/>
                <a:gd name="connsiteY5" fmla="*/ 612999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76660"/>
                <a:gd name="connsiteY0" fmla="*/ 2443291 h 3091132"/>
                <a:gd name="connsiteX1" fmla="*/ 8694209 w 15976660"/>
                <a:gd name="connsiteY1" fmla="*/ 2227343 h 3091132"/>
                <a:gd name="connsiteX2" fmla="*/ 10315561 w 15976660"/>
                <a:gd name="connsiteY2" fmla="*/ 1867431 h 3091132"/>
                <a:gd name="connsiteX3" fmla="*/ 11413789 w 15976660"/>
                <a:gd name="connsiteY3" fmla="*/ 1464684 h 3091132"/>
                <a:gd name="connsiteX4" fmla="*/ 12124896 w 15976660"/>
                <a:gd name="connsiteY4" fmla="*/ 815070 h 3091132"/>
                <a:gd name="connsiteX5" fmla="*/ 12054402 w 15976660"/>
                <a:gd name="connsiteY5" fmla="*/ 671106 h 3091132"/>
                <a:gd name="connsiteX6" fmla="*/ 12547857 w 15976660"/>
                <a:gd name="connsiteY6" fmla="*/ 599123 h 3091132"/>
                <a:gd name="connsiteX7" fmla="*/ 15431153 w 15976660"/>
                <a:gd name="connsiteY7" fmla="*/ 85589 h 3091132"/>
                <a:gd name="connsiteX8" fmla="*/ 15820897 w 15976660"/>
                <a:gd name="connsiteY8" fmla="*/ 85589 h 3091132"/>
                <a:gd name="connsiteX9" fmla="*/ 15835888 w 15976660"/>
                <a:gd name="connsiteY9" fmla="*/ 100579 h 3091132"/>
                <a:gd name="connsiteX10" fmla="*/ 15850878 w 15976660"/>
                <a:gd name="connsiteY10" fmla="*/ 340422 h 3091132"/>
                <a:gd name="connsiteX11" fmla="*/ 15760937 w 15976660"/>
                <a:gd name="connsiteY11" fmla="*/ 1524645 h 3091132"/>
                <a:gd name="connsiteX12" fmla="*/ 15685986 w 15976660"/>
                <a:gd name="connsiteY12" fmla="*/ 1539635 h 3091132"/>
                <a:gd name="connsiteX13" fmla="*/ 15895848 w 15976660"/>
                <a:gd name="connsiteY13" fmla="*/ 1479674 h 3091132"/>
                <a:gd name="connsiteX14" fmla="*/ 15715966 w 15976660"/>
                <a:gd name="connsiteY14" fmla="*/ 1509655 h 3091132"/>
                <a:gd name="connsiteX15" fmla="*/ 15221291 w 15976660"/>
                <a:gd name="connsiteY15" fmla="*/ 1644566 h 3091132"/>
                <a:gd name="connsiteX16" fmla="*/ 14426812 w 15976660"/>
                <a:gd name="connsiteY16" fmla="*/ 1944369 h 3091132"/>
                <a:gd name="connsiteX17" fmla="*/ 13452452 w 15976660"/>
                <a:gd name="connsiteY17" fmla="*/ 2454035 h 3091132"/>
                <a:gd name="connsiteX18" fmla="*/ 13064811 w 15976660"/>
                <a:gd name="connsiteY18" fmla="*/ 2875185 h 3091132"/>
                <a:gd name="connsiteX19" fmla="*/ 12148394 w 15976660"/>
                <a:gd name="connsiteY19" fmla="*/ 2947167 h 3091132"/>
                <a:gd name="connsiteX20" fmla="*/ 7425324 w 15976660"/>
                <a:gd name="connsiteY20" fmla="*/ 3091132 h 3091132"/>
                <a:gd name="connsiteX21" fmla="*/ 3759658 w 15976660"/>
                <a:gd name="connsiteY21" fmla="*/ 2947167 h 3091132"/>
                <a:gd name="connsiteX22" fmla="*/ 446459 w 15976660"/>
                <a:gd name="connsiteY22" fmla="*/ 2703846 h 3091132"/>
                <a:gd name="connsiteX23" fmla="*/ 1080902 w 15976660"/>
                <a:gd name="connsiteY23" fmla="*/ 1795449 h 3091132"/>
                <a:gd name="connsiteX24" fmla="*/ 2702254 w 15976660"/>
                <a:gd name="connsiteY24" fmla="*/ 1651485 h 3091132"/>
                <a:gd name="connsiteX25" fmla="*/ 2913735 w 15976660"/>
                <a:gd name="connsiteY25" fmla="*/ 2011396 h 3091132"/>
                <a:gd name="connsiteX26" fmla="*/ 4394100 w 15976660"/>
                <a:gd name="connsiteY26" fmla="*/ 2011396 h 3091132"/>
                <a:gd name="connsiteX27" fmla="*/ 4746568 w 15976660"/>
                <a:gd name="connsiteY27" fmla="*/ 2443291 h 3091132"/>
                <a:gd name="connsiteX28" fmla="*/ 6085946 w 15976660"/>
                <a:gd name="connsiteY28" fmla="*/ 2443291 h 3091132"/>
                <a:gd name="connsiteX0" fmla="*/ 6085946 w 16415898"/>
                <a:gd name="connsiteY0" fmla="*/ 2440793 h 3088634"/>
                <a:gd name="connsiteX1" fmla="*/ 8694209 w 16415898"/>
                <a:gd name="connsiteY1" fmla="*/ 2224845 h 3088634"/>
                <a:gd name="connsiteX2" fmla="*/ 10315561 w 16415898"/>
                <a:gd name="connsiteY2" fmla="*/ 1864933 h 3088634"/>
                <a:gd name="connsiteX3" fmla="*/ 11413789 w 16415898"/>
                <a:gd name="connsiteY3" fmla="*/ 1462186 h 3088634"/>
                <a:gd name="connsiteX4" fmla="*/ 12124896 w 16415898"/>
                <a:gd name="connsiteY4" fmla="*/ 812572 h 3088634"/>
                <a:gd name="connsiteX5" fmla="*/ 12054402 w 16415898"/>
                <a:gd name="connsiteY5" fmla="*/ 668608 h 3088634"/>
                <a:gd name="connsiteX6" fmla="*/ 12547857 w 16415898"/>
                <a:gd name="connsiteY6" fmla="*/ 596625 h 3088634"/>
                <a:gd name="connsiteX7" fmla="*/ 12265883 w 16415898"/>
                <a:gd name="connsiteY7" fmla="*/ 596626 h 3088634"/>
                <a:gd name="connsiteX8" fmla="*/ 15820897 w 16415898"/>
                <a:gd name="connsiteY8" fmla="*/ 83091 h 3088634"/>
                <a:gd name="connsiteX9" fmla="*/ 15835888 w 16415898"/>
                <a:gd name="connsiteY9" fmla="*/ 98081 h 3088634"/>
                <a:gd name="connsiteX10" fmla="*/ 15850878 w 16415898"/>
                <a:gd name="connsiteY10" fmla="*/ 337924 h 3088634"/>
                <a:gd name="connsiteX11" fmla="*/ 15760937 w 16415898"/>
                <a:gd name="connsiteY11" fmla="*/ 1522147 h 3088634"/>
                <a:gd name="connsiteX12" fmla="*/ 15685986 w 16415898"/>
                <a:gd name="connsiteY12" fmla="*/ 1537137 h 3088634"/>
                <a:gd name="connsiteX13" fmla="*/ 15895848 w 16415898"/>
                <a:gd name="connsiteY13" fmla="*/ 1477176 h 3088634"/>
                <a:gd name="connsiteX14" fmla="*/ 15715966 w 16415898"/>
                <a:gd name="connsiteY14" fmla="*/ 1507157 h 3088634"/>
                <a:gd name="connsiteX15" fmla="*/ 15221291 w 16415898"/>
                <a:gd name="connsiteY15" fmla="*/ 1642068 h 3088634"/>
                <a:gd name="connsiteX16" fmla="*/ 14426812 w 16415898"/>
                <a:gd name="connsiteY16" fmla="*/ 1941871 h 3088634"/>
                <a:gd name="connsiteX17" fmla="*/ 13452452 w 16415898"/>
                <a:gd name="connsiteY17" fmla="*/ 2451537 h 3088634"/>
                <a:gd name="connsiteX18" fmla="*/ 13064811 w 16415898"/>
                <a:gd name="connsiteY18" fmla="*/ 2872687 h 3088634"/>
                <a:gd name="connsiteX19" fmla="*/ 12148394 w 16415898"/>
                <a:gd name="connsiteY19" fmla="*/ 2944669 h 3088634"/>
                <a:gd name="connsiteX20" fmla="*/ 7425324 w 16415898"/>
                <a:gd name="connsiteY20" fmla="*/ 3088634 h 3088634"/>
                <a:gd name="connsiteX21" fmla="*/ 3759658 w 16415898"/>
                <a:gd name="connsiteY21" fmla="*/ 2944669 h 3088634"/>
                <a:gd name="connsiteX22" fmla="*/ 446459 w 16415898"/>
                <a:gd name="connsiteY22" fmla="*/ 2701348 h 3088634"/>
                <a:gd name="connsiteX23" fmla="*/ 1080902 w 16415898"/>
                <a:gd name="connsiteY23" fmla="*/ 1792951 h 3088634"/>
                <a:gd name="connsiteX24" fmla="*/ 2702254 w 16415898"/>
                <a:gd name="connsiteY24" fmla="*/ 1648987 h 3088634"/>
                <a:gd name="connsiteX25" fmla="*/ 2913735 w 16415898"/>
                <a:gd name="connsiteY25" fmla="*/ 2008898 h 3088634"/>
                <a:gd name="connsiteX26" fmla="*/ 4394100 w 16415898"/>
                <a:gd name="connsiteY26" fmla="*/ 2008898 h 3088634"/>
                <a:gd name="connsiteX27" fmla="*/ 4746568 w 16415898"/>
                <a:gd name="connsiteY27" fmla="*/ 2440793 h 3088634"/>
                <a:gd name="connsiteX28" fmla="*/ 6085946 w 16415898"/>
                <a:gd name="connsiteY28" fmla="*/ 2440793 h 3088634"/>
                <a:gd name="connsiteX0" fmla="*/ 6085946 w 16421638"/>
                <a:gd name="connsiteY0" fmla="*/ 2369699 h 3017540"/>
                <a:gd name="connsiteX1" fmla="*/ 8694209 w 16421638"/>
                <a:gd name="connsiteY1" fmla="*/ 2153751 h 3017540"/>
                <a:gd name="connsiteX2" fmla="*/ 10315561 w 16421638"/>
                <a:gd name="connsiteY2" fmla="*/ 1793839 h 3017540"/>
                <a:gd name="connsiteX3" fmla="*/ 11413789 w 16421638"/>
                <a:gd name="connsiteY3" fmla="*/ 1391092 h 3017540"/>
                <a:gd name="connsiteX4" fmla="*/ 12124896 w 16421638"/>
                <a:gd name="connsiteY4" fmla="*/ 741478 h 3017540"/>
                <a:gd name="connsiteX5" fmla="*/ 12054402 w 16421638"/>
                <a:gd name="connsiteY5" fmla="*/ 597514 h 3017540"/>
                <a:gd name="connsiteX6" fmla="*/ 12547857 w 16421638"/>
                <a:gd name="connsiteY6" fmla="*/ 525531 h 3017540"/>
                <a:gd name="connsiteX7" fmla="*/ 12265883 w 16421638"/>
                <a:gd name="connsiteY7" fmla="*/ 525532 h 3017540"/>
                <a:gd name="connsiteX8" fmla="*/ 15820897 w 16421638"/>
                <a:gd name="connsiteY8" fmla="*/ 11997 h 3017540"/>
                <a:gd name="connsiteX9" fmla="*/ 12336377 w 16421638"/>
                <a:gd name="connsiteY9" fmla="*/ 597513 h 3017540"/>
                <a:gd name="connsiteX10" fmla="*/ 15850878 w 16421638"/>
                <a:gd name="connsiteY10" fmla="*/ 266830 h 3017540"/>
                <a:gd name="connsiteX11" fmla="*/ 15760937 w 16421638"/>
                <a:gd name="connsiteY11" fmla="*/ 1451053 h 3017540"/>
                <a:gd name="connsiteX12" fmla="*/ 15685986 w 16421638"/>
                <a:gd name="connsiteY12" fmla="*/ 1466043 h 3017540"/>
                <a:gd name="connsiteX13" fmla="*/ 15895848 w 16421638"/>
                <a:gd name="connsiteY13" fmla="*/ 1406082 h 3017540"/>
                <a:gd name="connsiteX14" fmla="*/ 15715966 w 16421638"/>
                <a:gd name="connsiteY14" fmla="*/ 1436063 h 3017540"/>
                <a:gd name="connsiteX15" fmla="*/ 15221291 w 16421638"/>
                <a:gd name="connsiteY15" fmla="*/ 1570974 h 3017540"/>
                <a:gd name="connsiteX16" fmla="*/ 14426812 w 16421638"/>
                <a:gd name="connsiteY16" fmla="*/ 1870777 h 3017540"/>
                <a:gd name="connsiteX17" fmla="*/ 13452452 w 16421638"/>
                <a:gd name="connsiteY17" fmla="*/ 2380443 h 3017540"/>
                <a:gd name="connsiteX18" fmla="*/ 13064811 w 16421638"/>
                <a:gd name="connsiteY18" fmla="*/ 2801593 h 3017540"/>
                <a:gd name="connsiteX19" fmla="*/ 12148394 w 16421638"/>
                <a:gd name="connsiteY19" fmla="*/ 2873575 h 3017540"/>
                <a:gd name="connsiteX20" fmla="*/ 7425324 w 16421638"/>
                <a:gd name="connsiteY20" fmla="*/ 3017540 h 3017540"/>
                <a:gd name="connsiteX21" fmla="*/ 3759658 w 16421638"/>
                <a:gd name="connsiteY21" fmla="*/ 2873575 h 3017540"/>
                <a:gd name="connsiteX22" fmla="*/ 446459 w 16421638"/>
                <a:gd name="connsiteY22" fmla="*/ 2630254 h 3017540"/>
                <a:gd name="connsiteX23" fmla="*/ 1080902 w 16421638"/>
                <a:gd name="connsiteY23" fmla="*/ 1721857 h 3017540"/>
                <a:gd name="connsiteX24" fmla="*/ 2702254 w 16421638"/>
                <a:gd name="connsiteY24" fmla="*/ 1577893 h 3017540"/>
                <a:gd name="connsiteX25" fmla="*/ 2913735 w 16421638"/>
                <a:gd name="connsiteY25" fmla="*/ 1937804 h 3017540"/>
                <a:gd name="connsiteX26" fmla="*/ 4394100 w 16421638"/>
                <a:gd name="connsiteY26" fmla="*/ 1937804 h 3017540"/>
                <a:gd name="connsiteX27" fmla="*/ 4746568 w 16421638"/>
                <a:gd name="connsiteY27" fmla="*/ 2369699 h 3017540"/>
                <a:gd name="connsiteX28" fmla="*/ 6085946 w 16421638"/>
                <a:gd name="connsiteY28" fmla="*/ 2369699 h 3017540"/>
                <a:gd name="connsiteX0" fmla="*/ 6085946 w 16421638"/>
                <a:gd name="connsiteY0" fmla="*/ 2245126 h 2892967"/>
                <a:gd name="connsiteX1" fmla="*/ 8694209 w 16421638"/>
                <a:gd name="connsiteY1" fmla="*/ 2029178 h 2892967"/>
                <a:gd name="connsiteX2" fmla="*/ 10315561 w 16421638"/>
                <a:gd name="connsiteY2" fmla="*/ 1669266 h 2892967"/>
                <a:gd name="connsiteX3" fmla="*/ 11413789 w 16421638"/>
                <a:gd name="connsiteY3" fmla="*/ 1266519 h 2892967"/>
                <a:gd name="connsiteX4" fmla="*/ 12124896 w 16421638"/>
                <a:gd name="connsiteY4" fmla="*/ 616905 h 2892967"/>
                <a:gd name="connsiteX5" fmla="*/ 12054402 w 16421638"/>
                <a:gd name="connsiteY5" fmla="*/ 472941 h 2892967"/>
                <a:gd name="connsiteX6" fmla="*/ 12547857 w 16421638"/>
                <a:gd name="connsiteY6" fmla="*/ 400958 h 2892967"/>
                <a:gd name="connsiteX7" fmla="*/ 12265883 w 16421638"/>
                <a:gd name="connsiteY7" fmla="*/ 400959 h 2892967"/>
                <a:gd name="connsiteX8" fmla="*/ 12406870 w 16421638"/>
                <a:gd name="connsiteY8" fmla="*/ 472940 h 2892967"/>
                <a:gd name="connsiteX9" fmla="*/ 12336377 w 16421638"/>
                <a:gd name="connsiteY9" fmla="*/ 472940 h 2892967"/>
                <a:gd name="connsiteX10" fmla="*/ 15850878 w 16421638"/>
                <a:gd name="connsiteY10" fmla="*/ 142257 h 2892967"/>
                <a:gd name="connsiteX11" fmla="*/ 15760937 w 16421638"/>
                <a:gd name="connsiteY11" fmla="*/ 1326480 h 2892967"/>
                <a:gd name="connsiteX12" fmla="*/ 15685986 w 16421638"/>
                <a:gd name="connsiteY12" fmla="*/ 1341470 h 2892967"/>
                <a:gd name="connsiteX13" fmla="*/ 15895848 w 16421638"/>
                <a:gd name="connsiteY13" fmla="*/ 1281509 h 2892967"/>
                <a:gd name="connsiteX14" fmla="*/ 15715966 w 16421638"/>
                <a:gd name="connsiteY14" fmla="*/ 1311490 h 2892967"/>
                <a:gd name="connsiteX15" fmla="*/ 15221291 w 16421638"/>
                <a:gd name="connsiteY15" fmla="*/ 1446401 h 2892967"/>
                <a:gd name="connsiteX16" fmla="*/ 14426812 w 16421638"/>
                <a:gd name="connsiteY16" fmla="*/ 1746204 h 2892967"/>
                <a:gd name="connsiteX17" fmla="*/ 13452452 w 16421638"/>
                <a:gd name="connsiteY17" fmla="*/ 2255870 h 2892967"/>
                <a:gd name="connsiteX18" fmla="*/ 13064811 w 16421638"/>
                <a:gd name="connsiteY18" fmla="*/ 2677020 h 2892967"/>
                <a:gd name="connsiteX19" fmla="*/ 12148394 w 16421638"/>
                <a:gd name="connsiteY19" fmla="*/ 2749002 h 2892967"/>
                <a:gd name="connsiteX20" fmla="*/ 7425324 w 16421638"/>
                <a:gd name="connsiteY20" fmla="*/ 2892967 h 2892967"/>
                <a:gd name="connsiteX21" fmla="*/ 3759658 w 16421638"/>
                <a:gd name="connsiteY21" fmla="*/ 2749002 h 2892967"/>
                <a:gd name="connsiteX22" fmla="*/ 446459 w 16421638"/>
                <a:gd name="connsiteY22" fmla="*/ 2505681 h 2892967"/>
                <a:gd name="connsiteX23" fmla="*/ 1080902 w 16421638"/>
                <a:gd name="connsiteY23" fmla="*/ 1597284 h 2892967"/>
                <a:gd name="connsiteX24" fmla="*/ 2702254 w 16421638"/>
                <a:gd name="connsiteY24" fmla="*/ 1453320 h 2892967"/>
                <a:gd name="connsiteX25" fmla="*/ 2913735 w 16421638"/>
                <a:gd name="connsiteY25" fmla="*/ 1813231 h 2892967"/>
                <a:gd name="connsiteX26" fmla="*/ 4394100 w 16421638"/>
                <a:gd name="connsiteY26" fmla="*/ 1813231 h 2892967"/>
                <a:gd name="connsiteX27" fmla="*/ 4746568 w 16421638"/>
                <a:gd name="connsiteY27" fmla="*/ 2245126 h 2892967"/>
                <a:gd name="connsiteX28" fmla="*/ 6085946 w 16421638"/>
                <a:gd name="connsiteY28" fmla="*/ 2245126 h 2892967"/>
                <a:gd name="connsiteX0" fmla="*/ 6085946 w 16272210"/>
                <a:gd name="connsiteY0" fmla="*/ 1929756 h 2577597"/>
                <a:gd name="connsiteX1" fmla="*/ 8694209 w 16272210"/>
                <a:gd name="connsiteY1" fmla="*/ 1713808 h 2577597"/>
                <a:gd name="connsiteX2" fmla="*/ 10315561 w 16272210"/>
                <a:gd name="connsiteY2" fmla="*/ 1353896 h 2577597"/>
                <a:gd name="connsiteX3" fmla="*/ 11413789 w 16272210"/>
                <a:gd name="connsiteY3" fmla="*/ 951149 h 2577597"/>
                <a:gd name="connsiteX4" fmla="*/ 12124896 w 16272210"/>
                <a:gd name="connsiteY4" fmla="*/ 301535 h 2577597"/>
                <a:gd name="connsiteX5" fmla="*/ 12054402 w 16272210"/>
                <a:gd name="connsiteY5" fmla="*/ 157571 h 2577597"/>
                <a:gd name="connsiteX6" fmla="*/ 12547857 w 16272210"/>
                <a:gd name="connsiteY6" fmla="*/ 85588 h 2577597"/>
                <a:gd name="connsiteX7" fmla="*/ 12265883 w 16272210"/>
                <a:gd name="connsiteY7" fmla="*/ 85589 h 2577597"/>
                <a:gd name="connsiteX8" fmla="*/ 12406870 w 16272210"/>
                <a:gd name="connsiteY8" fmla="*/ 157570 h 2577597"/>
                <a:gd name="connsiteX9" fmla="*/ 12336377 w 16272210"/>
                <a:gd name="connsiteY9" fmla="*/ 157570 h 2577597"/>
                <a:gd name="connsiteX10" fmla="*/ 12618351 w 16272210"/>
                <a:gd name="connsiteY10" fmla="*/ 229552 h 2577597"/>
                <a:gd name="connsiteX11" fmla="*/ 15760937 w 16272210"/>
                <a:gd name="connsiteY11" fmla="*/ 1011110 h 2577597"/>
                <a:gd name="connsiteX12" fmla="*/ 15685986 w 16272210"/>
                <a:gd name="connsiteY12" fmla="*/ 1026100 h 2577597"/>
                <a:gd name="connsiteX13" fmla="*/ 15895848 w 16272210"/>
                <a:gd name="connsiteY13" fmla="*/ 966139 h 2577597"/>
                <a:gd name="connsiteX14" fmla="*/ 15715966 w 16272210"/>
                <a:gd name="connsiteY14" fmla="*/ 996120 h 2577597"/>
                <a:gd name="connsiteX15" fmla="*/ 15221291 w 16272210"/>
                <a:gd name="connsiteY15" fmla="*/ 1131031 h 2577597"/>
                <a:gd name="connsiteX16" fmla="*/ 14426812 w 16272210"/>
                <a:gd name="connsiteY16" fmla="*/ 1430834 h 2577597"/>
                <a:gd name="connsiteX17" fmla="*/ 13452452 w 16272210"/>
                <a:gd name="connsiteY17" fmla="*/ 1940500 h 2577597"/>
                <a:gd name="connsiteX18" fmla="*/ 13064811 w 16272210"/>
                <a:gd name="connsiteY18" fmla="*/ 2361650 h 2577597"/>
                <a:gd name="connsiteX19" fmla="*/ 12148394 w 16272210"/>
                <a:gd name="connsiteY19" fmla="*/ 2433632 h 2577597"/>
                <a:gd name="connsiteX20" fmla="*/ 7425324 w 16272210"/>
                <a:gd name="connsiteY20" fmla="*/ 2577597 h 2577597"/>
                <a:gd name="connsiteX21" fmla="*/ 3759658 w 16272210"/>
                <a:gd name="connsiteY21" fmla="*/ 2433632 h 2577597"/>
                <a:gd name="connsiteX22" fmla="*/ 446459 w 16272210"/>
                <a:gd name="connsiteY22" fmla="*/ 2190311 h 2577597"/>
                <a:gd name="connsiteX23" fmla="*/ 1080902 w 16272210"/>
                <a:gd name="connsiteY23" fmla="*/ 1281914 h 2577597"/>
                <a:gd name="connsiteX24" fmla="*/ 2702254 w 16272210"/>
                <a:gd name="connsiteY24" fmla="*/ 1137950 h 2577597"/>
                <a:gd name="connsiteX25" fmla="*/ 2913735 w 16272210"/>
                <a:gd name="connsiteY25" fmla="*/ 1497861 h 2577597"/>
                <a:gd name="connsiteX26" fmla="*/ 4394100 w 16272210"/>
                <a:gd name="connsiteY26" fmla="*/ 1497861 h 2577597"/>
                <a:gd name="connsiteX27" fmla="*/ 4746568 w 16272210"/>
                <a:gd name="connsiteY27" fmla="*/ 1929756 h 2577597"/>
                <a:gd name="connsiteX28" fmla="*/ 6085946 w 16272210"/>
                <a:gd name="connsiteY28" fmla="*/ 1929756 h 2577597"/>
                <a:gd name="connsiteX0" fmla="*/ 6085946 w 16272210"/>
                <a:gd name="connsiteY0" fmla="*/ 1929756 h 2577597"/>
                <a:gd name="connsiteX1" fmla="*/ 8694209 w 16272210"/>
                <a:gd name="connsiteY1" fmla="*/ 1713808 h 2577597"/>
                <a:gd name="connsiteX2" fmla="*/ 10315561 w 16272210"/>
                <a:gd name="connsiteY2" fmla="*/ 1353896 h 2577597"/>
                <a:gd name="connsiteX3" fmla="*/ 11413789 w 16272210"/>
                <a:gd name="connsiteY3" fmla="*/ 951149 h 2577597"/>
                <a:gd name="connsiteX4" fmla="*/ 12124896 w 16272210"/>
                <a:gd name="connsiteY4" fmla="*/ 301535 h 2577597"/>
                <a:gd name="connsiteX5" fmla="*/ 12054402 w 16272210"/>
                <a:gd name="connsiteY5" fmla="*/ 157571 h 2577597"/>
                <a:gd name="connsiteX6" fmla="*/ 12547857 w 16272210"/>
                <a:gd name="connsiteY6" fmla="*/ 85588 h 2577597"/>
                <a:gd name="connsiteX7" fmla="*/ 12265883 w 16272210"/>
                <a:gd name="connsiteY7" fmla="*/ 85589 h 2577597"/>
                <a:gd name="connsiteX8" fmla="*/ 12406870 w 16272210"/>
                <a:gd name="connsiteY8" fmla="*/ 157570 h 2577597"/>
                <a:gd name="connsiteX9" fmla="*/ 12336377 w 16272210"/>
                <a:gd name="connsiteY9" fmla="*/ 157570 h 2577597"/>
                <a:gd name="connsiteX10" fmla="*/ 12618351 w 16272210"/>
                <a:gd name="connsiteY10" fmla="*/ 229552 h 2577597"/>
                <a:gd name="connsiteX11" fmla="*/ 15760937 w 16272210"/>
                <a:gd name="connsiteY11" fmla="*/ 1011110 h 2577597"/>
                <a:gd name="connsiteX12" fmla="*/ 15685986 w 16272210"/>
                <a:gd name="connsiteY12" fmla="*/ 1026100 h 2577597"/>
                <a:gd name="connsiteX13" fmla="*/ 12477364 w 16272210"/>
                <a:gd name="connsiteY13" fmla="*/ 373517 h 2577597"/>
                <a:gd name="connsiteX14" fmla="*/ 15715966 w 16272210"/>
                <a:gd name="connsiteY14" fmla="*/ 996120 h 2577597"/>
                <a:gd name="connsiteX15" fmla="*/ 15221291 w 16272210"/>
                <a:gd name="connsiteY15" fmla="*/ 1131031 h 2577597"/>
                <a:gd name="connsiteX16" fmla="*/ 14426812 w 16272210"/>
                <a:gd name="connsiteY16" fmla="*/ 1430834 h 2577597"/>
                <a:gd name="connsiteX17" fmla="*/ 13452452 w 16272210"/>
                <a:gd name="connsiteY17" fmla="*/ 1940500 h 2577597"/>
                <a:gd name="connsiteX18" fmla="*/ 13064811 w 16272210"/>
                <a:gd name="connsiteY18" fmla="*/ 2361650 h 2577597"/>
                <a:gd name="connsiteX19" fmla="*/ 12148394 w 16272210"/>
                <a:gd name="connsiteY19" fmla="*/ 2433632 h 2577597"/>
                <a:gd name="connsiteX20" fmla="*/ 7425324 w 16272210"/>
                <a:gd name="connsiteY20" fmla="*/ 2577597 h 2577597"/>
                <a:gd name="connsiteX21" fmla="*/ 3759658 w 16272210"/>
                <a:gd name="connsiteY21" fmla="*/ 2433632 h 2577597"/>
                <a:gd name="connsiteX22" fmla="*/ 446459 w 16272210"/>
                <a:gd name="connsiteY22" fmla="*/ 2190311 h 2577597"/>
                <a:gd name="connsiteX23" fmla="*/ 1080902 w 16272210"/>
                <a:gd name="connsiteY23" fmla="*/ 1281914 h 2577597"/>
                <a:gd name="connsiteX24" fmla="*/ 2702254 w 16272210"/>
                <a:gd name="connsiteY24" fmla="*/ 1137950 h 2577597"/>
                <a:gd name="connsiteX25" fmla="*/ 2913735 w 16272210"/>
                <a:gd name="connsiteY25" fmla="*/ 1497861 h 2577597"/>
                <a:gd name="connsiteX26" fmla="*/ 4394100 w 16272210"/>
                <a:gd name="connsiteY26" fmla="*/ 1497861 h 2577597"/>
                <a:gd name="connsiteX27" fmla="*/ 4746568 w 16272210"/>
                <a:gd name="connsiteY27" fmla="*/ 1929756 h 2577597"/>
                <a:gd name="connsiteX28" fmla="*/ 6085946 w 16272210"/>
                <a:gd name="connsiteY28" fmla="*/ 1929756 h 2577597"/>
                <a:gd name="connsiteX0" fmla="*/ 6085946 w 16233248"/>
                <a:gd name="connsiteY0" fmla="*/ 1929756 h 2577597"/>
                <a:gd name="connsiteX1" fmla="*/ 8694209 w 16233248"/>
                <a:gd name="connsiteY1" fmla="*/ 1713808 h 2577597"/>
                <a:gd name="connsiteX2" fmla="*/ 10315561 w 16233248"/>
                <a:gd name="connsiteY2" fmla="*/ 1353896 h 2577597"/>
                <a:gd name="connsiteX3" fmla="*/ 11413789 w 16233248"/>
                <a:gd name="connsiteY3" fmla="*/ 951149 h 2577597"/>
                <a:gd name="connsiteX4" fmla="*/ 12124896 w 16233248"/>
                <a:gd name="connsiteY4" fmla="*/ 301535 h 2577597"/>
                <a:gd name="connsiteX5" fmla="*/ 12054402 w 16233248"/>
                <a:gd name="connsiteY5" fmla="*/ 157571 h 2577597"/>
                <a:gd name="connsiteX6" fmla="*/ 12547857 w 16233248"/>
                <a:gd name="connsiteY6" fmla="*/ 85588 h 2577597"/>
                <a:gd name="connsiteX7" fmla="*/ 12265883 w 16233248"/>
                <a:gd name="connsiteY7" fmla="*/ 85589 h 2577597"/>
                <a:gd name="connsiteX8" fmla="*/ 12406870 w 16233248"/>
                <a:gd name="connsiteY8" fmla="*/ 157570 h 2577597"/>
                <a:gd name="connsiteX9" fmla="*/ 12336377 w 16233248"/>
                <a:gd name="connsiteY9" fmla="*/ 157570 h 2577597"/>
                <a:gd name="connsiteX10" fmla="*/ 12618351 w 16233248"/>
                <a:gd name="connsiteY10" fmla="*/ 229552 h 2577597"/>
                <a:gd name="connsiteX11" fmla="*/ 12688845 w 16233248"/>
                <a:gd name="connsiteY11" fmla="*/ 229552 h 2577597"/>
                <a:gd name="connsiteX12" fmla="*/ 15685986 w 16233248"/>
                <a:gd name="connsiteY12" fmla="*/ 1026100 h 2577597"/>
                <a:gd name="connsiteX13" fmla="*/ 12477364 w 16233248"/>
                <a:gd name="connsiteY13" fmla="*/ 373517 h 2577597"/>
                <a:gd name="connsiteX14" fmla="*/ 15715966 w 16233248"/>
                <a:gd name="connsiteY14" fmla="*/ 996120 h 2577597"/>
                <a:gd name="connsiteX15" fmla="*/ 15221291 w 16233248"/>
                <a:gd name="connsiteY15" fmla="*/ 1131031 h 2577597"/>
                <a:gd name="connsiteX16" fmla="*/ 14426812 w 16233248"/>
                <a:gd name="connsiteY16" fmla="*/ 1430834 h 2577597"/>
                <a:gd name="connsiteX17" fmla="*/ 13452452 w 16233248"/>
                <a:gd name="connsiteY17" fmla="*/ 1940500 h 2577597"/>
                <a:gd name="connsiteX18" fmla="*/ 13064811 w 16233248"/>
                <a:gd name="connsiteY18" fmla="*/ 2361650 h 2577597"/>
                <a:gd name="connsiteX19" fmla="*/ 12148394 w 16233248"/>
                <a:gd name="connsiteY19" fmla="*/ 2433632 h 2577597"/>
                <a:gd name="connsiteX20" fmla="*/ 7425324 w 16233248"/>
                <a:gd name="connsiteY20" fmla="*/ 2577597 h 2577597"/>
                <a:gd name="connsiteX21" fmla="*/ 3759658 w 16233248"/>
                <a:gd name="connsiteY21" fmla="*/ 2433632 h 2577597"/>
                <a:gd name="connsiteX22" fmla="*/ 446459 w 16233248"/>
                <a:gd name="connsiteY22" fmla="*/ 2190311 h 2577597"/>
                <a:gd name="connsiteX23" fmla="*/ 1080902 w 16233248"/>
                <a:gd name="connsiteY23" fmla="*/ 1281914 h 2577597"/>
                <a:gd name="connsiteX24" fmla="*/ 2702254 w 16233248"/>
                <a:gd name="connsiteY24" fmla="*/ 1137950 h 2577597"/>
                <a:gd name="connsiteX25" fmla="*/ 2913735 w 16233248"/>
                <a:gd name="connsiteY25" fmla="*/ 1497861 h 2577597"/>
                <a:gd name="connsiteX26" fmla="*/ 4394100 w 16233248"/>
                <a:gd name="connsiteY26" fmla="*/ 1497861 h 2577597"/>
                <a:gd name="connsiteX27" fmla="*/ 4746568 w 16233248"/>
                <a:gd name="connsiteY27" fmla="*/ 1929756 h 2577597"/>
                <a:gd name="connsiteX28" fmla="*/ 6085946 w 16233248"/>
                <a:gd name="connsiteY28" fmla="*/ 1929756 h 2577597"/>
                <a:gd name="connsiteX0" fmla="*/ 6085946 w 16233248"/>
                <a:gd name="connsiteY0" fmla="*/ 1929756 h 2577597"/>
                <a:gd name="connsiteX1" fmla="*/ 8694209 w 16233248"/>
                <a:gd name="connsiteY1" fmla="*/ 1713808 h 2577597"/>
                <a:gd name="connsiteX2" fmla="*/ 10315561 w 16233248"/>
                <a:gd name="connsiteY2" fmla="*/ 1353896 h 2577597"/>
                <a:gd name="connsiteX3" fmla="*/ 11413789 w 16233248"/>
                <a:gd name="connsiteY3" fmla="*/ 951149 h 2577597"/>
                <a:gd name="connsiteX4" fmla="*/ 12124896 w 16233248"/>
                <a:gd name="connsiteY4" fmla="*/ 301535 h 2577597"/>
                <a:gd name="connsiteX5" fmla="*/ 12054402 w 16233248"/>
                <a:gd name="connsiteY5" fmla="*/ 157571 h 2577597"/>
                <a:gd name="connsiteX6" fmla="*/ 12547857 w 16233248"/>
                <a:gd name="connsiteY6" fmla="*/ 85588 h 2577597"/>
                <a:gd name="connsiteX7" fmla="*/ 12265883 w 16233248"/>
                <a:gd name="connsiteY7" fmla="*/ 85589 h 2577597"/>
                <a:gd name="connsiteX8" fmla="*/ 12406870 w 16233248"/>
                <a:gd name="connsiteY8" fmla="*/ 157570 h 2577597"/>
                <a:gd name="connsiteX9" fmla="*/ 12336377 w 16233248"/>
                <a:gd name="connsiteY9" fmla="*/ 157570 h 2577597"/>
                <a:gd name="connsiteX10" fmla="*/ 12618351 w 16233248"/>
                <a:gd name="connsiteY10" fmla="*/ 229552 h 2577597"/>
                <a:gd name="connsiteX11" fmla="*/ 12688845 w 16233248"/>
                <a:gd name="connsiteY11" fmla="*/ 229552 h 2577597"/>
                <a:gd name="connsiteX12" fmla="*/ 15685986 w 16233248"/>
                <a:gd name="connsiteY12" fmla="*/ 1026100 h 2577597"/>
                <a:gd name="connsiteX13" fmla="*/ 12477364 w 16233248"/>
                <a:gd name="connsiteY13" fmla="*/ 373517 h 2577597"/>
                <a:gd name="connsiteX14" fmla="*/ 12759338 w 16233248"/>
                <a:gd name="connsiteY14" fmla="*/ 373517 h 2577597"/>
                <a:gd name="connsiteX15" fmla="*/ 15221291 w 16233248"/>
                <a:gd name="connsiteY15" fmla="*/ 1131031 h 2577597"/>
                <a:gd name="connsiteX16" fmla="*/ 14426812 w 16233248"/>
                <a:gd name="connsiteY16" fmla="*/ 1430834 h 2577597"/>
                <a:gd name="connsiteX17" fmla="*/ 13452452 w 16233248"/>
                <a:gd name="connsiteY17" fmla="*/ 1940500 h 2577597"/>
                <a:gd name="connsiteX18" fmla="*/ 13064811 w 16233248"/>
                <a:gd name="connsiteY18" fmla="*/ 2361650 h 2577597"/>
                <a:gd name="connsiteX19" fmla="*/ 12148394 w 16233248"/>
                <a:gd name="connsiteY19" fmla="*/ 2433632 h 2577597"/>
                <a:gd name="connsiteX20" fmla="*/ 7425324 w 16233248"/>
                <a:gd name="connsiteY20" fmla="*/ 2577597 h 2577597"/>
                <a:gd name="connsiteX21" fmla="*/ 3759658 w 16233248"/>
                <a:gd name="connsiteY21" fmla="*/ 2433632 h 2577597"/>
                <a:gd name="connsiteX22" fmla="*/ 446459 w 16233248"/>
                <a:gd name="connsiteY22" fmla="*/ 2190311 h 2577597"/>
                <a:gd name="connsiteX23" fmla="*/ 1080902 w 16233248"/>
                <a:gd name="connsiteY23" fmla="*/ 1281914 h 2577597"/>
                <a:gd name="connsiteX24" fmla="*/ 2702254 w 16233248"/>
                <a:gd name="connsiteY24" fmla="*/ 1137950 h 2577597"/>
                <a:gd name="connsiteX25" fmla="*/ 2913735 w 16233248"/>
                <a:gd name="connsiteY25" fmla="*/ 1497861 h 2577597"/>
                <a:gd name="connsiteX26" fmla="*/ 4394100 w 16233248"/>
                <a:gd name="connsiteY26" fmla="*/ 1497861 h 2577597"/>
                <a:gd name="connsiteX27" fmla="*/ 4746568 w 16233248"/>
                <a:gd name="connsiteY27" fmla="*/ 1929756 h 2577597"/>
                <a:gd name="connsiteX28" fmla="*/ 6085946 w 16233248"/>
                <a:gd name="connsiteY28" fmla="*/ 1929756 h 2577597"/>
                <a:gd name="connsiteX0" fmla="*/ 6085946 w 15499203"/>
                <a:gd name="connsiteY0" fmla="*/ 1929756 h 2577597"/>
                <a:gd name="connsiteX1" fmla="*/ 8694209 w 15499203"/>
                <a:gd name="connsiteY1" fmla="*/ 1713808 h 2577597"/>
                <a:gd name="connsiteX2" fmla="*/ 10315561 w 15499203"/>
                <a:gd name="connsiteY2" fmla="*/ 1353896 h 2577597"/>
                <a:gd name="connsiteX3" fmla="*/ 11413789 w 15499203"/>
                <a:gd name="connsiteY3" fmla="*/ 951149 h 2577597"/>
                <a:gd name="connsiteX4" fmla="*/ 12124896 w 15499203"/>
                <a:gd name="connsiteY4" fmla="*/ 301535 h 2577597"/>
                <a:gd name="connsiteX5" fmla="*/ 12054402 w 15499203"/>
                <a:gd name="connsiteY5" fmla="*/ 157571 h 2577597"/>
                <a:gd name="connsiteX6" fmla="*/ 12547857 w 15499203"/>
                <a:gd name="connsiteY6" fmla="*/ 85588 h 2577597"/>
                <a:gd name="connsiteX7" fmla="*/ 12265883 w 15499203"/>
                <a:gd name="connsiteY7" fmla="*/ 85589 h 2577597"/>
                <a:gd name="connsiteX8" fmla="*/ 12406870 w 15499203"/>
                <a:gd name="connsiteY8" fmla="*/ 157570 h 2577597"/>
                <a:gd name="connsiteX9" fmla="*/ 12336377 w 15499203"/>
                <a:gd name="connsiteY9" fmla="*/ 157570 h 2577597"/>
                <a:gd name="connsiteX10" fmla="*/ 12618351 w 15499203"/>
                <a:gd name="connsiteY10" fmla="*/ 229552 h 2577597"/>
                <a:gd name="connsiteX11" fmla="*/ 12688845 w 15499203"/>
                <a:gd name="connsiteY11" fmla="*/ 229552 h 2577597"/>
                <a:gd name="connsiteX12" fmla="*/ 12547858 w 15499203"/>
                <a:gd name="connsiteY12" fmla="*/ 229552 h 2577597"/>
                <a:gd name="connsiteX13" fmla="*/ 12477364 w 15499203"/>
                <a:gd name="connsiteY13" fmla="*/ 373517 h 2577597"/>
                <a:gd name="connsiteX14" fmla="*/ 12759338 w 15499203"/>
                <a:gd name="connsiteY14" fmla="*/ 373517 h 2577597"/>
                <a:gd name="connsiteX15" fmla="*/ 15221291 w 15499203"/>
                <a:gd name="connsiteY15" fmla="*/ 1131031 h 2577597"/>
                <a:gd name="connsiteX16" fmla="*/ 14426812 w 15499203"/>
                <a:gd name="connsiteY16" fmla="*/ 1430834 h 2577597"/>
                <a:gd name="connsiteX17" fmla="*/ 13452452 w 15499203"/>
                <a:gd name="connsiteY17" fmla="*/ 1940500 h 2577597"/>
                <a:gd name="connsiteX18" fmla="*/ 13064811 w 15499203"/>
                <a:gd name="connsiteY18" fmla="*/ 2361650 h 2577597"/>
                <a:gd name="connsiteX19" fmla="*/ 12148394 w 15499203"/>
                <a:gd name="connsiteY19" fmla="*/ 2433632 h 2577597"/>
                <a:gd name="connsiteX20" fmla="*/ 7425324 w 15499203"/>
                <a:gd name="connsiteY20" fmla="*/ 2577597 h 2577597"/>
                <a:gd name="connsiteX21" fmla="*/ 3759658 w 15499203"/>
                <a:gd name="connsiteY21" fmla="*/ 2433632 h 2577597"/>
                <a:gd name="connsiteX22" fmla="*/ 446459 w 15499203"/>
                <a:gd name="connsiteY22" fmla="*/ 2190311 h 2577597"/>
                <a:gd name="connsiteX23" fmla="*/ 1080902 w 15499203"/>
                <a:gd name="connsiteY23" fmla="*/ 1281914 h 2577597"/>
                <a:gd name="connsiteX24" fmla="*/ 2702254 w 15499203"/>
                <a:gd name="connsiteY24" fmla="*/ 1137950 h 2577597"/>
                <a:gd name="connsiteX25" fmla="*/ 2913735 w 15499203"/>
                <a:gd name="connsiteY25" fmla="*/ 1497861 h 2577597"/>
                <a:gd name="connsiteX26" fmla="*/ 4394100 w 15499203"/>
                <a:gd name="connsiteY26" fmla="*/ 1497861 h 2577597"/>
                <a:gd name="connsiteX27" fmla="*/ 4746568 w 15499203"/>
                <a:gd name="connsiteY27" fmla="*/ 1929756 h 2577597"/>
                <a:gd name="connsiteX28" fmla="*/ 6085946 w 15499203"/>
                <a:gd name="connsiteY28" fmla="*/ 1929756 h 2577597"/>
                <a:gd name="connsiteX0" fmla="*/ 6085946 w 14589326"/>
                <a:gd name="connsiteY0" fmla="*/ 1929756 h 2577597"/>
                <a:gd name="connsiteX1" fmla="*/ 8694209 w 14589326"/>
                <a:gd name="connsiteY1" fmla="*/ 1713808 h 2577597"/>
                <a:gd name="connsiteX2" fmla="*/ 10315561 w 14589326"/>
                <a:gd name="connsiteY2" fmla="*/ 1353896 h 2577597"/>
                <a:gd name="connsiteX3" fmla="*/ 11413789 w 14589326"/>
                <a:gd name="connsiteY3" fmla="*/ 951149 h 2577597"/>
                <a:gd name="connsiteX4" fmla="*/ 12124896 w 14589326"/>
                <a:gd name="connsiteY4" fmla="*/ 301535 h 2577597"/>
                <a:gd name="connsiteX5" fmla="*/ 12054402 w 14589326"/>
                <a:gd name="connsiteY5" fmla="*/ 157571 h 2577597"/>
                <a:gd name="connsiteX6" fmla="*/ 12547857 w 14589326"/>
                <a:gd name="connsiteY6" fmla="*/ 85588 h 2577597"/>
                <a:gd name="connsiteX7" fmla="*/ 12265883 w 14589326"/>
                <a:gd name="connsiteY7" fmla="*/ 85589 h 2577597"/>
                <a:gd name="connsiteX8" fmla="*/ 12406870 w 14589326"/>
                <a:gd name="connsiteY8" fmla="*/ 157570 h 2577597"/>
                <a:gd name="connsiteX9" fmla="*/ 12336377 w 14589326"/>
                <a:gd name="connsiteY9" fmla="*/ 157570 h 2577597"/>
                <a:gd name="connsiteX10" fmla="*/ 12618351 w 14589326"/>
                <a:gd name="connsiteY10" fmla="*/ 229552 h 2577597"/>
                <a:gd name="connsiteX11" fmla="*/ 12688845 w 14589326"/>
                <a:gd name="connsiteY11" fmla="*/ 229552 h 2577597"/>
                <a:gd name="connsiteX12" fmla="*/ 12547858 w 14589326"/>
                <a:gd name="connsiteY12" fmla="*/ 229552 h 2577597"/>
                <a:gd name="connsiteX13" fmla="*/ 12477364 w 14589326"/>
                <a:gd name="connsiteY13" fmla="*/ 373517 h 2577597"/>
                <a:gd name="connsiteX14" fmla="*/ 12759338 w 14589326"/>
                <a:gd name="connsiteY14" fmla="*/ 373517 h 2577597"/>
                <a:gd name="connsiteX15" fmla="*/ 12477365 w 14589326"/>
                <a:gd name="connsiteY15" fmla="*/ 589464 h 2577597"/>
                <a:gd name="connsiteX16" fmla="*/ 14426812 w 14589326"/>
                <a:gd name="connsiteY16" fmla="*/ 1430834 h 2577597"/>
                <a:gd name="connsiteX17" fmla="*/ 13452452 w 14589326"/>
                <a:gd name="connsiteY17" fmla="*/ 1940500 h 2577597"/>
                <a:gd name="connsiteX18" fmla="*/ 13064811 w 14589326"/>
                <a:gd name="connsiteY18" fmla="*/ 2361650 h 2577597"/>
                <a:gd name="connsiteX19" fmla="*/ 12148394 w 14589326"/>
                <a:gd name="connsiteY19" fmla="*/ 2433632 h 2577597"/>
                <a:gd name="connsiteX20" fmla="*/ 7425324 w 14589326"/>
                <a:gd name="connsiteY20" fmla="*/ 2577597 h 2577597"/>
                <a:gd name="connsiteX21" fmla="*/ 3759658 w 14589326"/>
                <a:gd name="connsiteY21" fmla="*/ 2433632 h 2577597"/>
                <a:gd name="connsiteX22" fmla="*/ 446459 w 14589326"/>
                <a:gd name="connsiteY22" fmla="*/ 2190311 h 2577597"/>
                <a:gd name="connsiteX23" fmla="*/ 1080902 w 14589326"/>
                <a:gd name="connsiteY23" fmla="*/ 1281914 h 2577597"/>
                <a:gd name="connsiteX24" fmla="*/ 2702254 w 14589326"/>
                <a:gd name="connsiteY24" fmla="*/ 1137950 h 2577597"/>
                <a:gd name="connsiteX25" fmla="*/ 2913735 w 14589326"/>
                <a:gd name="connsiteY25" fmla="*/ 1497861 h 2577597"/>
                <a:gd name="connsiteX26" fmla="*/ 4394100 w 14589326"/>
                <a:gd name="connsiteY26" fmla="*/ 1497861 h 2577597"/>
                <a:gd name="connsiteX27" fmla="*/ 4746568 w 14589326"/>
                <a:gd name="connsiteY27" fmla="*/ 1929756 h 2577597"/>
                <a:gd name="connsiteX28" fmla="*/ 6085946 w 14589326"/>
                <a:gd name="connsiteY28" fmla="*/ 1929756 h 2577597"/>
                <a:gd name="connsiteX0" fmla="*/ 6085946 w 13526862"/>
                <a:gd name="connsiteY0" fmla="*/ 1929756 h 2577597"/>
                <a:gd name="connsiteX1" fmla="*/ 8694209 w 13526862"/>
                <a:gd name="connsiteY1" fmla="*/ 1713808 h 2577597"/>
                <a:gd name="connsiteX2" fmla="*/ 10315561 w 13526862"/>
                <a:gd name="connsiteY2" fmla="*/ 1353896 h 2577597"/>
                <a:gd name="connsiteX3" fmla="*/ 11413789 w 13526862"/>
                <a:gd name="connsiteY3" fmla="*/ 951149 h 2577597"/>
                <a:gd name="connsiteX4" fmla="*/ 12124896 w 13526862"/>
                <a:gd name="connsiteY4" fmla="*/ 301535 h 2577597"/>
                <a:gd name="connsiteX5" fmla="*/ 12054402 w 13526862"/>
                <a:gd name="connsiteY5" fmla="*/ 157571 h 2577597"/>
                <a:gd name="connsiteX6" fmla="*/ 12547857 w 13526862"/>
                <a:gd name="connsiteY6" fmla="*/ 85588 h 2577597"/>
                <a:gd name="connsiteX7" fmla="*/ 12265883 w 13526862"/>
                <a:gd name="connsiteY7" fmla="*/ 85589 h 2577597"/>
                <a:gd name="connsiteX8" fmla="*/ 12406870 w 13526862"/>
                <a:gd name="connsiteY8" fmla="*/ 157570 h 2577597"/>
                <a:gd name="connsiteX9" fmla="*/ 12336377 w 13526862"/>
                <a:gd name="connsiteY9" fmla="*/ 157570 h 2577597"/>
                <a:gd name="connsiteX10" fmla="*/ 12618351 w 13526862"/>
                <a:gd name="connsiteY10" fmla="*/ 229552 h 2577597"/>
                <a:gd name="connsiteX11" fmla="*/ 12688845 w 13526862"/>
                <a:gd name="connsiteY11" fmla="*/ 229552 h 2577597"/>
                <a:gd name="connsiteX12" fmla="*/ 12547858 w 13526862"/>
                <a:gd name="connsiteY12" fmla="*/ 229552 h 2577597"/>
                <a:gd name="connsiteX13" fmla="*/ 12477364 w 13526862"/>
                <a:gd name="connsiteY13" fmla="*/ 373517 h 2577597"/>
                <a:gd name="connsiteX14" fmla="*/ 12759338 w 13526862"/>
                <a:gd name="connsiteY14" fmla="*/ 373517 h 2577597"/>
                <a:gd name="connsiteX15" fmla="*/ 12477365 w 13526862"/>
                <a:gd name="connsiteY15" fmla="*/ 589464 h 2577597"/>
                <a:gd name="connsiteX16" fmla="*/ 12618352 w 13526862"/>
                <a:gd name="connsiteY16" fmla="*/ 877393 h 2577597"/>
                <a:gd name="connsiteX17" fmla="*/ 13452452 w 13526862"/>
                <a:gd name="connsiteY17" fmla="*/ 1940500 h 2577597"/>
                <a:gd name="connsiteX18" fmla="*/ 13064811 w 13526862"/>
                <a:gd name="connsiteY18" fmla="*/ 2361650 h 2577597"/>
                <a:gd name="connsiteX19" fmla="*/ 12148394 w 13526862"/>
                <a:gd name="connsiteY19" fmla="*/ 2433632 h 2577597"/>
                <a:gd name="connsiteX20" fmla="*/ 7425324 w 13526862"/>
                <a:gd name="connsiteY20" fmla="*/ 2577597 h 2577597"/>
                <a:gd name="connsiteX21" fmla="*/ 3759658 w 13526862"/>
                <a:gd name="connsiteY21" fmla="*/ 2433632 h 2577597"/>
                <a:gd name="connsiteX22" fmla="*/ 446459 w 13526862"/>
                <a:gd name="connsiteY22" fmla="*/ 2190311 h 2577597"/>
                <a:gd name="connsiteX23" fmla="*/ 1080902 w 13526862"/>
                <a:gd name="connsiteY23" fmla="*/ 1281914 h 2577597"/>
                <a:gd name="connsiteX24" fmla="*/ 2702254 w 13526862"/>
                <a:gd name="connsiteY24" fmla="*/ 1137950 h 2577597"/>
                <a:gd name="connsiteX25" fmla="*/ 2913735 w 13526862"/>
                <a:gd name="connsiteY25" fmla="*/ 1497861 h 2577597"/>
                <a:gd name="connsiteX26" fmla="*/ 4394100 w 13526862"/>
                <a:gd name="connsiteY26" fmla="*/ 1497861 h 2577597"/>
                <a:gd name="connsiteX27" fmla="*/ 4746568 w 13526862"/>
                <a:gd name="connsiteY27" fmla="*/ 1929756 h 2577597"/>
                <a:gd name="connsiteX28" fmla="*/ 6085946 w 13526862"/>
                <a:gd name="connsiteY28" fmla="*/ 1929756 h 2577597"/>
                <a:gd name="connsiteX0" fmla="*/ 6085946 w 13200118"/>
                <a:gd name="connsiteY0" fmla="*/ 1929756 h 2577597"/>
                <a:gd name="connsiteX1" fmla="*/ 8694209 w 13200118"/>
                <a:gd name="connsiteY1" fmla="*/ 1713808 h 2577597"/>
                <a:gd name="connsiteX2" fmla="*/ 10315561 w 13200118"/>
                <a:gd name="connsiteY2" fmla="*/ 1353896 h 2577597"/>
                <a:gd name="connsiteX3" fmla="*/ 11413789 w 13200118"/>
                <a:gd name="connsiteY3" fmla="*/ 951149 h 2577597"/>
                <a:gd name="connsiteX4" fmla="*/ 12124896 w 13200118"/>
                <a:gd name="connsiteY4" fmla="*/ 301535 h 2577597"/>
                <a:gd name="connsiteX5" fmla="*/ 12054402 w 13200118"/>
                <a:gd name="connsiteY5" fmla="*/ 157571 h 2577597"/>
                <a:gd name="connsiteX6" fmla="*/ 12547857 w 13200118"/>
                <a:gd name="connsiteY6" fmla="*/ 85588 h 2577597"/>
                <a:gd name="connsiteX7" fmla="*/ 12265883 w 13200118"/>
                <a:gd name="connsiteY7" fmla="*/ 85589 h 2577597"/>
                <a:gd name="connsiteX8" fmla="*/ 12406870 w 13200118"/>
                <a:gd name="connsiteY8" fmla="*/ 157570 h 2577597"/>
                <a:gd name="connsiteX9" fmla="*/ 12336377 w 13200118"/>
                <a:gd name="connsiteY9" fmla="*/ 157570 h 2577597"/>
                <a:gd name="connsiteX10" fmla="*/ 12618351 w 13200118"/>
                <a:gd name="connsiteY10" fmla="*/ 229552 h 2577597"/>
                <a:gd name="connsiteX11" fmla="*/ 12688845 w 13200118"/>
                <a:gd name="connsiteY11" fmla="*/ 229552 h 2577597"/>
                <a:gd name="connsiteX12" fmla="*/ 12547858 w 13200118"/>
                <a:gd name="connsiteY12" fmla="*/ 229552 h 2577597"/>
                <a:gd name="connsiteX13" fmla="*/ 12477364 w 13200118"/>
                <a:gd name="connsiteY13" fmla="*/ 373517 h 2577597"/>
                <a:gd name="connsiteX14" fmla="*/ 12759338 w 13200118"/>
                <a:gd name="connsiteY14" fmla="*/ 373517 h 2577597"/>
                <a:gd name="connsiteX15" fmla="*/ 12477365 w 13200118"/>
                <a:gd name="connsiteY15" fmla="*/ 589464 h 2577597"/>
                <a:gd name="connsiteX16" fmla="*/ 12618352 w 13200118"/>
                <a:gd name="connsiteY16" fmla="*/ 877393 h 2577597"/>
                <a:gd name="connsiteX17" fmla="*/ 12829833 w 13200118"/>
                <a:gd name="connsiteY17" fmla="*/ 1381270 h 2577597"/>
                <a:gd name="connsiteX18" fmla="*/ 13064811 w 13200118"/>
                <a:gd name="connsiteY18" fmla="*/ 2361650 h 2577597"/>
                <a:gd name="connsiteX19" fmla="*/ 12148394 w 13200118"/>
                <a:gd name="connsiteY19" fmla="*/ 2433632 h 2577597"/>
                <a:gd name="connsiteX20" fmla="*/ 7425324 w 13200118"/>
                <a:gd name="connsiteY20" fmla="*/ 2577597 h 2577597"/>
                <a:gd name="connsiteX21" fmla="*/ 3759658 w 13200118"/>
                <a:gd name="connsiteY21" fmla="*/ 2433632 h 2577597"/>
                <a:gd name="connsiteX22" fmla="*/ 446459 w 13200118"/>
                <a:gd name="connsiteY22" fmla="*/ 2190311 h 2577597"/>
                <a:gd name="connsiteX23" fmla="*/ 1080902 w 13200118"/>
                <a:gd name="connsiteY23" fmla="*/ 1281914 h 2577597"/>
                <a:gd name="connsiteX24" fmla="*/ 2702254 w 13200118"/>
                <a:gd name="connsiteY24" fmla="*/ 1137950 h 2577597"/>
                <a:gd name="connsiteX25" fmla="*/ 2913735 w 13200118"/>
                <a:gd name="connsiteY25" fmla="*/ 1497861 h 2577597"/>
                <a:gd name="connsiteX26" fmla="*/ 4394100 w 13200118"/>
                <a:gd name="connsiteY26" fmla="*/ 1497861 h 2577597"/>
                <a:gd name="connsiteX27" fmla="*/ 4746568 w 13200118"/>
                <a:gd name="connsiteY27" fmla="*/ 1929756 h 2577597"/>
                <a:gd name="connsiteX28" fmla="*/ 6085946 w 13200118"/>
                <a:gd name="connsiteY28" fmla="*/ 1929756 h 2577597"/>
                <a:gd name="connsiteX0" fmla="*/ 6085946 w 13200118"/>
                <a:gd name="connsiteY0" fmla="*/ 1929756 h 2577597"/>
                <a:gd name="connsiteX1" fmla="*/ 8694209 w 13200118"/>
                <a:gd name="connsiteY1" fmla="*/ 1713808 h 2577597"/>
                <a:gd name="connsiteX2" fmla="*/ 10315561 w 13200118"/>
                <a:gd name="connsiteY2" fmla="*/ 1353896 h 2577597"/>
                <a:gd name="connsiteX3" fmla="*/ 11413789 w 13200118"/>
                <a:gd name="connsiteY3" fmla="*/ 951149 h 2577597"/>
                <a:gd name="connsiteX4" fmla="*/ 12124896 w 13200118"/>
                <a:gd name="connsiteY4" fmla="*/ 301535 h 2577597"/>
                <a:gd name="connsiteX5" fmla="*/ 12054402 w 13200118"/>
                <a:gd name="connsiteY5" fmla="*/ 157571 h 2577597"/>
                <a:gd name="connsiteX6" fmla="*/ 12547857 w 13200118"/>
                <a:gd name="connsiteY6" fmla="*/ 85588 h 2577597"/>
                <a:gd name="connsiteX7" fmla="*/ 12265883 w 13200118"/>
                <a:gd name="connsiteY7" fmla="*/ 85589 h 2577597"/>
                <a:gd name="connsiteX8" fmla="*/ 12406870 w 13200118"/>
                <a:gd name="connsiteY8" fmla="*/ 157570 h 2577597"/>
                <a:gd name="connsiteX9" fmla="*/ 12336377 w 13200118"/>
                <a:gd name="connsiteY9" fmla="*/ 157570 h 2577597"/>
                <a:gd name="connsiteX10" fmla="*/ 12618351 w 13200118"/>
                <a:gd name="connsiteY10" fmla="*/ 229552 h 2577597"/>
                <a:gd name="connsiteX11" fmla="*/ 12688845 w 13200118"/>
                <a:gd name="connsiteY11" fmla="*/ 229552 h 2577597"/>
                <a:gd name="connsiteX12" fmla="*/ 12547858 w 13200118"/>
                <a:gd name="connsiteY12" fmla="*/ 229552 h 2577597"/>
                <a:gd name="connsiteX13" fmla="*/ 12477364 w 13200118"/>
                <a:gd name="connsiteY13" fmla="*/ 373517 h 2577597"/>
                <a:gd name="connsiteX14" fmla="*/ 12759338 w 13200118"/>
                <a:gd name="connsiteY14" fmla="*/ 373517 h 2577597"/>
                <a:gd name="connsiteX15" fmla="*/ 12477365 w 13200118"/>
                <a:gd name="connsiteY15" fmla="*/ 589464 h 2577597"/>
                <a:gd name="connsiteX16" fmla="*/ 12618352 w 13200118"/>
                <a:gd name="connsiteY16" fmla="*/ 877393 h 2577597"/>
                <a:gd name="connsiteX17" fmla="*/ 12829833 w 13200118"/>
                <a:gd name="connsiteY17" fmla="*/ 1381270 h 2577597"/>
                <a:gd name="connsiteX18" fmla="*/ 12547858 w 13200118"/>
                <a:gd name="connsiteY18" fmla="*/ 2246629 h 2577597"/>
                <a:gd name="connsiteX19" fmla="*/ 12148394 w 13200118"/>
                <a:gd name="connsiteY19" fmla="*/ 2433632 h 2577597"/>
                <a:gd name="connsiteX20" fmla="*/ 7425324 w 13200118"/>
                <a:gd name="connsiteY20" fmla="*/ 2577597 h 2577597"/>
                <a:gd name="connsiteX21" fmla="*/ 3759658 w 13200118"/>
                <a:gd name="connsiteY21" fmla="*/ 2433632 h 2577597"/>
                <a:gd name="connsiteX22" fmla="*/ 446459 w 13200118"/>
                <a:gd name="connsiteY22" fmla="*/ 2190311 h 2577597"/>
                <a:gd name="connsiteX23" fmla="*/ 1080902 w 13200118"/>
                <a:gd name="connsiteY23" fmla="*/ 1281914 h 2577597"/>
                <a:gd name="connsiteX24" fmla="*/ 2702254 w 13200118"/>
                <a:gd name="connsiteY24" fmla="*/ 1137950 h 2577597"/>
                <a:gd name="connsiteX25" fmla="*/ 2913735 w 13200118"/>
                <a:gd name="connsiteY25" fmla="*/ 1497861 h 2577597"/>
                <a:gd name="connsiteX26" fmla="*/ 4394100 w 13200118"/>
                <a:gd name="connsiteY26" fmla="*/ 1497861 h 2577597"/>
                <a:gd name="connsiteX27" fmla="*/ 4746568 w 13200118"/>
                <a:gd name="connsiteY27" fmla="*/ 1929756 h 2577597"/>
                <a:gd name="connsiteX28" fmla="*/ 6085946 w 13200118"/>
                <a:gd name="connsiteY28" fmla="*/ 1929756 h 257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200118" h="2577597">
                  <a:moveTo>
                    <a:pt x="6085946" y="1929756"/>
                  </a:moveTo>
                  <a:cubicBezTo>
                    <a:pt x="6652108" y="1801032"/>
                    <a:pt x="7989273" y="1809785"/>
                    <a:pt x="8694209" y="1713808"/>
                  </a:cubicBezTo>
                  <a:cubicBezTo>
                    <a:pt x="9399145" y="1617831"/>
                    <a:pt x="9862298" y="1481006"/>
                    <a:pt x="10315561" y="1353896"/>
                  </a:cubicBezTo>
                  <a:cubicBezTo>
                    <a:pt x="10768824" y="1226786"/>
                    <a:pt x="11112233" y="1126542"/>
                    <a:pt x="11413789" y="951149"/>
                  </a:cubicBezTo>
                  <a:cubicBezTo>
                    <a:pt x="11715345" y="775756"/>
                    <a:pt x="12018127" y="433798"/>
                    <a:pt x="12124896" y="301535"/>
                  </a:cubicBezTo>
                  <a:cubicBezTo>
                    <a:pt x="12231665" y="169272"/>
                    <a:pt x="11983909" y="193562"/>
                    <a:pt x="12054402" y="157571"/>
                  </a:cubicBezTo>
                  <a:cubicBezTo>
                    <a:pt x="12124895" y="121580"/>
                    <a:pt x="11985065" y="183174"/>
                    <a:pt x="12547857" y="85588"/>
                  </a:cubicBezTo>
                  <a:lnTo>
                    <a:pt x="12265883" y="85589"/>
                  </a:lnTo>
                  <a:cubicBezTo>
                    <a:pt x="12811390" y="0"/>
                    <a:pt x="12395121" y="145573"/>
                    <a:pt x="12406870" y="157570"/>
                  </a:cubicBezTo>
                  <a:cubicBezTo>
                    <a:pt x="12418619" y="169567"/>
                    <a:pt x="12301130" y="145573"/>
                    <a:pt x="12336377" y="157570"/>
                  </a:cubicBezTo>
                  <a:cubicBezTo>
                    <a:pt x="12371624" y="169567"/>
                    <a:pt x="12047591" y="87295"/>
                    <a:pt x="12618351" y="229552"/>
                  </a:cubicBezTo>
                  <a:lnTo>
                    <a:pt x="12688845" y="229552"/>
                  </a:lnTo>
                  <a:cubicBezTo>
                    <a:pt x="13200118" y="362310"/>
                    <a:pt x="13095120" y="335817"/>
                    <a:pt x="12547858" y="229552"/>
                  </a:cubicBezTo>
                  <a:lnTo>
                    <a:pt x="12477364" y="373517"/>
                  </a:lnTo>
                  <a:cubicBezTo>
                    <a:pt x="12482361" y="368520"/>
                    <a:pt x="12759338" y="337526"/>
                    <a:pt x="12759338" y="373517"/>
                  </a:cubicBezTo>
                  <a:cubicBezTo>
                    <a:pt x="12759338" y="409508"/>
                    <a:pt x="12500863" y="505485"/>
                    <a:pt x="12477365" y="589464"/>
                  </a:cubicBezTo>
                  <a:cubicBezTo>
                    <a:pt x="12453867" y="673443"/>
                    <a:pt x="12559607" y="745425"/>
                    <a:pt x="12618352" y="877393"/>
                  </a:cubicBezTo>
                  <a:cubicBezTo>
                    <a:pt x="12677097" y="1009361"/>
                    <a:pt x="12841582" y="1153064"/>
                    <a:pt x="12829833" y="1381270"/>
                  </a:cubicBezTo>
                  <a:cubicBezTo>
                    <a:pt x="12818084" y="1609476"/>
                    <a:pt x="12661431" y="2071235"/>
                    <a:pt x="12547858" y="2246629"/>
                  </a:cubicBezTo>
                  <a:cubicBezTo>
                    <a:pt x="12434285" y="2422023"/>
                    <a:pt x="13113988" y="2403462"/>
                    <a:pt x="12148394" y="2433632"/>
                  </a:cubicBezTo>
                  <a:lnTo>
                    <a:pt x="7425324" y="2577597"/>
                  </a:lnTo>
                  <a:lnTo>
                    <a:pt x="3759658" y="2433632"/>
                  </a:lnTo>
                  <a:cubicBezTo>
                    <a:pt x="2811774" y="2321805"/>
                    <a:pt x="892918" y="2382264"/>
                    <a:pt x="446459" y="2190311"/>
                  </a:cubicBezTo>
                  <a:cubicBezTo>
                    <a:pt x="0" y="1998358"/>
                    <a:pt x="704936" y="1457307"/>
                    <a:pt x="1080902" y="1281914"/>
                  </a:cubicBezTo>
                  <a:cubicBezTo>
                    <a:pt x="1456868" y="1106521"/>
                    <a:pt x="2396782" y="1101959"/>
                    <a:pt x="2702254" y="1137950"/>
                  </a:cubicBezTo>
                  <a:cubicBezTo>
                    <a:pt x="3007726" y="1173941"/>
                    <a:pt x="2631761" y="1437876"/>
                    <a:pt x="2913735" y="1497861"/>
                  </a:cubicBezTo>
                  <a:cubicBezTo>
                    <a:pt x="3195709" y="1557846"/>
                    <a:pt x="4045555" y="1494007"/>
                    <a:pt x="4394100" y="1497861"/>
                  </a:cubicBezTo>
                  <a:cubicBezTo>
                    <a:pt x="4983256" y="1440075"/>
                    <a:pt x="4464594" y="1857774"/>
                    <a:pt x="4746568" y="1929756"/>
                  </a:cubicBezTo>
                  <a:cubicBezTo>
                    <a:pt x="5028542" y="2001738"/>
                    <a:pt x="5500209" y="1951387"/>
                    <a:pt x="6085946" y="1929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207" name="Group 1766"/>
            <p:cNvGrpSpPr>
              <a:grpSpLocks/>
            </p:cNvGrpSpPr>
            <p:nvPr/>
          </p:nvGrpSpPr>
          <p:grpSpPr bwMode="auto">
            <a:xfrm>
              <a:off x="-284155" y="6262373"/>
              <a:ext cx="577139" cy="794642"/>
              <a:chOff x="-7165759" y="761563"/>
              <a:chExt cx="649279" cy="1083602"/>
            </a:xfrm>
          </p:grpSpPr>
          <p:grpSp>
            <p:nvGrpSpPr>
              <p:cNvPr id="19208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153" name="Freeform 152"/>
                <p:cNvSpPr/>
                <p:nvPr/>
              </p:nvSpPr>
              <p:spPr>
                <a:xfrm rot="2671018">
                  <a:off x="97382" y="1054642"/>
                  <a:ext cx="2079468" cy="25051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2671018">
                  <a:off x="161702" y="1128084"/>
                  <a:ext cx="1822202" cy="233374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5" name="Freeform 123"/>
                <p:cNvSpPr/>
                <p:nvPr/>
              </p:nvSpPr>
              <p:spPr>
                <a:xfrm rot="2671018">
                  <a:off x="761959" y="1340242"/>
                  <a:ext cx="878941" cy="248061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212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 rot="2671018">
                  <a:off x="85656" y="1027005"/>
                  <a:ext cx="2002908" cy="23990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2671018">
                  <a:off x="102288" y="1112114"/>
                  <a:ext cx="1837525" cy="22195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2671018">
                  <a:off x="759800" y="1326341"/>
                  <a:ext cx="863631" cy="237454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216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 rot="2671018">
                  <a:off x="140724" y="1021014"/>
                  <a:ext cx="2118416" cy="24480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2671018">
                  <a:off x="157682" y="1128799"/>
                  <a:ext cx="1809914" cy="224256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9" name="Freeform 123"/>
                <p:cNvSpPr/>
                <p:nvPr/>
              </p:nvSpPr>
              <p:spPr>
                <a:xfrm rot="2671018">
                  <a:off x="766429" y="1323093"/>
                  <a:ext cx="843262" cy="24057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220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 rot="2671018">
                  <a:off x="92416" y="1059681"/>
                  <a:ext cx="2079468" cy="242349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2671018">
                  <a:off x="156736" y="1133118"/>
                  <a:ext cx="1822215" cy="225213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6" name="Freeform 123"/>
                <p:cNvSpPr/>
                <p:nvPr/>
              </p:nvSpPr>
              <p:spPr>
                <a:xfrm rot="2671018">
                  <a:off x="756993" y="1337118"/>
                  <a:ext cx="878954" cy="24071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19224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141" name="Freeform 112"/>
                <p:cNvSpPr/>
                <p:nvPr/>
              </p:nvSpPr>
              <p:spPr>
                <a:xfrm rot="2671018">
                  <a:off x="109375" y="945207"/>
                  <a:ext cx="1905732" cy="246472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2" name="Freeform 113"/>
                <p:cNvSpPr/>
                <p:nvPr/>
              </p:nvSpPr>
              <p:spPr>
                <a:xfrm rot="2671018">
                  <a:off x="154334" y="1029102"/>
                  <a:ext cx="1618560" cy="230843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3" name="Freeform 123"/>
                <p:cNvSpPr/>
                <p:nvPr/>
              </p:nvSpPr>
              <p:spPr>
                <a:xfrm rot="2671018">
                  <a:off x="714976" y="1250981"/>
                  <a:ext cx="783174" cy="245270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9228" name="Group 2965"/>
            <p:cNvGrpSpPr>
              <a:grpSpLocks/>
            </p:cNvGrpSpPr>
            <p:nvPr/>
          </p:nvGrpSpPr>
          <p:grpSpPr bwMode="auto">
            <a:xfrm>
              <a:off x="-427741" y="5400579"/>
              <a:ext cx="504063" cy="720125"/>
              <a:chOff x="912" y="720"/>
              <a:chExt cx="2276" cy="3264"/>
            </a:xfrm>
          </p:grpSpPr>
          <p:sp>
            <p:nvSpPr>
              <p:cNvPr id="19229" name="Freeform 2966"/>
              <p:cNvSpPr>
                <a:spLocks/>
              </p:cNvSpPr>
              <p:nvPr/>
            </p:nvSpPr>
            <p:spPr bwMode="auto">
              <a:xfrm rot="1123876" flipH="1">
                <a:off x="2125" y="1932"/>
                <a:ext cx="738" cy="1924"/>
              </a:xfrm>
              <a:custGeom>
                <a:avLst/>
                <a:gdLst>
                  <a:gd name="T0" fmla="*/ 1 w 1432"/>
                  <a:gd name="T1" fmla="*/ 265770 h 1224"/>
                  <a:gd name="T2" fmla="*/ 1 w 1432"/>
                  <a:gd name="T3" fmla="*/ 211154 h 1224"/>
                  <a:gd name="T4" fmla="*/ 1 w 1432"/>
                  <a:gd name="T5" fmla="*/ 178380 h 1224"/>
                  <a:gd name="T6" fmla="*/ 1 w 1432"/>
                  <a:gd name="T7" fmla="*/ 167501 h 1224"/>
                  <a:gd name="T8" fmla="*/ 1 w 1432"/>
                  <a:gd name="T9" fmla="*/ 178380 h 1224"/>
                  <a:gd name="T10" fmla="*/ 1 w 1432"/>
                  <a:gd name="T11" fmla="*/ 254906 h 1224"/>
                  <a:gd name="T12" fmla="*/ 1 w 1432"/>
                  <a:gd name="T13" fmla="*/ 189336 h 1224"/>
                  <a:gd name="T14" fmla="*/ 1 w 1432"/>
                  <a:gd name="T15" fmla="*/ 145580 h 1224"/>
                  <a:gd name="T16" fmla="*/ 1 w 1432"/>
                  <a:gd name="T17" fmla="*/ 14647 h 1224"/>
                  <a:gd name="T18" fmla="*/ 1 w 1432"/>
                  <a:gd name="T19" fmla="*/ 58181 h 1224"/>
                  <a:gd name="T20" fmla="*/ 1 w 1432"/>
                  <a:gd name="T21" fmla="*/ 112894 h 1224"/>
                  <a:gd name="T22" fmla="*/ 1 w 1432"/>
                  <a:gd name="T23" fmla="*/ 200203 h 1224"/>
                  <a:gd name="T24" fmla="*/ 1 w 1432"/>
                  <a:gd name="T25" fmla="*/ 254906 h 1224"/>
                  <a:gd name="T26" fmla="*/ 1 w 1432"/>
                  <a:gd name="T27" fmla="*/ 211154 h 1224"/>
                  <a:gd name="T28" fmla="*/ 1 w 1432"/>
                  <a:gd name="T29" fmla="*/ 178380 h 1224"/>
                  <a:gd name="T30" fmla="*/ 1 w 1432"/>
                  <a:gd name="T31" fmla="*/ 112894 h 1224"/>
                  <a:gd name="T32" fmla="*/ 1 w 1432"/>
                  <a:gd name="T33" fmla="*/ 69154 h 1224"/>
                  <a:gd name="T34" fmla="*/ 1 w 1432"/>
                  <a:gd name="T35" fmla="*/ 123769 h 1224"/>
                  <a:gd name="T36" fmla="*/ 1 w 1432"/>
                  <a:gd name="T37" fmla="*/ 189336 h 1224"/>
                  <a:gd name="T38" fmla="*/ 1 w 1432"/>
                  <a:gd name="T39" fmla="*/ 265770 h 1224"/>
                  <a:gd name="T40" fmla="*/ 1 w 1432"/>
                  <a:gd name="T41" fmla="*/ 178380 h 1224"/>
                  <a:gd name="T42" fmla="*/ 1 w 1432"/>
                  <a:gd name="T43" fmla="*/ 145580 h 1224"/>
                  <a:gd name="T44" fmla="*/ 1 w 1432"/>
                  <a:gd name="T45" fmla="*/ 156499 h 1224"/>
                  <a:gd name="T46" fmla="*/ 1 w 1432"/>
                  <a:gd name="T47" fmla="*/ 167501 h 1224"/>
                  <a:gd name="T48" fmla="*/ 1 w 1432"/>
                  <a:gd name="T49" fmla="*/ 200203 h 1224"/>
                  <a:gd name="T50" fmla="*/ 1 w 1432"/>
                  <a:gd name="T51" fmla="*/ 254906 h 1224"/>
                  <a:gd name="T52" fmla="*/ 1 w 1432"/>
                  <a:gd name="T53" fmla="*/ 200203 h 1224"/>
                  <a:gd name="T54" fmla="*/ 1 w 1432"/>
                  <a:gd name="T55" fmla="*/ 222037 h 1224"/>
                  <a:gd name="T56" fmla="*/ 1 w 1432"/>
                  <a:gd name="T57" fmla="*/ 222037 h 1224"/>
                  <a:gd name="T58" fmla="*/ 1 w 1432"/>
                  <a:gd name="T59" fmla="*/ 254906 h 1224"/>
                  <a:gd name="T60" fmla="*/ 1 w 1432"/>
                  <a:gd name="T61" fmla="*/ 276639 h 1224"/>
                  <a:gd name="T62" fmla="*/ 1 w 1432"/>
                  <a:gd name="T63" fmla="*/ 265770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30" name="Group 2967"/>
              <p:cNvGrpSpPr>
                <a:grpSpLocks/>
              </p:cNvGrpSpPr>
              <p:nvPr/>
            </p:nvGrpSpPr>
            <p:grpSpPr bwMode="auto">
              <a:xfrm flipH="1">
                <a:off x="2200" y="2070"/>
                <a:ext cx="484" cy="574"/>
                <a:chOff x="1728" y="1008"/>
                <a:chExt cx="288" cy="288"/>
              </a:xfrm>
            </p:grpSpPr>
            <p:sp>
              <p:nvSpPr>
                <p:cNvPr id="19231" name="Freeform 2968"/>
                <p:cNvSpPr>
                  <a:spLocks/>
                </p:cNvSpPr>
                <p:nvPr/>
              </p:nvSpPr>
              <p:spPr bwMode="auto">
                <a:xfrm>
                  <a:off x="1780" y="1008"/>
                  <a:ext cx="113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2" name="Freeform 2969"/>
                <p:cNvSpPr>
                  <a:spLocks/>
                </p:cNvSpPr>
                <p:nvPr/>
              </p:nvSpPr>
              <p:spPr bwMode="auto">
                <a:xfrm rot="2795859" flipH="1">
                  <a:off x="1888" y="1045"/>
                  <a:ext cx="122" cy="13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3" name="Freeform 2970"/>
                <p:cNvSpPr>
                  <a:spLocks/>
                </p:cNvSpPr>
                <p:nvPr/>
              </p:nvSpPr>
              <p:spPr bwMode="auto">
                <a:xfrm rot="-9412280">
                  <a:off x="1798" y="1158"/>
                  <a:ext cx="112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4" name="Freeform 2971"/>
                <p:cNvSpPr>
                  <a:spLocks/>
                </p:cNvSpPr>
                <p:nvPr/>
              </p:nvSpPr>
              <p:spPr bwMode="auto">
                <a:xfrm rot="8819290">
                  <a:off x="1882" y="1124"/>
                  <a:ext cx="113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5" name="Freeform 2972"/>
                <p:cNvSpPr>
                  <a:spLocks/>
                </p:cNvSpPr>
                <p:nvPr/>
              </p:nvSpPr>
              <p:spPr bwMode="auto">
                <a:xfrm rot="-4733861">
                  <a:off x="1716" y="1106"/>
                  <a:ext cx="138" cy="113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6" name="Oval 2973"/>
                <p:cNvSpPr>
                  <a:spLocks noChangeArrowheads="1"/>
                </p:cNvSpPr>
                <p:nvPr/>
              </p:nvSpPr>
              <p:spPr bwMode="auto">
                <a:xfrm>
                  <a:off x="1815" y="1104"/>
                  <a:ext cx="105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9237" name="Freeform 2974"/>
              <p:cNvSpPr>
                <a:spLocks/>
              </p:cNvSpPr>
              <p:nvPr/>
            </p:nvSpPr>
            <p:spPr bwMode="auto">
              <a:xfrm flipH="1">
                <a:off x="1556" y="1200"/>
                <a:ext cx="808" cy="2684"/>
              </a:xfrm>
              <a:custGeom>
                <a:avLst/>
                <a:gdLst>
                  <a:gd name="T0" fmla="*/ 1 w 1432"/>
                  <a:gd name="T1" fmla="*/ 14435717 h 1224"/>
                  <a:gd name="T2" fmla="*/ 1 w 1432"/>
                  <a:gd name="T3" fmla="*/ 11468881 h 1224"/>
                  <a:gd name="T4" fmla="*/ 1 w 1432"/>
                  <a:gd name="T5" fmla="*/ 9688548 h 1224"/>
                  <a:gd name="T6" fmla="*/ 1 w 1432"/>
                  <a:gd name="T7" fmla="*/ 9096325 h 1224"/>
                  <a:gd name="T8" fmla="*/ 1 w 1432"/>
                  <a:gd name="T9" fmla="*/ 9688548 h 1224"/>
                  <a:gd name="T10" fmla="*/ 1 w 1432"/>
                  <a:gd name="T11" fmla="*/ 13843808 h 1224"/>
                  <a:gd name="T12" fmla="*/ 1 w 1432"/>
                  <a:gd name="T13" fmla="*/ 10281431 h 1224"/>
                  <a:gd name="T14" fmla="*/ 1 w 1432"/>
                  <a:gd name="T15" fmla="*/ 7909098 h 1224"/>
                  <a:gd name="T16" fmla="*/ 1 w 1432"/>
                  <a:gd name="T17" fmla="*/ 789142 h 1224"/>
                  <a:gd name="T18" fmla="*/ 1 w 1432"/>
                  <a:gd name="T19" fmla="*/ 3161390 h 1224"/>
                  <a:gd name="T20" fmla="*/ 1 w 1432"/>
                  <a:gd name="T21" fmla="*/ 6133185 h 1224"/>
                  <a:gd name="T22" fmla="*/ 1 w 1432"/>
                  <a:gd name="T23" fmla="*/ 10877936 h 1224"/>
                  <a:gd name="T24" fmla="*/ 1 w 1432"/>
                  <a:gd name="T25" fmla="*/ 13843808 h 1224"/>
                  <a:gd name="T26" fmla="*/ 1 w 1432"/>
                  <a:gd name="T27" fmla="*/ 11468881 h 1224"/>
                  <a:gd name="T28" fmla="*/ 1 w 1432"/>
                  <a:gd name="T29" fmla="*/ 9688548 h 1224"/>
                  <a:gd name="T30" fmla="*/ 1 w 1432"/>
                  <a:gd name="T31" fmla="*/ 6133185 h 1224"/>
                  <a:gd name="T32" fmla="*/ 1 w 1432"/>
                  <a:gd name="T33" fmla="*/ 3760615 h 1224"/>
                  <a:gd name="T34" fmla="*/ 1 w 1432"/>
                  <a:gd name="T35" fmla="*/ 6723854 h 1224"/>
                  <a:gd name="T36" fmla="*/ 1 w 1432"/>
                  <a:gd name="T37" fmla="*/ 10281431 h 1224"/>
                  <a:gd name="T38" fmla="*/ 1 w 1432"/>
                  <a:gd name="T39" fmla="*/ 14435717 h 1224"/>
                  <a:gd name="T40" fmla="*/ 1 w 1432"/>
                  <a:gd name="T41" fmla="*/ 9688548 h 1224"/>
                  <a:gd name="T42" fmla="*/ 1 w 1432"/>
                  <a:gd name="T43" fmla="*/ 7909098 h 1224"/>
                  <a:gd name="T44" fmla="*/ 2 w 1432"/>
                  <a:gd name="T45" fmla="*/ 8505630 h 1224"/>
                  <a:gd name="T46" fmla="*/ 1 w 1432"/>
                  <a:gd name="T47" fmla="*/ 9096325 h 1224"/>
                  <a:gd name="T48" fmla="*/ 1 w 1432"/>
                  <a:gd name="T49" fmla="*/ 10877936 h 1224"/>
                  <a:gd name="T50" fmla="*/ 1 w 1432"/>
                  <a:gd name="T51" fmla="*/ 13843808 h 1224"/>
                  <a:gd name="T52" fmla="*/ 1 w 1432"/>
                  <a:gd name="T53" fmla="*/ 10877936 h 1224"/>
                  <a:gd name="T54" fmla="*/ 2 w 1432"/>
                  <a:gd name="T55" fmla="*/ 12063220 h 1224"/>
                  <a:gd name="T56" fmla="*/ 1 w 1432"/>
                  <a:gd name="T57" fmla="*/ 12063220 h 1224"/>
                  <a:gd name="T58" fmla="*/ 1 w 1432"/>
                  <a:gd name="T59" fmla="*/ 13843808 h 1224"/>
                  <a:gd name="T60" fmla="*/ 1 w 1432"/>
                  <a:gd name="T61" fmla="*/ 15026925 h 1224"/>
                  <a:gd name="T62" fmla="*/ 1 w 1432"/>
                  <a:gd name="T63" fmla="*/ 14435717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8" name="Freeform 2975"/>
              <p:cNvSpPr>
                <a:spLocks/>
              </p:cNvSpPr>
              <p:nvPr/>
            </p:nvSpPr>
            <p:spPr bwMode="auto">
              <a:xfrm rot="-1277051">
                <a:off x="1236" y="2064"/>
                <a:ext cx="564" cy="1920"/>
              </a:xfrm>
              <a:custGeom>
                <a:avLst/>
                <a:gdLst>
                  <a:gd name="T0" fmla="*/ 0 w 1432"/>
                  <a:gd name="T1" fmla="*/ 259214 h 1224"/>
                  <a:gd name="T2" fmla="*/ 0 w 1432"/>
                  <a:gd name="T3" fmla="*/ 206024 h 1224"/>
                  <a:gd name="T4" fmla="*/ 0 w 1432"/>
                  <a:gd name="T5" fmla="*/ 174006 h 1224"/>
                  <a:gd name="T6" fmla="*/ 0 w 1432"/>
                  <a:gd name="T7" fmla="*/ 163410 h 1224"/>
                  <a:gd name="T8" fmla="*/ 0 w 1432"/>
                  <a:gd name="T9" fmla="*/ 174006 h 1224"/>
                  <a:gd name="T10" fmla="*/ 0 w 1432"/>
                  <a:gd name="T11" fmla="*/ 248576 h 1224"/>
                  <a:gd name="T12" fmla="*/ 0 w 1432"/>
                  <a:gd name="T13" fmla="*/ 184643 h 1224"/>
                  <a:gd name="T14" fmla="*/ 0 w 1432"/>
                  <a:gd name="T15" fmla="*/ 142082 h 1224"/>
                  <a:gd name="T16" fmla="*/ 0 w 1432"/>
                  <a:gd name="T17" fmla="*/ 14141 h 1224"/>
                  <a:gd name="T18" fmla="*/ 0 w 1432"/>
                  <a:gd name="T19" fmla="*/ 56924 h 1224"/>
                  <a:gd name="T20" fmla="*/ 0 w 1432"/>
                  <a:gd name="T21" fmla="*/ 110045 h 1224"/>
                  <a:gd name="T22" fmla="*/ 0 w 1432"/>
                  <a:gd name="T23" fmla="*/ 195266 h 1224"/>
                  <a:gd name="T24" fmla="*/ 0 w 1432"/>
                  <a:gd name="T25" fmla="*/ 248576 h 1224"/>
                  <a:gd name="T26" fmla="*/ 0 w 1432"/>
                  <a:gd name="T27" fmla="*/ 206024 h 1224"/>
                  <a:gd name="T28" fmla="*/ 0 w 1432"/>
                  <a:gd name="T29" fmla="*/ 174006 h 1224"/>
                  <a:gd name="T30" fmla="*/ 0 w 1432"/>
                  <a:gd name="T31" fmla="*/ 110045 h 1224"/>
                  <a:gd name="T32" fmla="*/ 0 w 1432"/>
                  <a:gd name="T33" fmla="*/ 67443 h 1224"/>
                  <a:gd name="T34" fmla="*/ 0 w 1432"/>
                  <a:gd name="T35" fmla="*/ 120701 h 1224"/>
                  <a:gd name="T36" fmla="*/ 0 w 1432"/>
                  <a:gd name="T37" fmla="*/ 184643 h 1224"/>
                  <a:gd name="T38" fmla="*/ 0 w 1432"/>
                  <a:gd name="T39" fmla="*/ 259214 h 1224"/>
                  <a:gd name="T40" fmla="*/ 0 w 1432"/>
                  <a:gd name="T41" fmla="*/ 174006 h 1224"/>
                  <a:gd name="T42" fmla="*/ 0 w 1432"/>
                  <a:gd name="T43" fmla="*/ 142082 h 1224"/>
                  <a:gd name="T44" fmla="*/ 0 w 1432"/>
                  <a:gd name="T45" fmla="*/ 152718 h 1224"/>
                  <a:gd name="T46" fmla="*/ 0 w 1432"/>
                  <a:gd name="T47" fmla="*/ 163410 h 1224"/>
                  <a:gd name="T48" fmla="*/ 0 w 1432"/>
                  <a:gd name="T49" fmla="*/ 195266 h 1224"/>
                  <a:gd name="T50" fmla="*/ 0 w 1432"/>
                  <a:gd name="T51" fmla="*/ 248576 h 1224"/>
                  <a:gd name="T52" fmla="*/ 0 w 1432"/>
                  <a:gd name="T53" fmla="*/ 195266 h 1224"/>
                  <a:gd name="T54" fmla="*/ 0 w 1432"/>
                  <a:gd name="T55" fmla="*/ 216670 h 1224"/>
                  <a:gd name="T56" fmla="*/ 0 w 1432"/>
                  <a:gd name="T57" fmla="*/ 216670 h 1224"/>
                  <a:gd name="T58" fmla="*/ 0 w 1432"/>
                  <a:gd name="T59" fmla="*/ 248576 h 1224"/>
                  <a:gd name="T60" fmla="*/ 0 w 1432"/>
                  <a:gd name="T61" fmla="*/ 269801 h 1224"/>
                  <a:gd name="T62" fmla="*/ 0 w 1432"/>
                  <a:gd name="T63" fmla="*/ 259214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39" name="Group 2976"/>
              <p:cNvGrpSpPr>
                <a:grpSpLocks/>
              </p:cNvGrpSpPr>
              <p:nvPr/>
            </p:nvGrpSpPr>
            <p:grpSpPr bwMode="auto">
              <a:xfrm flipH="1">
                <a:off x="1556" y="720"/>
                <a:ext cx="888" cy="960"/>
                <a:chOff x="1728" y="1008"/>
                <a:chExt cx="672" cy="672"/>
              </a:xfrm>
            </p:grpSpPr>
            <p:sp>
              <p:nvSpPr>
                <p:cNvPr id="19240" name="Freeform 2977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1" name="Freeform 2978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2" name="Freeform 2979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3" name="Freeform 2980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4" name="Freeform 2981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5" name="Oval 2982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19246" name="Group 2983"/>
              <p:cNvGrpSpPr>
                <a:grpSpLocks/>
              </p:cNvGrpSpPr>
              <p:nvPr/>
            </p:nvGrpSpPr>
            <p:grpSpPr bwMode="auto">
              <a:xfrm flipH="1">
                <a:off x="912" y="1681"/>
                <a:ext cx="644" cy="865"/>
                <a:chOff x="1728" y="1008"/>
                <a:chExt cx="672" cy="672"/>
              </a:xfrm>
            </p:grpSpPr>
            <p:sp>
              <p:nvSpPr>
                <p:cNvPr id="19247" name="Freeform 2984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8" name="Freeform 2985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9" name="Freeform 2986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0" name="Freeform 2987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1" name="Freeform 2988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2" name="Oval 2989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19253" name="Group 2990"/>
              <p:cNvGrpSpPr>
                <a:grpSpLocks/>
              </p:cNvGrpSpPr>
              <p:nvPr/>
            </p:nvGrpSpPr>
            <p:grpSpPr bwMode="auto">
              <a:xfrm flipH="1">
                <a:off x="2544" y="1680"/>
                <a:ext cx="644" cy="768"/>
                <a:chOff x="1728" y="1008"/>
                <a:chExt cx="672" cy="672"/>
              </a:xfrm>
            </p:grpSpPr>
            <p:sp>
              <p:nvSpPr>
                <p:cNvPr id="19254" name="Freeform 2991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5" name="Freeform 2992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6" name="Freeform 2993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7" name="Freeform 2994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8" name="Freeform 2995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9" name="Oval 2996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</p:grpSp>
      </p:grpSp>
      <p:pic>
        <p:nvPicPr>
          <p:cNvPr id="19346" name="Picture 914" descr="nature%20(6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958850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 rot="608784">
            <a:off x="2516188" y="6627813"/>
            <a:ext cx="762000" cy="460375"/>
            <a:chOff x="3815256" y="1584434"/>
            <a:chExt cx="2088930" cy="2225566"/>
          </a:xfrm>
        </p:grpSpPr>
        <p:sp>
          <p:nvSpPr>
            <p:cNvPr id="7" name="Freeform 1718"/>
            <p:cNvSpPr/>
            <p:nvPr/>
          </p:nvSpPr>
          <p:spPr>
            <a:xfrm>
              <a:off x="3805923" y="2684035"/>
              <a:ext cx="1405677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350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8" name="Freeform 1720"/>
              <p:cNvSpPr/>
              <p:nvPr/>
            </p:nvSpPr>
            <p:spPr>
              <a:xfrm>
                <a:off x="3837482" y="2711477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9" name="Freeform 1721"/>
              <p:cNvSpPr/>
              <p:nvPr/>
            </p:nvSpPr>
            <p:spPr>
              <a:xfrm>
                <a:off x="3934929" y="1556483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0" name="Freeform 1722"/>
              <p:cNvSpPr/>
              <p:nvPr/>
            </p:nvSpPr>
            <p:spPr>
              <a:xfrm>
                <a:off x="4073655" y="1624632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9354" name="Group 922"/>
          <p:cNvGrpSpPr>
            <a:grpSpLocks/>
          </p:cNvGrpSpPr>
          <p:nvPr/>
        </p:nvGrpSpPr>
        <p:grpSpPr bwMode="auto">
          <a:xfrm rot="-785686">
            <a:off x="7391400" y="4191000"/>
            <a:ext cx="1562100" cy="2857500"/>
            <a:chOff x="3696" y="2544"/>
            <a:chExt cx="984" cy="1800"/>
          </a:xfrm>
        </p:grpSpPr>
        <p:sp>
          <p:nvSpPr>
            <p:cNvPr id="19355" name="Freeform 923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" name="Freeform 924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57" name="Group 925"/>
          <p:cNvGrpSpPr>
            <a:grpSpLocks/>
          </p:cNvGrpSpPr>
          <p:nvPr/>
        </p:nvGrpSpPr>
        <p:grpSpPr bwMode="auto">
          <a:xfrm rot="435161">
            <a:off x="8382000" y="4038600"/>
            <a:ext cx="952500" cy="2857500"/>
            <a:chOff x="3696" y="2544"/>
            <a:chExt cx="984" cy="1800"/>
          </a:xfrm>
        </p:grpSpPr>
        <p:sp>
          <p:nvSpPr>
            <p:cNvPr id="19358" name="Freeform 926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" name="Freeform 927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60" name="Group 928"/>
          <p:cNvGrpSpPr>
            <a:grpSpLocks/>
          </p:cNvGrpSpPr>
          <p:nvPr/>
        </p:nvGrpSpPr>
        <p:grpSpPr bwMode="auto">
          <a:xfrm rot="-785686">
            <a:off x="8077200" y="4876800"/>
            <a:ext cx="800100" cy="2236788"/>
            <a:chOff x="3696" y="2544"/>
            <a:chExt cx="984" cy="1800"/>
          </a:xfrm>
        </p:grpSpPr>
        <p:sp>
          <p:nvSpPr>
            <p:cNvPr id="19361" name="Freeform 929"/>
            <p:cNvSpPr>
              <a:spLocks/>
            </p:cNvSpPr>
            <p:nvPr/>
          </p:nvSpPr>
          <p:spPr bwMode="auto">
            <a:xfrm>
              <a:off x="4416" y="3072"/>
              <a:ext cx="208" cy="1272"/>
            </a:xfrm>
            <a:custGeom>
              <a:avLst/>
              <a:gdLst>
                <a:gd name="T0" fmla="*/ 0 w 208"/>
                <a:gd name="T1" fmla="*/ 0 h 1272"/>
                <a:gd name="T2" fmla="*/ 96 w 208"/>
                <a:gd name="T3" fmla="*/ 288 h 1272"/>
                <a:gd name="T4" fmla="*/ 192 w 208"/>
                <a:gd name="T5" fmla="*/ 816 h 1272"/>
                <a:gd name="T6" fmla="*/ 192 w 208"/>
                <a:gd name="T7" fmla="*/ 1200 h 1272"/>
                <a:gd name="T8" fmla="*/ 96 w 208"/>
                <a:gd name="T9" fmla="*/ 1200 h 1272"/>
                <a:gd name="T10" fmla="*/ 96 w 208"/>
                <a:gd name="T11" fmla="*/ 768 h 1272"/>
                <a:gd name="T12" fmla="*/ 96 w 208"/>
                <a:gd name="T13" fmla="*/ 432 h 1272"/>
                <a:gd name="T14" fmla="*/ 0 w 208"/>
                <a:gd name="T15" fmla="*/ 4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72">
                  <a:moveTo>
                    <a:pt x="0" y="0"/>
                  </a:moveTo>
                  <a:cubicBezTo>
                    <a:pt x="32" y="76"/>
                    <a:pt x="64" y="152"/>
                    <a:pt x="96" y="288"/>
                  </a:cubicBezTo>
                  <a:cubicBezTo>
                    <a:pt x="128" y="424"/>
                    <a:pt x="176" y="664"/>
                    <a:pt x="192" y="816"/>
                  </a:cubicBezTo>
                  <a:cubicBezTo>
                    <a:pt x="208" y="968"/>
                    <a:pt x="208" y="1136"/>
                    <a:pt x="192" y="1200"/>
                  </a:cubicBezTo>
                  <a:cubicBezTo>
                    <a:pt x="176" y="1264"/>
                    <a:pt x="112" y="1272"/>
                    <a:pt x="96" y="1200"/>
                  </a:cubicBezTo>
                  <a:cubicBezTo>
                    <a:pt x="80" y="1128"/>
                    <a:pt x="96" y="896"/>
                    <a:pt x="96" y="768"/>
                  </a:cubicBezTo>
                  <a:cubicBezTo>
                    <a:pt x="96" y="640"/>
                    <a:pt x="112" y="552"/>
                    <a:pt x="96" y="432"/>
                  </a:cubicBezTo>
                  <a:cubicBezTo>
                    <a:pt x="80" y="312"/>
                    <a:pt x="40" y="180"/>
                    <a:pt x="0" y="48"/>
                  </a:cubicBezTo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66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2" name="Freeform 930"/>
            <p:cNvSpPr>
              <a:spLocks/>
            </p:cNvSpPr>
            <p:nvPr/>
          </p:nvSpPr>
          <p:spPr bwMode="auto">
            <a:xfrm rot="-1217318">
              <a:off x="3696" y="2544"/>
              <a:ext cx="984" cy="1152"/>
            </a:xfrm>
            <a:custGeom>
              <a:avLst/>
              <a:gdLst>
                <a:gd name="T0" fmla="*/ 584 w 984"/>
                <a:gd name="T1" fmla="*/ 648 h 1152"/>
                <a:gd name="T2" fmla="*/ 248 w 984"/>
                <a:gd name="T3" fmla="*/ 1080 h 1152"/>
                <a:gd name="T4" fmla="*/ 488 w 984"/>
                <a:gd name="T5" fmla="*/ 648 h 1152"/>
                <a:gd name="T6" fmla="*/ 296 w 984"/>
                <a:gd name="T7" fmla="*/ 696 h 1152"/>
                <a:gd name="T8" fmla="*/ 152 w 984"/>
                <a:gd name="T9" fmla="*/ 936 h 1152"/>
                <a:gd name="T10" fmla="*/ 296 w 984"/>
                <a:gd name="T11" fmla="*/ 552 h 1152"/>
                <a:gd name="T12" fmla="*/ 536 w 984"/>
                <a:gd name="T13" fmla="*/ 552 h 1152"/>
                <a:gd name="T14" fmla="*/ 344 w 984"/>
                <a:gd name="T15" fmla="*/ 456 h 1152"/>
                <a:gd name="T16" fmla="*/ 8 w 984"/>
                <a:gd name="T17" fmla="*/ 552 h 1152"/>
                <a:gd name="T18" fmla="*/ 296 w 984"/>
                <a:gd name="T19" fmla="*/ 360 h 1152"/>
                <a:gd name="T20" fmla="*/ 584 w 984"/>
                <a:gd name="T21" fmla="*/ 504 h 1152"/>
                <a:gd name="T22" fmla="*/ 392 w 984"/>
                <a:gd name="T23" fmla="*/ 264 h 1152"/>
                <a:gd name="T24" fmla="*/ 152 w 984"/>
                <a:gd name="T25" fmla="*/ 216 h 1152"/>
                <a:gd name="T26" fmla="*/ 440 w 984"/>
                <a:gd name="T27" fmla="*/ 216 h 1152"/>
                <a:gd name="T28" fmla="*/ 584 w 984"/>
                <a:gd name="T29" fmla="*/ 408 h 1152"/>
                <a:gd name="T30" fmla="*/ 440 w 984"/>
                <a:gd name="T31" fmla="*/ 72 h 1152"/>
                <a:gd name="T32" fmla="*/ 440 w 984"/>
                <a:gd name="T33" fmla="*/ 24 h 1152"/>
                <a:gd name="T34" fmla="*/ 584 w 984"/>
                <a:gd name="T35" fmla="*/ 216 h 1152"/>
                <a:gd name="T36" fmla="*/ 680 w 984"/>
                <a:gd name="T37" fmla="*/ 456 h 1152"/>
                <a:gd name="T38" fmla="*/ 632 w 984"/>
                <a:gd name="T39" fmla="*/ 72 h 1152"/>
                <a:gd name="T40" fmla="*/ 728 w 984"/>
                <a:gd name="T41" fmla="*/ 360 h 1152"/>
                <a:gd name="T42" fmla="*/ 728 w 984"/>
                <a:gd name="T43" fmla="*/ 552 h 1152"/>
                <a:gd name="T44" fmla="*/ 776 w 984"/>
                <a:gd name="T45" fmla="*/ 168 h 1152"/>
                <a:gd name="T46" fmla="*/ 824 w 984"/>
                <a:gd name="T47" fmla="*/ 408 h 1152"/>
                <a:gd name="T48" fmla="*/ 776 w 984"/>
                <a:gd name="T49" fmla="*/ 600 h 1152"/>
                <a:gd name="T50" fmla="*/ 968 w 984"/>
                <a:gd name="T51" fmla="*/ 408 h 1152"/>
                <a:gd name="T52" fmla="*/ 872 w 984"/>
                <a:gd name="T53" fmla="*/ 600 h 1152"/>
                <a:gd name="T54" fmla="*/ 824 w 984"/>
                <a:gd name="T55" fmla="*/ 648 h 1152"/>
                <a:gd name="T56" fmla="*/ 872 w 984"/>
                <a:gd name="T57" fmla="*/ 744 h 1152"/>
                <a:gd name="T58" fmla="*/ 920 w 984"/>
                <a:gd name="T59" fmla="*/ 1032 h 1152"/>
                <a:gd name="T60" fmla="*/ 776 w 984"/>
                <a:gd name="T61" fmla="*/ 696 h 1152"/>
                <a:gd name="T62" fmla="*/ 728 w 984"/>
                <a:gd name="T63" fmla="*/ 648 h 1152"/>
                <a:gd name="T64" fmla="*/ 776 w 984"/>
                <a:gd name="T65" fmla="*/ 888 h 1152"/>
                <a:gd name="T66" fmla="*/ 776 w 984"/>
                <a:gd name="T67" fmla="*/ 1128 h 1152"/>
                <a:gd name="T68" fmla="*/ 728 w 984"/>
                <a:gd name="T69" fmla="*/ 744 h 1152"/>
                <a:gd name="T70" fmla="*/ 687 w 984"/>
                <a:gd name="T71" fmla="*/ 645 h 1152"/>
                <a:gd name="T72" fmla="*/ 632 w 984"/>
                <a:gd name="T73" fmla="*/ 792 h 1152"/>
                <a:gd name="T74" fmla="*/ 584 w 984"/>
                <a:gd name="T75" fmla="*/ 1080 h 1152"/>
                <a:gd name="T76" fmla="*/ 584 w 984"/>
                <a:gd name="T77" fmla="*/ 840 h 1152"/>
                <a:gd name="T78" fmla="*/ 584 w 984"/>
                <a:gd name="T79" fmla="*/ 69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152">
                  <a:moveTo>
                    <a:pt x="584" y="648"/>
                  </a:moveTo>
                  <a:cubicBezTo>
                    <a:pt x="424" y="864"/>
                    <a:pt x="264" y="1080"/>
                    <a:pt x="248" y="1080"/>
                  </a:cubicBezTo>
                  <a:cubicBezTo>
                    <a:pt x="232" y="1080"/>
                    <a:pt x="480" y="712"/>
                    <a:pt x="488" y="648"/>
                  </a:cubicBezTo>
                  <a:cubicBezTo>
                    <a:pt x="496" y="584"/>
                    <a:pt x="352" y="648"/>
                    <a:pt x="296" y="696"/>
                  </a:cubicBezTo>
                  <a:cubicBezTo>
                    <a:pt x="240" y="744"/>
                    <a:pt x="152" y="960"/>
                    <a:pt x="152" y="936"/>
                  </a:cubicBezTo>
                  <a:cubicBezTo>
                    <a:pt x="152" y="912"/>
                    <a:pt x="232" y="616"/>
                    <a:pt x="296" y="552"/>
                  </a:cubicBezTo>
                  <a:cubicBezTo>
                    <a:pt x="360" y="488"/>
                    <a:pt x="528" y="568"/>
                    <a:pt x="536" y="552"/>
                  </a:cubicBezTo>
                  <a:cubicBezTo>
                    <a:pt x="544" y="536"/>
                    <a:pt x="432" y="456"/>
                    <a:pt x="344" y="456"/>
                  </a:cubicBezTo>
                  <a:cubicBezTo>
                    <a:pt x="256" y="456"/>
                    <a:pt x="16" y="568"/>
                    <a:pt x="8" y="552"/>
                  </a:cubicBezTo>
                  <a:cubicBezTo>
                    <a:pt x="0" y="536"/>
                    <a:pt x="200" y="368"/>
                    <a:pt x="296" y="360"/>
                  </a:cubicBezTo>
                  <a:cubicBezTo>
                    <a:pt x="392" y="352"/>
                    <a:pt x="568" y="520"/>
                    <a:pt x="584" y="504"/>
                  </a:cubicBezTo>
                  <a:cubicBezTo>
                    <a:pt x="600" y="488"/>
                    <a:pt x="464" y="312"/>
                    <a:pt x="392" y="264"/>
                  </a:cubicBezTo>
                  <a:cubicBezTo>
                    <a:pt x="320" y="216"/>
                    <a:pt x="144" y="224"/>
                    <a:pt x="152" y="216"/>
                  </a:cubicBezTo>
                  <a:cubicBezTo>
                    <a:pt x="160" y="208"/>
                    <a:pt x="368" y="184"/>
                    <a:pt x="440" y="216"/>
                  </a:cubicBezTo>
                  <a:cubicBezTo>
                    <a:pt x="512" y="248"/>
                    <a:pt x="584" y="432"/>
                    <a:pt x="584" y="408"/>
                  </a:cubicBezTo>
                  <a:cubicBezTo>
                    <a:pt x="584" y="384"/>
                    <a:pt x="464" y="136"/>
                    <a:pt x="440" y="72"/>
                  </a:cubicBezTo>
                  <a:cubicBezTo>
                    <a:pt x="416" y="8"/>
                    <a:pt x="416" y="0"/>
                    <a:pt x="440" y="24"/>
                  </a:cubicBezTo>
                  <a:cubicBezTo>
                    <a:pt x="464" y="48"/>
                    <a:pt x="544" y="144"/>
                    <a:pt x="584" y="216"/>
                  </a:cubicBezTo>
                  <a:cubicBezTo>
                    <a:pt x="624" y="288"/>
                    <a:pt x="672" y="480"/>
                    <a:pt x="680" y="456"/>
                  </a:cubicBezTo>
                  <a:cubicBezTo>
                    <a:pt x="688" y="432"/>
                    <a:pt x="624" y="88"/>
                    <a:pt x="632" y="72"/>
                  </a:cubicBezTo>
                  <a:cubicBezTo>
                    <a:pt x="640" y="56"/>
                    <a:pt x="712" y="280"/>
                    <a:pt x="728" y="360"/>
                  </a:cubicBezTo>
                  <a:cubicBezTo>
                    <a:pt x="744" y="440"/>
                    <a:pt x="720" y="584"/>
                    <a:pt x="728" y="552"/>
                  </a:cubicBezTo>
                  <a:cubicBezTo>
                    <a:pt x="736" y="520"/>
                    <a:pt x="760" y="192"/>
                    <a:pt x="776" y="168"/>
                  </a:cubicBezTo>
                  <a:cubicBezTo>
                    <a:pt x="792" y="144"/>
                    <a:pt x="824" y="336"/>
                    <a:pt x="824" y="408"/>
                  </a:cubicBezTo>
                  <a:cubicBezTo>
                    <a:pt x="824" y="480"/>
                    <a:pt x="752" y="600"/>
                    <a:pt x="776" y="600"/>
                  </a:cubicBezTo>
                  <a:cubicBezTo>
                    <a:pt x="800" y="600"/>
                    <a:pt x="952" y="408"/>
                    <a:pt x="968" y="408"/>
                  </a:cubicBezTo>
                  <a:cubicBezTo>
                    <a:pt x="984" y="408"/>
                    <a:pt x="896" y="560"/>
                    <a:pt x="872" y="600"/>
                  </a:cubicBezTo>
                  <a:cubicBezTo>
                    <a:pt x="848" y="640"/>
                    <a:pt x="824" y="624"/>
                    <a:pt x="824" y="648"/>
                  </a:cubicBezTo>
                  <a:cubicBezTo>
                    <a:pt x="824" y="672"/>
                    <a:pt x="856" y="680"/>
                    <a:pt x="872" y="744"/>
                  </a:cubicBezTo>
                  <a:cubicBezTo>
                    <a:pt x="888" y="808"/>
                    <a:pt x="936" y="1040"/>
                    <a:pt x="920" y="1032"/>
                  </a:cubicBezTo>
                  <a:cubicBezTo>
                    <a:pt x="904" y="1024"/>
                    <a:pt x="808" y="760"/>
                    <a:pt x="776" y="696"/>
                  </a:cubicBezTo>
                  <a:cubicBezTo>
                    <a:pt x="744" y="632"/>
                    <a:pt x="728" y="616"/>
                    <a:pt x="728" y="648"/>
                  </a:cubicBezTo>
                  <a:cubicBezTo>
                    <a:pt x="728" y="680"/>
                    <a:pt x="768" y="808"/>
                    <a:pt x="776" y="888"/>
                  </a:cubicBezTo>
                  <a:cubicBezTo>
                    <a:pt x="784" y="968"/>
                    <a:pt x="784" y="1152"/>
                    <a:pt x="776" y="1128"/>
                  </a:cubicBezTo>
                  <a:cubicBezTo>
                    <a:pt x="768" y="1104"/>
                    <a:pt x="743" y="824"/>
                    <a:pt x="728" y="744"/>
                  </a:cubicBezTo>
                  <a:cubicBezTo>
                    <a:pt x="713" y="664"/>
                    <a:pt x="703" y="637"/>
                    <a:pt x="687" y="645"/>
                  </a:cubicBezTo>
                  <a:cubicBezTo>
                    <a:pt x="671" y="653"/>
                    <a:pt x="649" y="720"/>
                    <a:pt x="632" y="792"/>
                  </a:cubicBezTo>
                  <a:cubicBezTo>
                    <a:pt x="615" y="864"/>
                    <a:pt x="592" y="1072"/>
                    <a:pt x="584" y="1080"/>
                  </a:cubicBezTo>
                  <a:cubicBezTo>
                    <a:pt x="576" y="1088"/>
                    <a:pt x="584" y="904"/>
                    <a:pt x="584" y="840"/>
                  </a:cubicBezTo>
                  <a:cubicBezTo>
                    <a:pt x="584" y="776"/>
                    <a:pt x="584" y="728"/>
                    <a:pt x="584" y="696"/>
                  </a:cubicBezTo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63" name="Group 931"/>
          <p:cNvGrpSpPr>
            <a:grpSpLocks/>
          </p:cNvGrpSpPr>
          <p:nvPr/>
        </p:nvGrpSpPr>
        <p:grpSpPr bwMode="auto">
          <a:xfrm>
            <a:off x="-685800" y="609600"/>
            <a:ext cx="1371600" cy="6600825"/>
            <a:chOff x="3216" y="672"/>
            <a:chExt cx="528" cy="1470"/>
          </a:xfrm>
        </p:grpSpPr>
        <p:sp>
          <p:nvSpPr>
            <p:cNvPr id="19364" name="Freeform 932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5" name="AutoShape 933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6" name="AutoShape 934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7" name="AutoShape 935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8" name="AutoShape 936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9" name="AutoShape 937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370" name="Tieng ga gay (Nhac Chuong) - Dang cap nhat [NCT 949463806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71" name="Tieng ga gay (Nhac Chuong) - Dang cap nhat [NCT 949463806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 rot="588802">
            <a:off x="6172200" y="6096000"/>
            <a:ext cx="685800" cy="612775"/>
            <a:chOff x="3815256" y="1584434"/>
            <a:chExt cx="2088930" cy="2225566"/>
          </a:xfrm>
        </p:grpSpPr>
        <p:sp>
          <p:nvSpPr>
            <p:cNvPr id="12" name="Freeform 1718"/>
            <p:cNvSpPr/>
            <p:nvPr/>
          </p:nvSpPr>
          <p:spPr>
            <a:xfrm>
              <a:off x="3808293" y="2683391"/>
              <a:ext cx="1407128" cy="1083954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471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3" name="Freeform 1720"/>
              <p:cNvSpPr/>
              <p:nvPr/>
            </p:nvSpPr>
            <p:spPr>
              <a:xfrm>
                <a:off x="3842973" y="2714290"/>
                <a:ext cx="1257226" cy="97440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4" name="Freeform 1721"/>
              <p:cNvSpPr/>
              <p:nvPr/>
            </p:nvSpPr>
            <p:spPr>
              <a:xfrm>
                <a:off x="3933070" y="1559040"/>
                <a:ext cx="1929357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5" name="Freeform 1722"/>
              <p:cNvSpPr/>
              <p:nvPr/>
            </p:nvSpPr>
            <p:spPr>
              <a:xfrm>
                <a:off x="4073937" y="1629300"/>
                <a:ext cx="1755280" cy="2150610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6" name="Group 13"/>
          <p:cNvGrpSpPr>
            <a:grpSpLocks/>
          </p:cNvGrpSpPr>
          <p:nvPr/>
        </p:nvGrpSpPr>
        <p:grpSpPr bwMode="auto">
          <a:xfrm rot="4850264">
            <a:off x="1982788" y="6627812"/>
            <a:ext cx="762000" cy="460375"/>
            <a:chOff x="3815256" y="1584434"/>
            <a:chExt cx="2088930" cy="2225566"/>
          </a:xfrm>
        </p:grpSpPr>
        <p:sp>
          <p:nvSpPr>
            <p:cNvPr id="17" name="Freeform 1718"/>
            <p:cNvSpPr/>
            <p:nvPr/>
          </p:nvSpPr>
          <p:spPr>
            <a:xfrm>
              <a:off x="3809708" y="2698747"/>
              <a:ext cx="1405674" cy="1082088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624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8" name="Freeform 1720"/>
              <p:cNvSpPr/>
              <p:nvPr/>
            </p:nvSpPr>
            <p:spPr>
              <a:xfrm>
                <a:off x="3837790" y="2724490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9" name="Freeform 1721"/>
              <p:cNvSpPr/>
              <p:nvPr/>
            </p:nvSpPr>
            <p:spPr>
              <a:xfrm>
                <a:off x="3935060" y="1564516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0" name="Freeform 1722"/>
              <p:cNvSpPr/>
              <p:nvPr/>
            </p:nvSpPr>
            <p:spPr>
              <a:xfrm>
                <a:off x="4072243" y="1633316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sp>
        <p:nvSpPr>
          <p:cNvPr id="19628" name="Freeform 1196"/>
          <p:cNvSpPr>
            <a:spLocks/>
          </p:cNvSpPr>
          <p:nvPr/>
        </p:nvSpPr>
        <p:spPr bwMode="auto">
          <a:xfrm>
            <a:off x="-2286000" y="-228600"/>
            <a:ext cx="9067800" cy="7472363"/>
          </a:xfrm>
          <a:custGeom>
            <a:avLst/>
            <a:gdLst>
              <a:gd name="T0" fmla="*/ 1376 w 2000"/>
              <a:gd name="T1" fmla="*/ 3864 h 3936"/>
              <a:gd name="T2" fmla="*/ 1424 w 2000"/>
              <a:gd name="T3" fmla="*/ 3816 h 3936"/>
              <a:gd name="T4" fmla="*/ 1280 w 2000"/>
              <a:gd name="T5" fmla="*/ 3144 h 3936"/>
              <a:gd name="T6" fmla="*/ 1232 w 2000"/>
              <a:gd name="T7" fmla="*/ 2424 h 3936"/>
              <a:gd name="T8" fmla="*/ 1280 w 2000"/>
              <a:gd name="T9" fmla="*/ 1656 h 3936"/>
              <a:gd name="T10" fmla="*/ 1568 w 2000"/>
              <a:gd name="T11" fmla="*/ 936 h 3936"/>
              <a:gd name="T12" fmla="*/ 1952 w 2000"/>
              <a:gd name="T13" fmla="*/ 504 h 3936"/>
              <a:gd name="T14" fmla="*/ 1856 w 2000"/>
              <a:gd name="T15" fmla="*/ 456 h 3936"/>
              <a:gd name="T16" fmla="*/ 1424 w 2000"/>
              <a:gd name="T17" fmla="*/ 936 h 3936"/>
              <a:gd name="T18" fmla="*/ 1136 w 2000"/>
              <a:gd name="T19" fmla="*/ 1800 h 3936"/>
              <a:gd name="T20" fmla="*/ 1136 w 2000"/>
              <a:gd name="T21" fmla="*/ 1320 h 3936"/>
              <a:gd name="T22" fmla="*/ 1280 w 2000"/>
              <a:gd name="T23" fmla="*/ 360 h 3936"/>
              <a:gd name="T24" fmla="*/ 1328 w 2000"/>
              <a:gd name="T25" fmla="*/ 120 h 3936"/>
              <a:gd name="T26" fmla="*/ 1232 w 2000"/>
              <a:gd name="T27" fmla="*/ 120 h 3936"/>
              <a:gd name="T28" fmla="*/ 1088 w 2000"/>
              <a:gd name="T29" fmla="*/ 840 h 3936"/>
              <a:gd name="T30" fmla="*/ 1088 w 2000"/>
              <a:gd name="T31" fmla="*/ 600 h 3936"/>
              <a:gd name="T32" fmla="*/ 1040 w 2000"/>
              <a:gd name="T33" fmla="*/ 456 h 3936"/>
              <a:gd name="T34" fmla="*/ 944 w 2000"/>
              <a:gd name="T35" fmla="*/ 600 h 3936"/>
              <a:gd name="T36" fmla="*/ 944 w 2000"/>
              <a:gd name="T37" fmla="*/ 1272 h 3936"/>
              <a:gd name="T38" fmla="*/ 933 w 2000"/>
              <a:gd name="T39" fmla="*/ 1277 h 3936"/>
              <a:gd name="T40" fmla="*/ 800 w 2000"/>
              <a:gd name="T41" fmla="*/ 1032 h 3936"/>
              <a:gd name="T42" fmla="*/ 560 w 2000"/>
              <a:gd name="T43" fmla="*/ 696 h 3936"/>
              <a:gd name="T44" fmla="*/ 128 w 2000"/>
              <a:gd name="T45" fmla="*/ 648 h 3936"/>
              <a:gd name="T46" fmla="*/ 32 w 2000"/>
              <a:gd name="T47" fmla="*/ 696 h 3936"/>
              <a:gd name="T48" fmla="*/ 320 w 2000"/>
              <a:gd name="T49" fmla="*/ 744 h 3936"/>
              <a:gd name="T50" fmla="*/ 656 w 2000"/>
              <a:gd name="T51" fmla="*/ 1032 h 3936"/>
              <a:gd name="T52" fmla="*/ 795 w 2000"/>
              <a:gd name="T53" fmla="*/ 1322 h 3936"/>
              <a:gd name="T54" fmla="*/ 914 w 2000"/>
              <a:gd name="T55" fmla="*/ 1661 h 3936"/>
              <a:gd name="T56" fmla="*/ 951 w 2000"/>
              <a:gd name="T57" fmla="*/ 1907 h 3936"/>
              <a:gd name="T58" fmla="*/ 987 w 2000"/>
              <a:gd name="T59" fmla="*/ 2346 h 3936"/>
              <a:gd name="T60" fmla="*/ 960 w 2000"/>
              <a:gd name="T61" fmla="*/ 2529 h 3936"/>
              <a:gd name="T62" fmla="*/ 896 w 2000"/>
              <a:gd name="T63" fmla="*/ 2520 h 3936"/>
              <a:gd name="T64" fmla="*/ 1015 w 2000"/>
              <a:gd name="T65" fmla="*/ 2776 h 3936"/>
              <a:gd name="T66" fmla="*/ 978 w 2000"/>
              <a:gd name="T67" fmla="*/ 2639 h 3936"/>
              <a:gd name="T68" fmla="*/ 969 w 2000"/>
              <a:gd name="T69" fmla="*/ 2630 h 3936"/>
              <a:gd name="T70" fmla="*/ 997 w 2000"/>
              <a:gd name="T71" fmla="*/ 2813 h 3936"/>
              <a:gd name="T72" fmla="*/ 944 w 2000"/>
              <a:gd name="T73" fmla="*/ 2664 h 3936"/>
              <a:gd name="T74" fmla="*/ 896 w 2000"/>
              <a:gd name="T75" fmla="*/ 2520 h 3936"/>
              <a:gd name="T76" fmla="*/ 944 w 2000"/>
              <a:gd name="T77" fmla="*/ 2424 h 3936"/>
              <a:gd name="T78" fmla="*/ 942 w 2000"/>
              <a:gd name="T79" fmla="*/ 2483 h 3936"/>
              <a:gd name="T80" fmla="*/ 969 w 2000"/>
              <a:gd name="T81" fmla="*/ 2584 h 3936"/>
              <a:gd name="T82" fmla="*/ 1006 w 2000"/>
              <a:gd name="T83" fmla="*/ 2831 h 3936"/>
              <a:gd name="T84" fmla="*/ 923 w 2000"/>
              <a:gd name="T85" fmla="*/ 2785 h 3936"/>
              <a:gd name="T86" fmla="*/ 992 w 2000"/>
              <a:gd name="T87" fmla="*/ 3048 h 3936"/>
              <a:gd name="T88" fmla="*/ 992 w 2000"/>
              <a:gd name="T89" fmla="*/ 3288 h 3936"/>
              <a:gd name="T90" fmla="*/ 923 w 2000"/>
              <a:gd name="T91" fmla="*/ 3507 h 3936"/>
              <a:gd name="T92" fmla="*/ 704 w 2000"/>
              <a:gd name="T93" fmla="*/ 3768 h 3936"/>
              <a:gd name="T94" fmla="*/ 752 w 2000"/>
              <a:gd name="T95" fmla="*/ 3816 h 3936"/>
              <a:gd name="T96" fmla="*/ 1040 w 2000"/>
              <a:gd name="T97" fmla="*/ 3816 h 3936"/>
              <a:gd name="T98" fmla="*/ 1280 w 2000"/>
              <a:gd name="T99" fmla="*/ 3864 h 3936"/>
              <a:gd name="T100" fmla="*/ 1376 w 2000"/>
              <a:gd name="T101" fmla="*/ 3864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0" h="3936">
                <a:moveTo>
                  <a:pt x="1376" y="3864"/>
                </a:moveTo>
                <a:cubicBezTo>
                  <a:pt x="1400" y="3856"/>
                  <a:pt x="1440" y="3936"/>
                  <a:pt x="1424" y="3816"/>
                </a:cubicBezTo>
                <a:cubicBezTo>
                  <a:pt x="1408" y="3696"/>
                  <a:pt x="1312" y="3376"/>
                  <a:pt x="1280" y="3144"/>
                </a:cubicBezTo>
                <a:cubicBezTo>
                  <a:pt x="1248" y="2912"/>
                  <a:pt x="1232" y="2672"/>
                  <a:pt x="1232" y="2424"/>
                </a:cubicBezTo>
                <a:cubicBezTo>
                  <a:pt x="1232" y="2176"/>
                  <a:pt x="1224" y="1904"/>
                  <a:pt x="1280" y="1656"/>
                </a:cubicBezTo>
                <a:cubicBezTo>
                  <a:pt x="1336" y="1408"/>
                  <a:pt x="1456" y="1128"/>
                  <a:pt x="1568" y="936"/>
                </a:cubicBezTo>
                <a:cubicBezTo>
                  <a:pt x="1680" y="744"/>
                  <a:pt x="1904" y="584"/>
                  <a:pt x="1952" y="504"/>
                </a:cubicBezTo>
                <a:cubicBezTo>
                  <a:pt x="2000" y="424"/>
                  <a:pt x="1944" y="384"/>
                  <a:pt x="1856" y="456"/>
                </a:cubicBezTo>
                <a:cubicBezTo>
                  <a:pt x="1768" y="528"/>
                  <a:pt x="1544" y="712"/>
                  <a:pt x="1424" y="936"/>
                </a:cubicBezTo>
                <a:cubicBezTo>
                  <a:pt x="1304" y="1160"/>
                  <a:pt x="1184" y="1736"/>
                  <a:pt x="1136" y="1800"/>
                </a:cubicBezTo>
                <a:cubicBezTo>
                  <a:pt x="1088" y="1864"/>
                  <a:pt x="1112" y="1560"/>
                  <a:pt x="1136" y="1320"/>
                </a:cubicBezTo>
                <a:cubicBezTo>
                  <a:pt x="1160" y="1080"/>
                  <a:pt x="1248" y="560"/>
                  <a:pt x="1280" y="360"/>
                </a:cubicBezTo>
                <a:cubicBezTo>
                  <a:pt x="1312" y="160"/>
                  <a:pt x="1336" y="160"/>
                  <a:pt x="1328" y="120"/>
                </a:cubicBezTo>
                <a:cubicBezTo>
                  <a:pt x="1320" y="80"/>
                  <a:pt x="1272" y="0"/>
                  <a:pt x="1232" y="120"/>
                </a:cubicBezTo>
                <a:cubicBezTo>
                  <a:pt x="1192" y="240"/>
                  <a:pt x="1112" y="760"/>
                  <a:pt x="1088" y="840"/>
                </a:cubicBezTo>
                <a:cubicBezTo>
                  <a:pt x="1064" y="920"/>
                  <a:pt x="1096" y="664"/>
                  <a:pt x="1088" y="600"/>
                </a:cubicBezTo>
                <a:cubicBezTo>
                  <a:pt x="1080" y="536"/>
                  <a:pt x="1064" y="456"/>
                  <a:pt x="1040" y="456"/>
                </a:cubicBezTo>
                <a:cubicBezTo>
                  <a:pt x="1016" y="456"/>
                  <a:pt x="960" y="464"/>
                  <a:pt x="944" y="600"/>
                </a:cubicBezTo>
                <a:cubicBezTo>
                  <a:pt x="928" y="736"/>
                  <a:pt x="946" y="1159"/>
                  <a:pt x="944" y="1272"/>
                </a:cubicBezTo>
                <a:cubicBezTo>
                  <a:pt x="942" y="1385"/>
                  <a:pt x="957" y="1317"/>
                  <a:pt x="933" y="1277"/>
                </a:cubicBezTo>
                <a:cubicBezTo>
                  <a:pt x="909" y="1237"/>
                  <a:pt x="862" y="1129"/>
                  <a:pt x="800" y="1032"/>
                </a:cubicBezTo>
                <a:cubicBezTo>
                  <a:pt x="738" y="935"/>
                  <a:pt x="672" y="760"/>
                  <a:pt x="560" y="696"/>
                </a:cubicBezTo>
                <a:cubicBezTo>
                  <a:pt x="448" y="632"/>
                  <a:pt x="216" y="648"/>
                  <a:pt x="128" y="648"/>
                </a:cubicBezTo>
                <a:cubicBezTo>
                  <a:pt x="40" y="648"/>
                  <a:pt x="0" y="680"/>
                  <a:pt x="32" y="696"/>
                </a:cubicBezTo>
                <a:cubicBezTo>
                  <a:pt x="64" y="712"/>
                  <a:pt x="216" y="688"/>
                  <a:pt x="320" y="744"/>
                </a:cubicBezTo>
                <a:cubicBezTo>
                  <a:pt x="424" y="800"/>
                  <a:pt x="577" y="936"/>
                  <a:pt x="656" y="1032"/>
                </a:cubicBezTo>
                <a:cubicBezTo>
                  <a:pt x="735" y="1128"/>
                  <a:pt x="752" y="1217"/>
                  <a:pt x="795" y="1322"/>
                </a:cubicBezTo>
                <a:cubicBezTo>
                  <a:pt x="838" y="1427"/>
                  <a:pt x="888" y="1564"/>
                  <a:pt x="914" y="1661"/>
                </a:cubicBezTo>
                <a:cubicBezTo>
                  <a:pt x="940" y="1758"/>
                  <a:pt x="939" y="1793"/>
                  <a:pt x="951" y="1907"/>
                </a:cubicBezTo>
                <a:cubicBezTo>
                  <a:pt x="963" y="2021"/>
                  <a:pt x="986" y="2242"/>
                  <a:pt x="987" y="2346"/>
                </a:cubicBezTo>
                <a:cubicBezTo>
                  <a:pt x="988" y="2450"/>
                  <a:pt x="975" y="2500"/>
                  <a:pt x="960" y="2529"/>
                </a:cubicBezTo>
                <a:cubicBezTo>
                  <a:pt x="945" y="2558"/>
                  <a:pt x="887" y="2479"/>
                  <a:pt x="896" y="2520"/>
                </a:cubicBezTo>
                <a:cubicBezTo>
                  <a:pt x="905" y="2561"/>
                  <a:pt x="1001" y="2756"/>
                  <a:pt x="1015" y="2776"/>
                </a:cubicBezTo>
                <a:cubicBezTo>
                  <a:pt x="1029" y="2796"/>
                  <a:pt x="986" y="2663"/>
                  <a:pt x="978" y="2639"/>
                </a:cubicBezTo>
                <a:cubicBezTo>
                  <a:pt x="970" y="2615"/>
                  <a:pt x="966" y="2601"/>
                  <a:pt x="969" y="2630"/>
                </a:cubicBezTo>
                <a:cubicBezTo>
                  <a:pt x="972" y="2659"/>
                  <a:pt x="1001" y="2807"/>
                  <a:pt x="997" y="2813"/>
                </a:cubicBezTo>
                <a:cubicBezTo>
                  <a:pt x="993" y="2819"/>
                  <a:pt x="961" y="2713"/>
                  <a:pt x="944" y="2664"/>
                </a:cubicBezTo>
                <a:cubicBezTo>
                  <a:pt x="927" y="2615"/>
                  <a:pt x="896" y="2560"/>
                  <a:pt x="896" y="2520"/>
                </a:cubicBezTo>
                <a:cubicBezTo>
                  <a:pt x="896" y="2480"/>
                  <a:pt x="936" y="2430"/>
                  <a:pt x="944" y="2424"/>
                </a:cubicBezTo>
                <a:cubicBezTo>
                  <a:pt x="952" y="2418"/>
                  <a:pt x="938" y="2456"/>
                  <a:pt x="942" y="2483"/>
                </a:cubicBezTo>
                <a:cubicBezTo>
                  <a:pt x="946" y="2510"/>
                  <a:pt x="958" y="2526"/>
                  <a:pt x="969" y="2584"/>
                </a:cubicBezTo>
                <a:cubicBezTo>
                  <a:pt x="980" y="2642"/>
                  <a:pt x="1014" y="2798"/>
                  <a:pt x="1006" y="2831"/>
                </a:cubicBezTo>
                <a:cubicBezTo>
                  <a:pt x="998" y="2864"/>
                  <a:pt x="925" y="2749"/>
                  <a:pt x="923" y="2785"/>
                </a:cubicBezTo>
                <a:cubicBezTo>
                  <a:pt x="921" y="2821"/>
                  <a:pt x="981" y="2964"/>
                  <a:pt x="992" y="3048"/>
                </a:cubicBezTo>
                <a:cubicBezTo>
                  <a:pt x="1003" y="3132"/>
                  <a:pt x="1003" y="3212"/>
                  <a:pt x="992" y="3288"/>
                </a:cubicBezTo>
                <a:cubicBezTo>
                  <a:pt x="981" y="3364"/>
                  <a:pt x="971" y="3427"/>
                  <a:pt x="923" y="3507"/>
                </a:cubicBezTo>
                <a:cubicBezTo>
                  <a:pt x="875" y="3587"/>
                  <a:pt x="732" y="3717"/>
                  <a:pt x="704" y="3768"/>
                </a:cubicBezTo>
                <a:cubicBezTo>
                  <a:pt x="676" y="3819"/>
                  <a:pt x="696" y="3808"/>
                  <a:pt x="752" y="3816"/>
                </a:cubicBezTo>
                <a:cubicBezTo>
                  <a:pt x="808" y="3824"/>
                  <a:pt x="952" y="3808"/>
                  <a:pt x="1040" y="3816"/>
                </a:cubicBezTo>
                <a:cubicBezTo>
                  <a:pt x="1128" y="3824"/>
                  <a:pt x="1216" y="3856"/>
                  <a:pt x="1280" y="3864"/>
                </a:cubicBezTo>
                <a:cubicBezTo>
                  <a:pt x="1344" y="3872"/>
                  <a:pt x="1352" y="3872"/>
                  <a:pt x="1376" y="3864"/>
                </a:cubicBez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100000">
                <a:srgbClr val="996600"/>
              </a:gs>
            </a:gsLst>
            <a:lin ang="5400000" scaled="1"/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13"/>
          <p:cNvGrpSpPr>
            <a:grpSpLocks/>
          </p:cNvGrpSpPr>
          <p:nvPr/>
        </p:nvGrpSpPr>
        <p:grpSpPr bwMode="auto">
          <a:xfrm rot="588802">
            <a:off x="1752600" y="3733800"/>
            <a:ext cx="914400" cy="522288"/>
            <a:chOff x="3815256" y="1584434"/>
            <a:chExt cx="2088930" cy="2225566"/>
          </a:xfrm>
        </p:grpSpPr>
        <p:sp>
          <p:nvSpPr>
            <p:cNvPr id="22" name="Freeform 1718"/>
            <p:cNvSpPr/>
            <p:nvPr/>
          </p:nvSpPr>
          <p:spPr>
            <a:xfrm>
              <a:off x="3807584" y="2683262"/>
              <a:ext cx="1410754" cy="1082341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631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23" name="Freeform 1720"/>
              <p:cNvSpPr/>
              <p:nvPr/>
            </p:nvSpPr>
            <p:spPr>
              <a:xfrm>
                <a:off x="3844300" y="2708917"/>
                <a:ext cx="1258434" cy="97410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4" name="Freeform 1721"/>
              <p:cNvSpPr/>
              <p:nvPr/>
            </p:nvSpPr>
            <p:spPr>
              <a:xfrm>
                <a:off x="3933116" y="1558421"/>
                <a:ext cx="192935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5" name="Freeform 1722"/>
              <p:cNvSpPr/>
              <p:nvPr/>
            </p:nvSpPr>
            <p:spPr>
              <a:xfrm>
                <a:off x="4074511" y="1629529"/>
                <a:ext cx="1755281" cy="2144386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6" name="Group 13"/>
          <p:cNvGrpSpPr>
            <a:grpSpLocks/>
          </p:cNvGrpSpPr>
          <p:nvPr/>
        </p:nvGrpSpPr>
        <p:grpSpPr bwMode="auto">
          <a:xfrm rot="588802">
            <a:off x="2819400" y="2590800"/>
            <a:ext cx="533400" cy="460375"/>
            <a:chOff x="3815256" y="1584434"/>
            <a:chExt cx="2088930" cy="2225566"/>
          </a:xfrm>
        </p:grpSpPr>
        <p:sp>
          <p:nvSpPr>
            <p:cNvPr id="27" name="Freeform 1718"/>
            <p:cNvSpPr/>
            <p:nvPr/>
          </p:nvSpPr>
          <p:spPr>
            <a:xfrm>
              <a:off x="3802565" y="2686849"/>
              <a:ext cx="1411269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637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28" name="Freeform 1720"/>
              <p:cNvSpPr/>
              <p:nvPr/>
            </p:nvSpPr>
            <p:spPr>
              <a:xfrm>
                <a:off x="3834054" y="2703044"/>
                <a:ext cx="1262059" cy="97464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9" name="Freeform 1721"/>
              <p:cNvSpPr/>
              <p:nvPr/>
            </p:nvSpPr>
            <p:spPr>
              <a:xfrm>
                <a:off x="3929656" y="155390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0" name="Freeform 1722"/>
              <p:cNvSpPr/>
              <p:nvPr/>
            </p:nvSpPr>
            <p:spPr>
              <a:xfrm>
                <a:off x="4071002" y="1619621"/>
                <a:ext cx="1753208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31" name="Group 13"/>
          <p:cNvGrpSpPr>
            <a:grpSpLocks/>
          </p:cNvGrpSpPr>
          <p:nvPr/>
        </p:nvGrpSpPr>
        <p:grpSpPr bwMode="auto">
          <a:xfrm rot="588802">
            <a:off x="1676400" y="2438400"/>
            <a:ext cx="533400" cy="460375"/>
            <a:chOff x="3815256" y="1584434"/>
            <a:chExt cx="2088930" cy="2225566"/>
          </a:xfrm>
        </p:grpSpPr>
        <p:sp>
          <p:nvSpPr>
            <p:cNvPr id="1719" name="Freeform 1718"/>
            <p:cNvSpPr/>
            <p:nvPr/>
          </p:nvSpPr>
          <p:spPr>
            <a:xfrm>
              <a:off x="3802565" y="2686849"/>
              <a:ext cx="1411269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19643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721" name="Freeform 1720"/>
              <p:cNvSpPr/>
              <p:nvPr/>
            </p:nvSpPr>
            <p:spPr>
              <a:xfrm>
                <a:off x="3834054" y="2703044"/>
                <a:ext cx="1262059" cy="97464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2" name="Freeform 1721"/>
              <p:cNvSpPr/>
              <p:nvPr/>
            </p:nvSpPr>
            <p:spPr>
              <a:xfrm>
                <a:off x="3929656" y="155390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3" name="Freeform 1722"/>
              <p:cNvSpPr/>
              <p:nvPr/>
            </p:nvSpPr>
            <p:spPr>
              <a:xfrm>
                <a:off x="4071002" y="1619621"/>
                <a:ext cx="1753208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9647" name="Group 1215"/>
          <p:cNvGrpSpPr>
            <a:grpSpLocks/>
          </p:cNvGrpSpPr>
          <p:nvPr/>
        </p:nvGrpSpPr>
        <p:grpSpPr bwMode="auto">
          <a:xfrm>
            <a:off x="1066800" y="3657600"/>
            <a:ext cx="1138238" cy="752475"/>
            <a:chOff x="768" y="2448"/>
            <a:chExt cx="640" cy="510"/>
          </a:xfrm>
        </p:grpSpPr>
        <p:sp>
          <p:nvSpPr>
            <p:cNvPr id="19648" name="Freeform 121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Freeform 121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121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51" name="Group 1219"/>
          <p:cNvGrpSpPr>
            <a:grpSpLocks/>
          </p:cNvGrpSpPr>
          <p:nvPr/>
        </p:nvGrpSpPr>
        <p:grpSpPr bwMode="auto">
          <a:xfrm>
            <a:off x="2895600" y="762000"/>
            <a:ext cx="1371600" cy="752475"/>
            <a:chOff x="768" y="2448"/>
            <a:chExt cx="640" cy="510"/>
          </a:xfrm>
        </p:grpSpPr>
        <p:sp>
          <p:nvSpPr>
            <p:cNvPr id="19652" name="Freeform 122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122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122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55" name="Group 1223"/>
          <p:cNvGrpSpPr>
            <a:grpSpLocks/>
          </p:cNvGrpSpPr>
          <p:nvPr/>
        </p:nvGrpSpPr>
        <p:grpSpPr bwMode="auto">
          <a:xfrm>
            <a:off x="1066800" y="1447800"/>
            <a:ext cx="1138238" cy="752475"/>
            <a:chOff x="768" y="2448"/>
            <a:chExt cx="640" cy="510"/>
          </a:xfrm>
        </p:grpSpPr>
        <p:sp>
          <p:nvSpPr>
            <p:cNvPr id="19656" name="Freeform 122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122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Freeform 122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59" name="Group 1227"/>
          <p:cNvGrpSpPr>
            <a:grpSpLocks/>
          </p:cNvGrpSpPr>
          <p:nvPr/>
        </p:nvGrpSpPr>
        <p:grpSpPr bwMode="auto">
          <a:xfrm>
            <a:off x="0" y="2895600"/>
            <a:ext cx="1138238" cy="752475"/>
            <a:chOff x="768" y="2448"/>
            <a:chExt cx="640" cy="510"/>
          </a:xfrm>
        </p:grpSpPr>
        <p:sp>
          <p:nvSpPr>
            <p:cNvPr id="19660" name="Freeform 122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122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123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3" name="Group 1231"/>
          <p:cNvGrpSpPr>
            <a:grpSpLocks/>
          </p:cNvGrpSpPr>
          <p:nvPr/>
        </p:nvGrpSpPr>
        <p:grpSpPr bwMode="auto">
          <a:xfrm>
            <a:off x="914400" y="2057400"/>
            <a:ext cx="1138238" cy="752475"/>
            <a:chOff x="768" y="2448"/>
            <a:chExt cx="640" cy="510"/>
          </a:xfrm>
        </p:grpSpPr>
        <p:sp>
          <p:nvSpPr>
            <p:cNvPr id="19664" name="Freeform 123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123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123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7" name="Group 1235"/>
          <p:cNvGrpSpPr>
            <a:grpSpLocks/>
          </p:cNvGrpSpPr>
          <p:nvPr/>
        </p:nvGrpSpPr>
        <p:grpSpPr bwMode="auto">
          <a:xfrm>
            <a:off x="5791200" y="0"/>
            <a:ext cx="1447800" cy="981075"/>
            <a:chOff x="768" y="2448"/>
            <a:chExt cx="640" cy="510"/>
          </a:xfrm>
        </p:grpSpPr>
        <p:sp>
          <p:nvSpPr>
            <p:cNvPr id="19668" name="Freeform 123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123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Freeform 123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71" name="Group 1239"/>
          <p:cNvGrpSpPr>
            <a:grpSpLocks/>
          </p:cNvGrpSpPr>
          <p:nvPr/>
        </p:nvGrpSpPr>
        <p:grpSpPr bwMode="auto">
          <a:xfrm>
            <a:off x="1981200" y="2667000"/>
            <a:ext cx="1981200" cy="892175"/>
            <a:chOff x="96" y="96"/>
            <a:chExt cx="4766" cy="2962"/>
          </a:xfrm>
        </p:grpSpPr>
        <p:grpSp>
          <p:nvGrpSpPr>
            <p:cNvPr id="19672" name="Group 1240"/>
            <p:cNvGrpSpPr>
              <a:grpSpLocks/>
            </p:cNvGrpSpPr>
            <p:nvPr/>
          </p:nvGrpSpPr>
          <p:grpSpPr bwMode="auto">
            <a:xfrm>
              <a:off x="96" y="1248"/>
              <a:ext cx="4605" cy="1810"/>
              <a:chOff x="-709" y="1390"/>
              <a:chExt cx="4605" cy="1810"/>
            </a:xfrm>
          </p:grpSpPr>
          <p:sp>
            <p:nvSpPr>
              <p:cNvPr id="19673" name="Freeform 1241"/>
              <p:cNvSpPr>
                <a:spLocks/>
              </p:cNvSpPr>
              <p:nvPr/>
            </p:nvSpPr>
            <p:spPr bwMode="auto">
              <a:xfrm>
                <a:off x="-709" y="1440"/>
                <a:ext cx="4605" cy="1760"/>
              </a:xfrm>
              <a:custGeom>
                <a:avLst/>
                <a:gdLst>
                  <a:gd name="T0" fmla="*/ 4533 w 4605"/>
                  <a:gd name="T1" fmla="*/ 16 h 1760"/>
                  <a:gd name="T2" fmla="*/ 4149 w 4605"/>
                  <a:gd name="T3" fmla="*/ 160 h 1760"/>
                  <a:gd name="T4" fmla="*/ 3909 w 4605"/>
                  <a:gd name="T5" fmla="*/ 496 h 1760"/>
                  <a:gd name="T6" fmla="*/ 3525 w 4605"/>
                  <a:gd name="T7" fmla="*/ 736 h 1760"/>
                  <a:gd name="T8" fmla="*/ 3456 w 4605"/>
                  <a:gd name="T9" fmla="*/ 752 h 1760"/>
                  <a:gd name="T10" fmla="*/ 3374 w 4605"/>
                  <a:gd name="T11" fmla="*/ 843 h 1760"/>
                  <a:gd name="T12" fmla="*/ 3141 w 4605"/>
                  <a:gd name="T13" fmla="*/ 976 h 1760"/>
                  <a:gd name="T14" fmla="*/ 2757 w 4605"/>
                  <a:gd name="T15" fmla="*/ 1129 h 1760"/>
                  <a:gd name="T16" fmla="*/ 2613 w 4605"/>
                  <a:gd name="T17" fmla="*/ 1216 h 1760"/>
                  <a:gd name="T18" fmla="*/ 2373 w 4605"/>
                  <a:gd name="T19" fmla="*/ 1120 h 1760"/>
                  <a:gd name="T20" fmla="*/ 1893 w 4605"/>
                  <a:gd name="T21" fmla="*/ 1216 h 1760"/>
                  <a:gd name="T22" fmla="*/ 1653 w 4605"/>
                  <a:gd name="T23" fmla="*/ 1120 h 1760"/>
                  <a:gd name="T24" fmla="*/ 1294 w 4605"/>
                  <a:gd name="T25" fmla="*/ 1102 h 1760"/>
                  <a:gd name="T26" fmla="*/ 933 w 4605"/>
                  <a:gd name="T27" fmla="*/ 928 h 1760"/>
                  <a:gd name="T28" fmla="*/ 741 w 4605"/>
                  <a:gd name="T29" fmla="*/ 976 h 1760"/>
                  <a:gd name="T30" fmla="*/ 471 w 4605"/>
                  <a:gd name="T31" fmla="*/ 965 h 1760"/>
                  <a:gd name="T32" fmla="*/ 334 w 4605"/>
                  <a:gd name="T33" fmla="*/ 1065 h 1760"/>
                  <a:gd name="T34" fmla="*/ 170 w 4605"/>
                  <a:gd name="T35" fmla="*/ 1120 h 1760"/>
                  <a:gd name="T36" fmla="*/ 69 w 4605"/>
                  <a:gd name="T37" fmla="*/ 1264 h 1760"/>
                  <a:gd name="T38" fmla="*/ 96 w 4605"/>
                  <a:gd name="T39" fmla="*/ 1248 h 1760"/>
                  <a:gd name="T40" fmla="*/ 5 w 4605"/>
                  <a:gd name="T41" fmla="*/ 1358 h 1760"/>
                  <a:gd name="T42" fmla="*/ 124 w 4605"/>
                  <a:gd name="T43" fmla="*/ 1367 h 1760"/>
                  <a:gd name="T44" fmla="*/ 453 w 4605"/>
                  <a:gd name="T45" fmla="*/ 1264 h 1760"/>
                  <a:gd name="T46" fmla="*/ 789 w 4605"/>
                  <a:gd name="T47" fmla="*/ 1264 h 1760"/>
                  <a:gd name="T48" fmla="*/ 885 w 4605"/>
                  <a:gd name="T49" fmla="*/ 1360 h 1760"/>
                  <a:gd name="T50" fmla="*/ 1173 w 4605"/>
                  <a:gd name="T51" fmla="*/ 1504 h 1760"/>
                  <a:gd name="T52" fmla="*/ 1399 w 4605"/>
                  <a:gd name="T53" fmla="*/ 1520 h 1760"/>
                  <a:gd name="T54" fmla="*/ 1461 w 4605"/>
                  <a:gd name="T55" fmla="*/ 1552 h 1760"/>
                  <a:gd name="T56" fmla="*/ 1783 w 4605"/>
                  <a:gd name="T57" fmla="*/ 1630 h 1760"/>
                  <a:gd name="T58" fmla="*/ 1966 w 4605"/>
                  <a:gd name="T59" fmla="*/ 1630 h 1760"/>
                  <a:gd name="T60" fmla="*/ 2108 w 4605"/>
                  <a:gd name="T61" fmla="*/ 1632 h 1760"/>
                  <a:gd name="T62" fmla="*/ 2085 w 4605"/>
                  <a:gd name="T63" fmla="*/ 1600 h 1760"/>
                  <a:gd name="T64" fmla="*/ 2421 w 4605"/>
                  <a:gd name="T65" fmla="*/ 1744 h 1760"/>
                  <a:gd name="T66" fmla="*/ 2963 w 4605"/>
                  <a:gd name="T67" fmla="*/ 1694 h 1760"/>
                  <a:gd name="T68" fmla="*/ 3150 w 4605"/>
                  <a:gd name="T69" fmla="*/ 1641 h 1760"/>
                  <a:gd name="T70" fmla="*/ 3063 w 4605"/>
                  <a:gd name="T71" fmla="*/ 1639 h 1760"/>
                  <a:gd name="T72" fmla="*/ 3477 w 4605"/>
                  <a:gd name="T73" fmla="*/ 1552 h 1760"/>
                  <a:gd name="T74" fmla="*/ 3765 w 4605"/>
                  <a:gd name="T75" fmla="*/ 1408 h 1760"/>
                  <a:gd name="T76" fmla="*/ 3804 w 4605"/>
                  <a:gd name="T77" fmla="*/ 1337 h 1760"/>
                  <a:gd name="T78" fmla="*/ 4101 w 4605"/>
                  <a:gd name="T79" fmla="*/ 1168 h 1760"/>
                  <a:gd name="T80" fmla="*/ 4245 w 4605"/>
                  <a:gd name="T81" fmla="*/ 928 h 1760"/>
                  <a:gd name="T82" fmla="*/ 4357 w 4605"/>
                  <a:gd name="T83" fmla="*/ 855 h 1760"/>
                  <a:gd name="T84" fmla="*/ 4485 w 4605"/>
                  <a:gd name="T85" fmla="*/ 688 h 1760"/>
                  <a:gd name="T86" fmla="*/ 4503 w 4605"/>
                  <a:gd name="T87" fmla="*/ 453 h 1760"/>
                  <a:gd name="T88" fmla="*/ 4581 w 4605"/>
                  <a:gd name="T89" fmla="*/ 256 h 1760"/>
                  <a:gd name="T90" fmla="*/ 4533 w 4605"/>
                  <a:gd name="T91" fmla="*/ 16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05" h="1760">
                    <a:moveTo>
                      <a:pt x="4533" y="16"/>
                    </a:moveTo>
                    <a:cubicBezTo>
                      <a:pt x="4461" y="0"/>
                      <a:pt x="4253" y="80"/>
                      <a:pt x="4149" y="160"/>
                    </a:cubicBezTo>
                    <a:cubicBezTo>
                      <a:pt x="4045" y="240"/>
                      <a:pt x="4013" y="400"/>
                      <a:pt x="3909" y="496"/>
                    </a:cubicBezTo>
                    <a:cubicBezTo>
                      <a:pt x="3805" y="592"/>
                      <a:pt x="3600" y="693"/>
                      <a:pt x="3525" y="736"/>
                    </a:cubicBezTo>
                    <a:cubicBezTo>
                      <a:pt x="3450" y="779"/>
                      <a:pt x="3481" y="734"/>
                      <a:pt x="3456" y="752"/>
                    </a:cubicBezTo>
                    <a:cubicBezTo>
                      <a:pt x="3431" y="770"/>
                      <a:pt x="3427" y="806"/>
                      <a:pt x="3374" y="843"/>
                    </a:cubicBezTo>
                    <a:cubicBezTo>
                      <a:pt x="3321" y="880"/>
                      <a:pt x="3244" y="928"/>
                      <a:pt x="3141" y="976"/>
                    </a:cubicBezTo>
                    <a:cubicBezTo>
                      <a:pt x="3038" y="1024"/>
                      <a:pt x="2845" y="1089"/>
                      <a:pt x="2757" y="1129"/>
                    </a:cubicBezTo>
                    <a:cubicBezTo>
                      <a:pt x="2669" y="1169"/>
                      <a:pt x="2677" y="1218"/>
                      <a:pt x="2613" y="1216"/>
                    </a:cubicBezTo>
                    <a:cubicBezTo>
                      <a:pt x="2549" y="1214"/>
                      <a:pt x="2493" y="1120"/>
                      <a:pt x="2373" y="1120"/>
                    </a:cubicBezTo>
                    <a:cubicBezTo>
                      <a:pt x="2253" y="1120"/>
                      <a:pt x="2013" y="1216"/>
                      <a:pt x="1893" y="1216"/>
                    </a:cubicBezTo>
                    <a:cubicBezTo>
                      <a:pt x="1773" y="1216"/>
                      <a:pt x="1753" y="1139"/>
                      <a:pt x="1653" y="1120"/>
                    </a:cubicBezTo>
                    <a:cubicBezTo>
                      <a:pt x="1553" y="1101"/>
                      <a:pt x="1414" y="1134"/>
                      <a:pt x="1294" y="1102"/>
                    </a:cubicBezTo>
                    <a:cubicBezTo>
                      <a:pt x="1174" y="1070"/>
                      <a:pt x="1025" y="949"/>
                      <a:pt x="933" y="928"/>
                    </a:cubicBezTo>
                    <a:cubicBezTo>
                      <a:pt x="841" y="907"/>
                      <a:pt x="818" y="970"/>
                      <a:pt x="741" y="976"/>
                    </a:cubicBezTo>
                    <a:cubicBezTo>
                      <a:pt x="664" y="982"/>
                      <a:pt x="539" y="950"/>
                      <a:pt x="471" y="965"/>
                    </a:cubicBezTo>
                    <a:cubicBezTo>
                      <a:pt x="403" y="980"/>
                      <a:pt x="384" y="1039"/>
                      <a:pt x="334" y="1065"/>
                    </a:cubicBezTo>
                    <a:cubicBezTo>
                      <a:pt x="284" y="1091"/>
                      <a:pt x="214" y="1087"/>
                      <a:pt x="170" y="1120"/>
                    </a:cubicBezTo>
                    <a:cubicBezTo>
                      <a:pt x="126" y="1153"/>
                      <a:pt x="81" y="1243"/>
                      <a:pt x="69" y="1264"/>
                    </a:cubicBezTo>
                    <a:cubicBezTo>
                      <a:pt x="57" y="1285"/>
                      <a:pt x="107" y="1232"/>
                      <a:pt x="96" y="1248"/>
                    </a:cubicBezTo>
                    <a:cubicBezTo>
                      <a:pt x="85" y="1264"/>
                      <a:pt x="0" y="1338"/>
                      <a:pt x="5" y="1358"/>
                    </a:cubicBezTo>
                    <a:cubicBezTo>
                      <a:pt x="10" y="1378"/>
                      <a:pt x="49" y="1383"/>
                      <a:pt x="124" y="1367"/>
                    </a:cubicBezTo>
                    <a:cubicBezTo>
                      <a:pt x="199" y="1351"/>
                      <a:pt x="342" y="1281"/>
                      <a:pt x="453" y="1264"/>
                    </a:cubicBezTo>
                    <a:cubicBezTo>
                      <a:pt x="564" y="1247"/>
                      <a:pt x="717" y="1248"/>
                      <a:pt x="789" y="1264"/>
                    </a:cubicBezTo>
                    <a:cubicBezTo>
                      <a:pt x="861" y="1280"/>
                      <a:pt x="821" y="1320"/>
                      <a:pt x="885" y="1360"/>
                    </a:cubicBezTo>
                    <a:cubicBezTo>
                      <a:pt x="949" y="1400"/>
                      <a:pt x="1087" y="1477"/>
                      <a:pt x="1173" y="1504"/>
                    </a:cubicBezTo>
                    <a:cubicBezTo>
                      <a:pt x="1259" y="1531"/>
                      <a:pt x="1351" y="1512"/>
                      <a:pt x="1399" y="1520"/>
                    </a:cubicBezTo>
                    <a:cubicBezTo>
                      <a:pt x="1447" y="1528"/>
                      <a:pt x="1397" y="1534"/>
                      <a:pt x="1461" y="1552"/>
                    </a:cubicBezTo>
                    <a:cubicBezTo>
                      <a:pt x="1525" y="1570"/>
                      <a:pt x="1699" y="1617"/>
                      <a:pt x="1783" y="1630"/>
                    </a:cubicBezTo>
                    <a:cubicBezTo>
                      <a:pt x="1867" y="1643"/>
                      <a:pt x="1912" y="1630"/>
                      <a:pt x="1966" y="1630"/>
                    </a:cubicBezTo>
                    <a:cubicBezTo>
                      <a:pt x="2020" y="1630"/>
                      <a:pt x="2088" y="1637"/>
                      <a:pt x="2108" y="1632"/>
                    </a:cubicBezTo>
                    <a:cubicBezTo>
                      <a:pt x="2128" y="1627"/>
                      <a:pt x="2033" y="1581"/>
                      <a:pt x="2085" y="1600"/>
                    </a:cubicBezTo>
                    <a:cubicBezTo>
                      <a:pt x="2137" y="1619"/>
                      <a:pt x="2275" y="1728"/>
                      <a:pt x="2421" y="1744"/>
                    </a:cubicBezTo>
                    <a:cubicBezTo>
                      <a:pt x="2567" y="1760"/>
                      <a:pt x="2842" y="1711"/>
                      <a:pt x="2963" y="1694"/>
                    </a:cubicBezTo>
                    <a:cubicBezTo>
                      <a:pt x="3084" y="1677"/>
                      <a:pt x="3133" y="1650"/>
                      <a:pt x="3150" y="1641"/>
                    </a:cubicBezTo>
                    <a:cubicBezTo>
                      <a:pt x="3167" y="1632"/>
                      <a:pt x="3009" y="1654"/>
                      <a:pt x="3063" y="1639"/>
                    </a:cubicBezTo>
                    <a:cubicBezTo>
                      <a:pt x="3117" y="1624"/>
                      <a:pt x="3360" y="1590"/>
                      <a:pt x="3477" y="1552"/>
                    </a:cubicBezTo>
                    <a:cubicBezTo>
                      <a:pt x="3594" y="1514"/>
                      <a:pt x="3711" y="1444"/>
                      <a:pt x="3765" y="1408"/>
                    </a:cubicBezTo>
                    <a:cubicBezTo>
                      <a:pt x="3819" y="1372"/>
                      <a:pt x="3748" y="1377"/>
                      <a:pt x="3804" y="1337"/>
                    </a:cubicBezTo>
                    <a:cubicBezTo>
                      <a:pt x="3860" y="1297"/>
                      <a:pt x="4028" y="1236"/>
                      <a:pt x="4101" y="1168"/>
                    </a:cubicBezTo>
                    <a:cubicBezTo>
                      <a:pt x="4174" y="1100"/>
                      <a:pt x="4202" y="980"/>
                      <a:pt x="4245" y="928"/>
                    </a:cubicBezTo>
                    <a:cubicBezTo>
                      <a:pt x="4288" y="876"/>
                      <a:pt x="4317" y="895"/>
                      <a:pt x="4357" y="855"/>
                    </a:cubicBezTo>
                    <a:cubicBezTo>
                      <a:pt x="4397" y="815"/>
                      <a:pt x="4461" y="755"/>
                      <a:pt x="4485" y="688"/>
                    </a:cubicBezTo>
                    <a:cubicBezTo>
                      <a:pt x="4509" y="621"/>
                      <a:pt x="4487" y="525"/>
                      <a:pt x="4503" y="453"/>
                    </a:cubicBezTo>
                    <a:cubicBezTo>
                      <a:pt x="4519" y="381"/>
                      <a:pt x="4576" y="329"/>
                      <a:pt x="4581" y="256"/>
                    </a:cubicBezTo>
                    <a:cubicBezTo>
                      <a:pt x="4586" y="183"/>
                      <a:pt x="4605" y="32"/>
                      <a:pt x="4533" y="1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74" name="Group 1242"/>
              <p:cNvGrpSpPr>
                <a:grpSpLocks/>
              </p:cNvGrpSpPr>
              <p:nvPr/>
            </p:nvGrpSpPr>
            <p:grpSpPr bwMode="auto">
              <a:xfrm>
                <a:off x="-480" y="1390"/>
                <a:ext cx="4272" cy="1645"/>
                <a:chOff x="-480" y="1390"/>
                <a:chExt cx="4272" cy="1645"/>
              </a:xfrm>
            </p:grpSpPr>
            <p:sp>
              <p:nvSpPr>
                <p:cNvPr id="19675" name="Freeform 1243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8" dist="17961" dir="135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6" name="Freeform 1244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7" name="Freeform 1245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8" name="Freeform 1246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9" name="Freeform 1247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0" name="Freeform 1248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1" name="Freeform 1249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2" name="Freeform 1250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3" name="Oval 1251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4" name="Oval 1252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5" name="Oval 1253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6" name="Oval 1254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7" name="Oval 1255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8" name="Oval 1256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89" name="Oval 1257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0" name="Oval 1258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1" name="Oval 1259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92" name="Group 1260"/>
            <p:cNvGrpSpPr>
              <a:grpSpLocks/>
            </p:cNvGrpSpPr>
            <p:nvPr/>
          </p:nvGrpSpPr>
          <p:grpSpPr bwMode="auto">
            <a:xfrm>
              <a:off x="3024" y="96"/>
              <a:ext cx="1838" cy="1435"/>
              <a:chOff x="3552" y="960"/>
              <a:chExt cx="1838" cy="1435"/>
            </a:xfrm>
          </p:grpSpPr>
          <p:sp>
            <p:nvSpPr>
              <p:cNvPr id="19693" name="Freeform 1261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Freeform 1262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Freeform 1263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696" name="Group 1264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19697" name="Freeform 1265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8" dist="17961" dir="135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8" name="Oval 1266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99" name="Freeform 1267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8" dist="17961" dir="135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0" name="Freeform 1268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701" name="Group 1269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19702" name="Freeform 1270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8" dist="17961" dir="135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3" name="Oval 1271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04" name="Freeform 1272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8" dist="17961" dir="135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5" name="Freeform 1273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06" name="Freeform 1274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707" name="Group 1275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19708" name="Freeform 1276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8" dist="17961" dir="135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9" name="Freeform 1277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10" name="Freeform 1278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Freeform 1279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712" name="Group 1280"/>
          <p:cNvGrpSpPr>
            <a:grpSpLocks/>
          </p:cNvGrpSpPr>
          <p:nvPr/>
        </p:nvGrpSpPr>
        <p:grpSpPr bwMode="auto">
          <a:xfrm>
            <a:off x="2209800" y="1447800"/>
            <a:ext cx="1371600" cy="752475"/>
            <a:chOff x="768" y="2448"/>
            <a:chExt cx="640" cy="510"/>
          </a:xfrm>
        </p:grpSpPr>
        <p:sp>
          <p:nvSpPr>
            <p:cNvPr id="19713" name="Freeform 1281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1282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1283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16" name="Group 1284"/>
          <p:cNvGrpSpPr>
            <a:grpSpLocks/>
          </p:cNvGrpSpPr>
          <p:nvPr/>
        </p:nvGrpSpPr>
        <p:grpSpPr bwMode="auto">
          <a:xfrm>
            <a:off x="3276600" y="152400"/>
            <a:ext cx="1371600" cy="752475"/>
            <a:chOff x="768" y="2448"/>
            <a:chExt cx="640" cy="510"/>
          </a:xfrm>
        </p:grpSpPr>
        <p:sp>
          <p:nvSpPr>
            <p:cNvPr id="19717" name="Freeform 1285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1286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1287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20" name="Group 1288"/>
          <p:cNvGrpSpPr>
            <a:grpSpLocks/>
          </p:cNvGrpSpPr>
          <p:nvPr/>
        </p:nvGrpSpPr>
        <p:grpSpPr bwMode="auto">
          <a:xfrm>
            <a:off x="304800" y="1143000"/>
            <a:ext cx="1371600" cy="752475"/>
            <a:chOff x="768" y="2448"/>
            <a:chExt cx="640" cy="510"/>
          </a:xfrm>
        </p:grpSpPr>
        <p:sp>
          <p:nvSpPr>
            <p:cNvPr id="19721" name="Freeform 1289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Freeform 1290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Freeform 1291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24" name="Group 1292"/>
          <p:cNvGrpSpPr>
            <a:grpSpLocks/>
          </p:cNvGrpSpPr>
          <p:nvPr/>
        </p:nvGrpSpPr>
        <p:grpSpPr bwMode="auto">
          <a:xfrm>
            <a:off x="1371600" y="533400"/>
            <a:ext cx="1371600" cy="752475"/>
            <a:chOff x="768" y="2448"/>
            <a:chExt cx="640" cy="510"/>
          </a:xfrm>
        </p:grpSpPr>
        <p:sp>
          <p:nvSpPr>
            <p:cNvPr id="19725" name="Freeform 1293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1294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1295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28" name="Group 1296"/>
          <p:cNvGrpSpPr>
            <a:grpSpLocks/>
          </p:cNvGrpSpPr>
          <p:nvPr/>
        </p:nvGrpSpPr>
        <p:grpSpPr bwMode="auto">
          <a:xfrm>
            <a:off x="2286000" y="3276600"/>
            <a:ext cx="1447800" cy="981075"/>
            <a:chOff x="768" y="2448"/>
            <a:chExt cx="640" cy="510"/>
          </a:xfrm>
        </p:grpSpPr>
        <p:sp>
          <p:nvSpPr>
            <p:cNvPr id="19729" name="Freeform 1297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1298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1299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32" name="Group 1300"/>
          <p:cNvGrpSpPr>
            <a:grpSpLocks/>
          </p:cNvGrpSpPr>
          <p:nvPr/>
        </p:nvGrpSpPr>
        <p:grpSpPr bwMode="auto">
          <a:xfrm>
            <a:off x="4038600" y="1066800"/>
            <a:ext cx="1447800" cy="981075"/>
            <a:chOff x="768" y="2448"/>
            <a:chExt cx="640" cy="510"/>
          </a:xfrm>
        </p:grpSpPr>
        <p:sp>
          <p:nvSpPr>
            <p:cNvPr id="19733" name="Freeform 1301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1302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1303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36" name="Group 1304"/>
          <p:cNvGrpSpPr>
            <a:grpSpLocks/>
          </p:cNvGrpSpPr>
          <p:nvPr/>
        </p:nvGrpSpPr>
        <p:grpSpPr bwMode="auto">
          <a:xfrm>
            <a:off x="5105400" y="838200"/>
            <a:ext cx="1447800" cy="981075"/>
            <a:chOff x="768" y="2448"/>
            <a:chExt cx="640" cy="510"/>
          </a:xfrm>
        </p:grpSpPr>
        <p:sp>
          <p:nvSpPr>
            <p:cNvPr id="19737" name="Freeform 1305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1306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1307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1525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00532 C 0.13559 -0.00763 0.1533 -0.00994 0.16545 -0.00324 C 0.1776 0.00347 0.18438 0.01526 0.1908 0.03491 C 0.19722 0.05457 0.19896 0.07191 0.20365 0.11514 C 0.20833 0.15838 0.2099 0.24532 0.21944 0.29503 C 0.22899 0.34474 0.24757 0.3859 0.26076 0.41341 C 0.27396 0.44093 0.2842 0.44555 0.29878 0.45988 C 0.31337 0.47422 0.33958 0.49318 0.34809 0.49988 " pathEditMode="relative" ptsTypes="aaaaaaaA">
                                      <p:cBhvr>
                                        <p:cTn id="80" dur="2000" fill="hold"/>
                                        <p:tgtEl>
                                          <p:spTgt spid="19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70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7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447800" y="2514600"/>
            <a:ext cx="1066800" cy="1166813"/>
            <a:chOff x="816" y="1488"/>
            <a:chExt cx="1179" cy="1071"/>
          </a:xfrm>
        </p:grpSpPr>
        <p:grpSp>
          <p:nvGrpSpPr>
            <p:cNvPr id="9707" name="Group 1129"/>
            <p:cNvGrpSpPr>
              <a:grpSpLocks/>
            </p:cNvGrpSpPr>
            <p:nvPr/>
          </p:nvGrpSpPr>
          <p:grpSpPr bwMode="auto">
            <a:xfrm rot="291043">
              <a:off x="816" y="1488"/>
              <a:ext cx="1179" cy="1071"/>
              <a:chOff x="1680" y="1473"/>
              <a:chExt cx="2441" cy="2241"/>
            </a:xfrm>
          </p:grpSpPr>
          <p:sp>
            <p:nvSpPr>
              <p:cNvPr id="22532" name="Freeform 1130"/>
              <p:cNvSpPr>
                <a:spLocks/>
              </p:cNvSpPr>
              <p:nvPr/>
            </p:nvSpPr>
            <p:spPr bwMode="auto">
              <a:xfrm>
                <a:off x="2304" y="1728"/>
                <a:ext cx="543" cy="856"/>
              </a:xfrm>
              <a:custGeom>
                <a:avLst/>
                <a:gdLst>
                  <a:gd name="T0" fmla="*/ 1110 w 504"/>
                  <a:gd name="T1" fmla="*/ 1219 h 816"/>
                  <a:gd name="T2" fmla="*/ 782 w 504"/>
                  <a:gd name="T3" fmla="*/ 814 h 816"/>
                  <a:gd name="T4" fmla="*/ 238 w 504"/>
                  <a:gd name="T5" fmla="*/ 163 h 816"/>
                  <a:gd name="T6" fmla="*/ 19 w 504"/>
                  <a:gd name="T7" fmla="*/ 0 h 816"/>
                  <a:gd name="T8" fmla="*/ 126 w 504"/>
                  <a:gd name="T9" fmla="*/ 163 h 816"/>
                  <a:gd name="T10" fmla="*/ 453 w 504"/>
                  <a:gd name="T11" fmla="*/ 651 h 816"/>
                  <a:gd name="T12" fmla="*/ 889 w 504"/>
                  <a:gd name="T13" fmla="*/ 1219 h 816"/>
                  <a:gd name="T14" fmla="*/ 1001 w 504"/>
                  <a:gd name="T15" fmla="*/ 1382 h 816"/>
                  <a:gd name="T16" fmla="*/ 1110 w 504"/>
                  <a:gd name="T17" fmla="*/ 121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" name="Freeform 1131"/>
              <p:cNvSpPr>
                <a:spLocks/>
              </p:cNvSpPr>
              <p:nvPr/>
            </p:nvSpPr>
            <p:spPr bwMode="auto">
              <a:xfrm rot="-8989644">
                <a:off x="2688" y="2688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" name="Freeform 1132"/>
              <p:cNvSpPr>
                <a:spLocks/>
              </p:cNvSpPr>
              <p:nvPr/>
            </p:nvSpPr>
            <p:spPr bwMode="auto">
              <a:xfrm rot="-7345272">
                <a:off x="2397" y="2777"/>
                <a:ext cx="529" cy="724"/>
              </a:xfrm>
              <a:custGeom>
                <a:avLst/>
                <a:gdLst>
                  <a:gd name="T0" fmla="*/ 830 w 504"/>
                  <a:gd name="T1" fmla="*/ 193 h 816"/>
                  <a:gd name="T2" fmla="*/ 587 w 504"/>
                  <a:gd name="T3" fmla="*/ 130 h 816"/>
                  <a:gd name="T4" fmla="*/ 177 w 504"/>
                  <a:gd name="T5" fmla="*/ 25 h 816"/>
                  <a:gd name="T6" fmla="*/ 8 w 504"/>
                  <a:gd name="T7" fmla="*/ 0 h 816"/>
                  <a:gd name="T8" fmla="*/ 96 w 504"/>
                  <a:gd name="T9" fmla="*/ 25 h 816"/>
                  <a:gd name="T10" fmla="*/ 340 w 504"/>
                  <a:gd name="T11" fmla="*/ 103 h 816"/>
                  <a:gd name="T12" fmla="*/ 666 w 504"/>
                  <a:gd name="T13" fmla="*/ 193 h 816"/>
                  <a:gd name="T14" fmla="*/ 749 w 504"/>
                  <a:gd name="T15" fmla="*/ 219 h 816"/>
                  <a:gd name="T16" fmla="*/ 830 w 504"/>
                  <a:gd name="T17" fmla="*/ 193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" name="Freeform 1133"/>
              <p:cNvSpPr>
                <a:spLocks/>
              </p:cNvSpPr>
              <p:nvPr/>
            </p:nvSpPr>
            <p:spPr bwMode="auto">
              <a:xfrm rot="-6580821">
                <a:off x="2287" y="265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" name="Freeform 1134"/>
              <p:cNvSpPr>
                <a:spLocks/>
              </p:cNvSpPr>
              <p:nvPr/>
            </p:nvSpPr>
            <p:spPr bwMode="auto">
              <a:xfrm rot="-5400000">
                <a:off x="1976" y="2392"/>
                <a:ext cx="672" cy="1167"/>
              </a:xfrm>
              <a:custGeom>
                <a:avLst/>
                <a:gdLst>
                  <a:gd name="T0" fmla="*/ 11557 w 504"/>
                  <a:gd name="T1" fmla="*/ 36871 h 816"/>
                  <a:gd name="T2" fmla="*/ 8155 w 504"/>
                  <a:gd name="T3" fmla="*/ 24548 h 816"/>
                  <a:gd name="T4" fmla="*/ 2465 w 504"/>
                  <a:gd name="T5" fmla="*/ 4894 h 816"/>
                  <a:gd name="T6" fmla="*/ 201 w 504"/>
                  <a:gd name="T7" fmla="*/ 0 h 816"/>
                  <a:gd name="T8" fmla="*/ 1328 w 504"/>
                  <a:gd name="T9" fmla="*/ 4894 h 816"/>
                  <a:gd name="T10" fmla="*/ 4741 w 504"/>
                  <a:gd name="T11" fmla="*/ 19653 h 816"/>
                  <a:gd name="T12" fmla="*/ 9281 w 504"/>
                  <a:gd name="T13" fmla="*/ 36871 h 816"/>
                  <a:gd name="T14" fmla="*/ 10431 w 504"/>
                  <a:gd name="T15" fmla="*/ 41780 h 816"/>
                  <a:gd name="T16" fmla="*/ 11557 w 504"/>
                  <a:gd name="T17" fmla="*/ 3687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1135"/>
              <p:cNvSpPr>
                <a:spLocks/>
              </p:cNvSpPr>
              <p:nvPr/>
            </p:nvSpPr>
            <p:spPr bwMode="auto">
              <a:xfrm rot="-4586155">
                <a:off x="2020" y="2204"/>
                <a:ext cx="480" cy="1159"/>
              </a:xfrm>
              <a:custGeom>
                <a:avLst/>
                <a:gdLst>
                  <a:gd name="T0" fmla="*/ 286 w 504"/>
                  <a:gd name="T1" fmla="*/ 34186 h 816"/>
                  <a:gd name="T2" fmla="*/ 201 w 504"/>
                  <a:gd name="T3" fmla="*/ 22782 h 816"/>
                  <a:gd name="T4" fmla="*/ 61 w 504"/>
                  <a:gd name="T5" fmla="*/ 4539 h 816"/>
                  <a:gd name="T6" fmla="*/ 8 w 504"/>
                  <a:gd name="T7" fmla="*/ 0 h 816"/>
                  <a:gd name="T8" fmla="*/ 32 w 504"/>
                  <a:gd name="T9" fmla="*/ 4539 h 816"/>
                  <a:gd name="T10" fmla="*/ 117 w 504"/>
                  <a:gd name="T11" fmla="*/ 18203 h 816"/>
                  <a:gd name="T12" fmla="*/ 229 w 504"/>
                  <a:gd name="T13" fmla="*/ 34186 h 816"/>
                  <a:gd name="T14" fmla="*/ 257 w 504"/>
                  <a:gd name="T15" fmla="*/ 38727 h 816"/>
                  <a:gd name="T16" fmla="*/ 286 w 504"/>
                  <a:gd name="T17" fmla="*/ 3418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1136"/>
              <p:cNvSpPr>
                <a:spLocks/>
              </p:cNvSpPr>
              <p:nvPr/>
            </p:nvSpPr>
            <p:spPr bwMode="auto">
              <a:xfrm rot="-3017655">
                <a:off x="2064" y="2180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137"/>
              <p:cNvSpPr>
                <a:spLocks/>
              </p:cNvSpPr>
              <p:nvPr/>
            </p:nvSpPr>
            <p:spPr bwMode="auto">
              <a:xfrm rot="-1930594">
                <a:off x="1909" y="1930"/>
                <a:ext cx="753" cy="992"/>
              </a:xfrm>
              <a:custGeom>
                <a:avLst/>
                <a:gdLst>
                  <a:gd name="T0" fmla="*/ 40393 w 504"/>
                  <a:gd name="T1" fmla="*/ 6167 h 816"/>
                  <a:gd name="T2" fmla="*/ 28481 w 504"/>
                  <a:gd name="T3" fmla="*/ 4114 h 816"/>
                  <a:gd name="T4" fmla="*/ 8606 w 504"/>
                  <a:gd name="T5" fmla="*/ 823 h 816"/>
                  <a:gd name="T6" fmla="*/ 668 w 504"/>
                  <a:gd name="T7" fmla="*/ 0 h 816"/>
                  <a:gd name="T8" fmla="*/ 4672 w 504"/>
                  <a:gd name="T9" fmla="*/ 823 h 816"/>
                  <a:gd name="T10" fmla="*/ 16587 w 504"/>
                  <a:gd name="T11" fmla="*/ 3296 h 816"/>
                  <a:gd name="T12" fmla="*/ 32503 w 504"/>
                  <a:gd name="T13" fmla="*/ 6167 h 816"/>
                  <a:gd name="T14" fmla="*/ 36420 w 504"/>
                  <a:gd name="T15" fmla="*/ 6990 h 816"/>
                  <a:gd name="T16" fmla="*/ 40393 w 504"/>
                  <a:gd name="T17" fmla="*/ 616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138"/>
              <p:cNvSpPr>
                <a:spLocks/>
              </p:cNvSpPr>
              <p:nvPr/>
            </p:nvSpPr>
            <p:spPr bwMode="auto">
              <a:xfrm rot="-733789">
                <a:off x="2056" y="1893"/>
                <a:ext cx="767" cy="817"/>
              </a:xfrm>
              <a:custGeom>
                <a:avLst/>
                <a:gdLst>
                  <a:gd name="T0" fmla="*/ 49513 w 504"/>
                  <a:gd name="T1" fmla="*/ 731 h 816"/>
                  <a:gd name="T2" fmla="*/ 34897 w 504"/>
                  <a:gd name="T3" fmla="*/ 491 h 816"/>
                  <a:gd name="T4" fmla="*/ 10496 w 504"/>
                  <a:gd name="T5" fmla="*/ 96 h 816"/>
                  <a:gd name="T6" fmla="*/ 769 w 504"/>
                  <a:gd name="T7" fmla="*/ 0 h 816"/>
                  <a:gd name="T8" fmla="*/ 5641 w 504"/>
                  <a:gd name="T9" fmla="*/ 96 h 816"/>
                  <a:gd name="T10" fmla="*/ 20287 w 504"/>
                  <a:gd name="T11" fmla="*/ 384 h 816"/>
                  <a:gd name="T12" fmla="*/ 39781 w 504"/>
                  <a:gd name="T13" fmla="*/ 731 h 816"/>
                  <a:gd name="T14" fmla="*/ 44658 w 504"/>
                  <a:gd name="T15" fmla="*/ 827 h 816"/>
                  <a:gd name="T16" fmla="*/ 49513 w 504"/>
                  <a:gd name="T17" fmla="*/ 73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139"/>
              <p:cNvSpPr>
                <a:spLocks/>
              </p:cNvSpPr>
              <p:nvPr/>
            </p:nvSpPr>
            <p:spPr bwMode="auto">
              <a:xfrm rot="6771329">
                <a:off x="3241" y="2108"/>
                <a:ext cx="638" cy="979"/>
              </a:xfrm>
              <a:custGeom>
                <a:avLst/>
                <a:gdLst>
                  <a:gd name="T0" fmla="*/ 6528 w 504"/>
                  <a:gd name="T1" fmla="*/ 5340 h 816"/>
                  <a:gd name="T2" fmla="*/ 4596 w 504"/>
                  <a:gd name="T3" fmla="*/ 3561 h 816"/>
                  <a:gd name="T4" fmla="*/ 1391 w 504"/>
                  <a:gd name="T5" fmla="*/ 713 h 816"/>
                  <a:gd name="T6" fmla="*/ 106 w 504"/>
                  <a:gd name="T7" fmla="*/ 0 h 816"/>
                  <a:gd name="T8" fmla="*/ 747 w 504"/>
                  <a:gd name="T9" fmla="*/ 713 h 816"/>
                  <a:gd name="T10" fmla="*/ 2672 w 504"/>
                  <a:gd name="T11" fmla="*/ 2846 h 816"/>
                  <a:gd name="T12" fmla="*/ 5236 w 504"/>
                  <a:gd name="T13" fmla="*/ 5340 h 816"/>
                  <a:gd name="T14" fmla="*/ 5881 w 504"/>
                  <a:gd name="T15" fmla="*/ 6058 h 816"/>
                  <a:gd name="T16" fmla="*/ 6528 w 504"/>
                  <a:gd name="T17" fmla="*/ 534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140"/>
              <p:cNvSpPr>
                <a:spLocks/>
              </p:cNvSpPr>
              <p:nvPr/>
            </p:nvSpPr>
            <p:spPr bwMode="auto">
              <a:xfrm rot="7924494">
                <a:off x="3232" y="2220"/>
                <a:ext cx="721" cy="1056"/>
              </a:xfrm>
              <a:custGeom>
                <a:avLst/>
                <a:gdLst>
                  <a:gd name="T0" fmla="*/ 25062 w 504"/>
                  <a:gd name="T1" fmla="*/ 12279 h 816"/>
                  <a:gd name="T2" fmla="*/ 17663 w 504"/>
                  <a:gd name="T3" fmla="*/ 8181 h 816"/>
                  <a:gd name="T4" fmla="*/ 5349 w 504"/>
                  <a:gd name="T5" fmla="*/ 1629 h 816"/>
                  <a:gd name="T6" fmla="*/ 401 w 504"/>
                  <a:gd name="T7" fmla="*/ 0 h 816"/>
                  <a:gd name="T8" fmla="*/ 2851 w 504"/>
                  <a:gd name="T9" fmla="*/ 1629 h 816"/>
                  <a:gd name="T10" fmla="*/ 10256 w 504"/>
                  <a:gd name="T11" fmla="*/ 6550 h 816"/>
                  <a:gd name="T12" fmla="*/ 20162 w 504"/>
                  <a:gd name="T13" fmla="*/ 12279 h 816"/>
                  <a:gd name="T14" fmla="*/ 22597 w 504"/>
                  <a:gd name="T15" fmla="*/ 13912 h 816"/>
                  <a:gd name="T16" fmla="*/ 25062 w 504"/>
                  <a:gd name="T17" fmla="*/ 1227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141"/>
              <p:cNvSpPr>
                <a:spLocks/>
              </p:cNvSpPr>
              <p:nvPr/>
            </p:nvSpPr>
            <p:spPr bwMode="auto">
              <a:xfrm rot="8741481">
                <a:off x="3137" y="2403"/>
                <a:ext cx="672" cy="960"/>
              </a:xfrm>
              <a:custGeom>
                <a:avLst/>
                <a:gdLst>
                  <a:gd name="T0" fmla="*/ 11557 w 504"/>
                  <a:gd name="T1" fmla="*/ 4300 h 816"/>
                  <a:gd name="T2" fmla="*/ 8155 w 504"/>
                  <a:gd name="T3" fmla="*/ 2869 h 816"/>
                  <a:gd name="T4" fmla="*/ 2465 w 504"/>
                  <a:gd name="T5" fmla="*/ 573 h 816"/>
                  <a:gd name="T6" fmla="*/ 201 w 504"/>
                  <a:gd name="T7" fmla="*/ 0 h 816"/>
                  <a:gd name="T8" fmla="*/ 1328 w 504"/>
                  <a:gd name="T9" fmla="*/ 573 h 816"/>
                  <a:gd name="T10" fmla="*/ 4741 w 504"/>
                  <a:gd name="T11" fmla="*/ 2298 h 816"/>
                  <a:gd name="T12" fmla="*/ 9281 w 504"/>
                  <a:gd name="T13" fmla="*/ 4300 h 816"/>
                  <a:gd name="T14" fmla="*/ 10431 w 504"/>
                  <a:gd name="T15" fmla="*/ 4873 h 816"/>
                  <a:gd name="T16" fmla="*/ 11557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Freeform 1142"/>
              <p:cNvSpPr>
                <a:spLocks/>
              </p:cNvSpPr>
              <p:nvPr/>
            </p:nvSpPr>
            <p:spPr bwMode="auto">
              <a:xfrm rot="9527684">
                <a:off x="3024" y="2496"/>
                <a:ext cx="569" cy="957"/>
              </a:xfrm>
              <a:custGeom>
                <a:avLst/>
                <a:gdLst>
                  <a:gd name="T0" fmla="*/ 1852 w 504"/>
                  <a:gd name="T1" fmla="*/ 4156 h 816"/>
                  <a:gd name="T2" fmla="*/ 1305 w 504"/>
                  <a:gd name="T3" fmla="*/ 2771 h 816"/>
                  <a:gd name="T4" fmla="*/ 394 w 504"/>
                  <a:gd name="T5" fmla="*/ 559 h 816"/>
                  <a:gd name="T6" fmla="*/ 29 w 504"/>
                  <a:gd name="T7" fmla="*/ 0 h 816"/>
                  <a:gd name="T8" fmla="*/ 211 w 504"/>
                  <a:gd name="T9" fmla="*/ 559 h 816"/>
                  <a:gd name="T10" fmla="*/ 759 w 504"/>
                  <a:gd name="T11" fmla="*/ 2213 h 816"/>
                  <a:gd name="T12" fmla="*/ 1489 w 504"/>
                  <a:gd name="T13" fmla="*/ 4156 h 816"/>
                  <a:gd name="T14" fmla="*/ 1671 w 504"/>
                  <a:gd name="T15" fmla="*/ 4711 h 816"/>
                  <a:gd name="T16" fmla="*/ 1852 w 504"/>
                  <a:gd name="T17" fmla="*/ 415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143"/>
              <p:cNvSpPr>
                <a:spLocks/>
              </p:cNvSpPr>
              <p:nvPr/>
            </p:nvSpPr>
            <p:spPr bwMode="auto">
              <a:xfrm rot="-10473324">
                <a:off x="2880" y="2640"/>
                <a:ext cx="720" cy="960"/>
              </a:xfrm>
              <a:custGeom>
                <a:avLst/>
                <a:gdLst>
                  <a:gd name="T0" fmla="*/ 24686 w 504"/>
                  <a:gd name="T1" fmla="*/ 4300 h 816"/>
                  <a:gd name="T2" fmla="*/ 17367 w 504"/>
                  <a:gd name="T3" fmla="*/ 2869 h 816"/>
                  <a:gd name="T4" fmla="*/ 5273 w 504"/>
                  <a:gd name="T5" fmla="*/ 573 h 816"/>
                  <a:gd name="T6" fmla="*/ 400 w 504"/>
                  <a:gd name="T7" fmla="*/ 0 h 816"/>
                  <a:gd name="T8" fmla="*/ 2830 w 504"/>
                  <a:gd name="T9" fmla="*/ 573 h 816"/>
                  <a:gd name="T10" fmla="*/ 10120 w 504"/>
                  <a:gd name="T11" fmla="*/ 2298 h 816"/>
                  <a:gd name="T12" fmla="*/ 19829 w 504"/>
                  <a:gd name="T13" fmla="*/ 4300 h 816"/>
                  <a:gd name="T14" fmla="*/ 22271 w 504"/>
                  <a:gd name="T15" fmla="*/ 4873 h 816"/>
                  <a:gd name="T16" fmla="*/ 24686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144"/>
              <p:cNvSpPr>
                <a:spLocks/>
              </p:cNvSpPr>
              <p:nvPr/>
            </p:nvSpPr>
            <p:spPr bwMode="auto">
              <a:xfrm rot="-9838032">
                <a:off x="2821" y="2700"/>
                <a:ext cx="539" cy="881"/>
              </a:xfrm>
              <a:custGeom>
                <a:avLst/>
                <a:gdLst>
                  <a:gd name="T0" fmla="*/ 1020 w 504"/>
                  <a:gd name="T1" fmla="*/ 1672 h 816"/>
                  <a:gd name="T2" fmla="*/ 720 w 504"/>
                  <a:gd name="T3" fmla="*/ 1115 h 816"/>
                  <a:gd name="T4" fmla="*/ 217 w 504"/>
                  <a:gd name="T5" fmla="*/ 222 h 816"/>
                  <a:gd name="T6" fmla="*/ 19 w 504"/>
                  <a:gd name="T7" fmla="*/ 0 h 816"/>
                  <a:gd name="T8" fmla="*/ 117 w 504"/>
                  <a:gd name="T9" fmla="*/ 222 h 816"/>
                  <a:gd name="T10" fmla="*/ 418 w 504"/>
                  <a:gd name="T11" fmla="*/ 895 h 816"/>
                  <a:gd name="T12" fmla="*/ 821 w 504"/>
                  <a:gd name="T13" fmla="*/ 1672 h 816"/>
                  <a:gd name="T14" fmla="*/ 922 w 504"/>
                  <a:gd name="T15" fmla="*/ 1896 h 816"/>
                  <a:gd name="T16" fmla="*/ 1020 w 504"/>
                  <a:gd name="T17" fmla="*/ 167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1145"/>
              <p:cNvSpPr>
                <a:spLocks/>
              </p:cNvSpPr>
              <p:nvPr/>
            </p:nvSpPr>
            <p:spPr bwMode="auto">
              <a:xfrm rot="3834454">
                <a:off x="3014" y="1735"/>
                <a:ext cx="517" cy="846"/>
              </a:xfrm>
              <a:custGeom>
                <a:avLst/>
                <a:gdLst>
                  <a:gd name="T0" fmla="*/ 646 w 504"/>
                  <a:gd name="T1" fmla="*/ 1070 h 816"/>
                  <a:gd name="T2" fmla="*/ 455 w 504"/>
                  <a:gd name="T3" fmla="*/ 714 h 816"/>
                  <a:gd name="T4" fmla="*/ 137 w 504"/>
                  <a:gd name="T5" fmla="*/ 144 h 816"/>
                  <a:gd name="T6" fmla="*/ 8 w 504"/>
                  <a:gd name="T7" fmla="*/ 0 h 816"/>
                  <a:gd name="T8" fmla="*/ 75 w 504"/>
                  <a:gd name="T9" fmla="*/ 144 h 816"/>
                  <a:gd name="T10" fmla="*/ 264 w 504"/>
                  <a:gd name="T11" fmla="*/ 572 h 816"/>
                  <a:gd name="T12" fmla="*/ 518 w 504"/>
                  <a:gd name="T13" fmla="*/ 1070 h 816"/>
                  <a:gd name="T14" fmla="*/ 583 w 504"/>
                  <a:gd name="T15" fmla="*/ 1214 h 816"/>
                  <a:gd name="T16" fmla="*/ 646 w 504"/>
                  <a:gd name="T17" fmla="*/ 107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Freeform 1146"/>
              <p:cNvSpPr>
                <a:spLocks/>
              </p:cNvSpPr>
              <p:nvPr/>
            </p:nvSpPr>
            <p:spPr bwMode="auto">
              <a:xfrm rot="1202509">
                <a:off x="2496" y="1728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Freeform 1147"/>
              <p:cNvSpPr>
                <a:spLocks/>
              </p:cNvSpPr>
              <p:nvPr/>
            </p:nvSpPr>
            <p:spPr bwMode="auto">
              <a:xfrm rot="1820073">
                <a:off x="2586" y="1473"/>
                <a:ext cx="663" cy="1101"/>
              </a:xfrm>
              <a:custGeom>
                <a:avLst/>
                <a:gdLst>
                  <a:gd name="T0" fmla="*/ 9974 w 504"/>
                  <a:gd name="T1" fmla="*/ 19417 h 816"/>
                  <a:gd name="T2" fmla="*/ 7027 w 504"/>
                  <a:gd name="T3" fmla="*/ 12954 h 816"/>
                  <a:gd name="T4" fmla="*/ 2123 w 504"/>
                  <a:gd name="T5" fmla="*/ 2589 h 816"/>
                  <a:gd name="T6" fmla="*/ 164 w 504"/>
                  <a:gd name="T7" fmla="*/ 0 h 816"/>
                  <a:gd name="T8" fmla="*/ 1147 w 504"/>
                  <a:gd name="T9" fmla="*/ 2589 h 816"/>
                  <a:gd name="T10" fmla="*/ 4085 w 504"/>
                  <a:gd name="T11" fmla="*/ 10353 h 816"/>
                  <a:gd name="T12" fmla="*/ 8013 w 504"/>
                  <a:gd name="T13" fmla="*/ 19417 h 816"/>
                  <a:gd name="T14" fmla="*/ 8989 w 504"/>
                  <a:gd name="T15" fmla="*/ 22024 h 816"/>
                  <a:gd name="T16" fmla="*/ 9974 w 504"/>
                  <a:gd name="T17" fmla="*/ 1941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Freeform 1148"/>
              <p:cNvSpPr>
                <a:spLocks/>
              </p:cNvSpPr>
              <p:nvPr/>
            </p:nvSpPr>
            <p:spPr bwMode="auto">
              <a:xfrm rot="2976910">
                <a:off x="2815" y="169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Freeform 1149"/>
              <p:cNvSpPr>
                <a:spLocks/>
              </p:cNvSpPr>
              <p:nvPr/>
            </p:nvSpPr>
            <p:spPr bwMode="auto">
              <a:xfrm rot="4832533">
                <a:off x="3110" y="1766"/>
                <a:ext cx="625" cy="1008"/>
              </a:xfrm>
              <a:custGeom>
                <a:avLst/>
                <a:gdLst>
                  <a:gd name="T0" fmla="*/ 5201 w 504"/>
                  <a:gd name="T1" fmla="*/ 7352 h 816"/>
                  <a:gd name="T2" fmla="*/ 3677 w 504"/>
                  <a:gd name="T3" fmla="*/ 4905 h 816"/>
                  <a:gd name="T4" fmla="*/ 1110 w 504"/>
                  <a:gd name="T5" fmla="*/ 987 h 816"/>
                  <a:gd name="T6" fmla="*/ 88 w 504"/>
                  <a:gd name="T7" fmla="*/ 0 h 816"/>
                  <a:gd name="T8" fmla="*/ 601 w 504"/>
                  <a:gd name="T9" fmla="*/ 987 h 816"/>
                  <a:gd name="T10" fmla="*/ 2138 w 504"/>
                  <a:gd name="T11" fmla="*/ 3923 h 816"/>
                  <a:gd name="T12" fmla="*/ 4185 w 504"/>
                  <a:gd name="T13" fmla="*/ 7352 h 816"/>
                  <a:gd name="T14" fmla="*/ 4700 w 504"/>
                  <a:gd name="T15" fmla="*/ 8339 h 816"/>
                  <a:gd name="T16" fmla="*/ 5201 w 504"/>
                  <a:gd name="T17" fmla="*/ 735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Freeform 1150"/>
              <p:cNvSpPr>
                <a:spLocks/>
              </p:cNvSpPr>
              <p:nvPr/>
            </p:nvSpPr>
            <p:spPr bwMode="auto">
              <a:xfrm rot="5948027">
                <a:off x="3280" y="2009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Freeform 1151"/>
              <p:cNvSpPr>
                <a:spLocks/>
              </p:cNvSpPr>
              <p:nvPr/>
            </p:nvSpPr>
            <p:spPr bwMode="auto">
              <a:xfrm rot="-8691475">
                <a:off x="2555" y="2737"/>
                <a:ext cx="551" cy="977"/>
              </a:xfrm>
              <a:custGeom>
                <a:avLst/>
                <a:gdLst>
                  <a:gd name="T0" fmla="*/ 1302 w 504"/>
                  <a:gd name="T1" fmla="*/ 5221 h 816"/>
                  <a:gd name="T2" fmla="*/ 917 w 504"/>
                  <a:gd name="T3" fmla="*/ 3481 h 816"/>
                  <a:gd name="T4" fmla="*/ 280 w 504"/>
                  <a:gd name="T5" fmla="*/ 698 h 816"/>
                  <a:gd name="T6" fmla="*/ 21 w 504"/>
                  <a:gd name="T7" fmla="*/ 0 h 816"/>
                  <a:gd name="T8" fmla="*/ 150 w 504"/>
                  <a:gd name="T9" fmla="*/ 698 h 816"/>
                  <a:gd name="T10" fmla="*/ 534 w 504"/>
                  <a:gd name="T11" fmla="*/ 2790 h 816"/>
                  <a:gd name="T12" fmla="*/ 1046 w 504"/>
                  <a:gd name="T13" fmla="*/ 5221 h 816"/>
                  <a:gd name="T14" fmla="*/ 1175 w 504"/>
                  <a:gd name="T15" fmla="*/ 5915 h 816"/>
                  <a:gd name="T16" fmla="*/ 1302 w 504"/>
                  <a:gd name="T17" fmla="*/ 522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4" name="Oval 1105"/>
            <p:cNvSpPr>
              <a:spLocks noChangeArrowheads="1"/>
            </p:cNvSpPr>
            <p:nvPr/>
          </p:nvSpPr>
          <p:spPr bwMode="auto">
            <a:xfrm>
              <a:off x="1152" y="1776"/>
              <a:ext cx="532" cy="535"/>
            </a:xfrm>
            <a:prstGeom prst="ellipse">
              <a:avLst/>
            </a:prstGeom>
            <a:gradFill rotWithShape="1">
              <a:gsLst>
                <a:gs pos="0">
                  <a:srgbClr val="FF7D5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9631" name="Group 13"/>
          <p:cNvGrpSpPr>
            <a:grpSpLocks/>
          </p:cNvGrpSpPr>
          <p:nvPr/>
        </p:nvGrpSpPr>
        <p:grpSpPr bwMode="auto">
          <a:xfrm rot="6146094">
            <a:off x="382588" y="5408612"/>
            <a:ext cx="914400" cy="765175"/>
            <a:chOff x="3815256" y="1584434"/>
            <a:chExt cx="2088930" cy="2225566"/>
          </a:xfrm>
        </p:grpSpPr>
        <p:sp>
          <p:nvSpPr>
            <p:cNvPr id="2" name="Freeform 1718"/>
            <p:cNvSpPr/>
            <p:nvPr/>
          </p:nvSpPr>
          <p:spPr>
            <a:xfrm>
              <a:off x="3806519" y="2689638"/>
              <a:ext cx="1410752" cy="1080462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2557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" name="Freeform 1720"/>
              <p:cNvSpPr/>
              <p:nvPr/>
            </p:nvSpPr>
            <p:spPr>
              <a:xfrm>
                <a:off x="3842186" y="2723370"/>
                <a:ext cx="1258436" cy="97426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" name="Freeform 1721"/>
              <p:cNvSpPr/>
              <p:nvPr/>
            </p:nvSpPr>
            <p:spPr>
              <a:xfrm>
                <a:off x="3935979" y="1563485"/>
                <a:ext cx="192935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" name="Freeform 1722"/>
              <p:cNvSpPr/>
              <p:nvPr/>
            </p:nvSpPr>
            <p:spPr>
              <a:xfrm>
                <a:off x="4077260" y="1637151"/>
                <a:ext cx="1755281" cy="214707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2561" name="Group 2901"/>
          <p:cNvGrpSpPr>
            <a:grpSpLocks/>
          </p:cNvGrpSpPr>
          <p:nvPr/>
        </p:nvGrpSpPr>
        <p:grpSpPr bwMode="auto">
          <a:xfrm>
            <a:off x="1676400" y="4572000"/>
            <a:ext cx="685800" cy="841375"/>
            <a:chOff x="461" y="1166"/>
            <a:chExt cx="1777" cy="2626"/>
          </a:xfrm>
        </p:grpSpPr>
        <p:sp>
          <p:nvSpPr>
            <p:cNvPr id="22562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3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22564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22570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2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22573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2579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22580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2586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22587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2593" name="Group 2901"/>
          <p:cNvGrpSpPr>
            <a:grpSpLocks/>
          </p:cNvGrpSpPr>
          <p:nvPr/>
        </p:nvGrpSpPr>
        <p:grpSpPr bwMode="auto">
          <a:xfrm>
            <a:off x="6629400" y="3581400"/>
            <a:ext cx="793750" cy="1146175"/>
            <a:chOff x="461" y="1166"/>
            <a:chExt cx="1777" cy="2626"/>
          </a:xfrm>
        </p:grpSpPr>
        <p:sp>
          <p:nvSpPr>
            <p:cNvPr id="22594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95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22596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8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22602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22605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8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0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2611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22612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4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6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2618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22619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4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2625" name="Group 2901"/>
          <p:cNvGrpSpPr>
            <a:grpSpLocks/>
          </p:cNvGrpSpPr>
          <p:nvPr/>
        </p:nvGrpSpPr>
        <p:grpSpPr bwMode="auto">
          <a:xfrm>
            <a:off x="7010400" y="4876800"/>
            <a:ext cx="793750" cy="1146175"/>
            <a:chOff x="461" y="1166"/>
            <a:chExt cx="1777" cy="2626"/>
          </a:xfrm>
        </p:grpSpPr>
        <p:sp>
          <p:nvSpPr>
            <p:cNvPr id="22626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27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22628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0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22634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36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22637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8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9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2643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22644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2650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22651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22657" name="Freeform 129"/>
          <p:cNvSpPr>
            <a:spLocks/>
          </p:cNvSpPr>
          <p:nvPr/>
        </p:nvSpPr>
        <p:spPr bwMode="auto">
          <a:xfrm>
            <a:off x="-1447800" y="1066800"/>
            <a:ext cx="11277600" cy="3279775"/>
          </a:xfrm>
          <a:custGeom>
            <a:avLst/>
            <a:gdLst>
              <a:gd name="T0" fmla="*/ 1000 w 7104"/>
              <a:gd name="T1" fmla="*/ 1692 h 2066"/>
              <a:gd name="T2" fmla="*/ 1048 w 7104"/>
              <a:gd name="T3" fmla="*/ 1692 h 2066"/>
              <a:gd name="T4" fmla="*/ 1624 w 7104"/>
              <a:gd name="T5" fmla="*/ 411 h 2066"/>
              <a:gd name="T6" fmla="*/ 1960 w 7104"/>
              <a:gd name="T7" fmla="*/ 91 h 2066"/>
              <a:gd name="T8" fmla="*/ 2248 w 7104"/>
              <a:gd name="T9" fmla="*/ 305 h 2066"/>
              <a:gd name="T10" fmla="*/ 3112 w 7104"/>
              <a:gd name="T11" fmla="*/ 1906 h 2066"/>
              <a:gd name="T12" fmla="*/ 3352 w 7104"/>
              <a:gd name="T13" fmla="*/ 1266 h 2066"/>
              <a:gd name="T14" fmla="*/ 3544 w 7104"/>
              <a:gd name="T15" fmla="*/ 731 h 2066"/>
              <a:gd name="T16" fmla="*/ 3755 w 7104"/>
              <a:gd name="T17" fmla="*/ 619 h 2066"/>
              <a:gd name="T18" fmla="*/ 3902 w 7104"/>
              <a:gd name="T19" fmla="*/ 765 h 2066"/>
              <a:gd name="T20" fmla="*/ 4121 w 7104"/>
              <a:gd name="T21" fmla="*/ 1137 h 2066"/>
              <a:gd name="T22" fmla="*/ 4624 w 7104"/>
              <a:gd name="T23" fmla="*/ 1547 h 2066"/>
              <a:gd name="T24" fmla="*/ 4600 w 7104"/>
              <a:gd name="T25" fmla="*/ 1052 h 2066"/>
              <a:gd name="T26" fmla="*/ 4648 w 7104"/>
              <a:gd name="T27" fmla="*/ 1052 h 2066"/>
              <a:gd name="T28" fmla="*/ 4984 w 7104"/>
              <a:gd name="T29" fmla="*/ 1372 h 2066"/>
              <a:gd name="T30" fmla="*/ 5416 w 7104"/>
              <a:gd name="T31" fmla="*/ 946 h 2066"/>
              <a:gd name="T32" fmla="*/ 5337 w 7104"/>
              <a:gd name="T33" fmla="*/ 507 h 2066"/>
              <a:gd name="T34" fmla="*/ 5608 w 7104"/>
              <a:gd name="T35" fmla="*/ 305 h 2066"/>
              <a:gd name="T36" fmla="*/ 5968 w 7104"/>
              <a:gd name="T37" fmla="*/ 8 h 2066"/>
              <a:gd name="T38" fmla="*/ 6279 w 7104"/>
              <a:gd name="T39" fmla="*/ 257 h 2066"/>
              <a:gd name="T40" fmla="*/ 6553 w 7104"/>
              <a:gd name="T41" fmla="*/ 397 h 2066"/>
              <a:gd name="T42" fmla="*/ 6681 w 7104"/>
              <a:gd name="T43" fmla="*/ 637 h 2066"/>
              <a:gd name="T44" fmla="*/ 6791 w 7104"/>
              <a:gd name="T45" fmla="*/ 807 h 2066"/>
              <a:gd name="T46" fmla="*/ 6952 w 7104"/>
              <a:gd name="T47" fmla="*/ 1159 h 2066"/>
              <a:gd name="T48" fmla="*/ 6088 w 7104"/>
              <a:gd name="T49" fmla="*/ 1586 h 2066"/>
              <a:gd name="T50" fmla="*/ 856 w 7104"/>
              <a:gd name="T51" fmla="*/ 1906 h 2066"/>
              <a:gd name="T52" fmla="*/ 952 w 7104"/>
              <a:gd name="T53" fmla="*/ 1906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04" h="2066">
                <a:moveTo>
                  <a:pt x="1000" y="1692"/>
                </a:moveTo>
                <a:cubicBezTo>
                  <a:pt x="972" y="1799"/>
                  <a:pt x="944" y="1906"/>
                  <a:pt x="1048" y="1692"/>
                </a:cubicBezTo>
                <a:cubicBezTo>
                  <a:pt x="1152" y="1479"/>
                  <a:pt x="1472" y="678"/>
                  <a:pt x="1624" y="411"/>
                </a:cubicBezTo>
                <a:cubicBezTo>
                  <a:pt x="1776" y="144"/>
                  <a:pt x="1856" y="109"/>
                  <a:pt x="1960" y="91"/>
                </a:cubicBezTo>
                <a:cubicBezTo>
                  <a:pt x="2064" y="73"/>
                  <a:pt x="2056" y="2"/>
                  <a:pt x="2248" y="305"/>
                </a:cubicBezTo>
                <a:cubicBezTo>
                  <a:pt x="2440" y="607"/>
                  <a:pt x="2928" y="1746"/>
                  <a:pt x="3112" y="1906"/>
                </a:cubicBezTo>
                <a:cubicBezTo>
                  <a:pt x="3296" y="2066"/>
                  <a:pt x="3280" y="1462"/>
                  <a:pt x="3352" y="1266"/>
                </a:cubicBezTo>
                <a:cubicBezTo>
                  <a:pt x="3424" y="1070"/>
                  <a:pt x="3477" y="839"/>
                  <a:pt x="3544" y="731"/>
                </a:cubicBezTo>
                <a:cubicBezTo>
                  <a:pt x="3611" y="623"/>
                  <a:pt x="3695" y="613"/>
                  <a:pt x="3755" y="619"/>
                </a:cubicBezTo>
                <a:cubicBezTo>
                  <a:pt x="3815" y="625"/>
                  <a:pt x="3841" y="679"/>
                  <a:pt x="3902" y="765"/>
                </a:cubicBezTo>
                <a:cubicBezTo>
                  <a:pt x="3963" y="851"/>
                  <a:pt x="4001" y="1007"/>
                  <a:pt x="4121" y="1137"/>
                </a:cubicBezTo>
                <a:cubicBezTo>
                  <a:pt x="4241" y="1267"/>
                  <a:pt x="4544" y="1561"/>
                  <a:pt x="4624" y="1547"/>
                </a:cubicBezTo>
                <a:cubicBezTo>
                  <a:pt x="4704" y="1533"/>
                  <a:pt x="4596" y="1134"/>
                  <a:pt x="4600" y="1052"/>
                </a:cubicBezTo>
                <a:cubicBezTo>
                  <a:pt x="4604" y="970"/>
                  <a:pt x="4584" y="998"/>
                  <a:pt x="4648" y="1052"/>
                </a:cubicBezTo>
                <a:cubicBezTo>
                  <a:pt x="4712" y="1105"/>
                  <a:pt x="4856" y="1390"/>
                  <a:pt x="4984" y="1372"/>
                </a:cubicBezTo>
                <a:cubicBezTo>
                  <a:pt x="5112" y="1354"/>
                  <a:pt x="5357" y="1090"/>
                  <a:pt x="5416" y="946"/>
                </a:cubicBezTo>
                <a:cubicBezTo>
                  <a:pt x="5475" y="801"/>
                  <a:pt x="5305" y="614"/>
                  <a:pt x="5337" y="507"/>
                </a:cubicBezTo>
                <a:cubicBezTo>
                  <a:pt x="5369" y="400"/>
                  <a:pt x="5503" y="388"/>
                  <a:pt x="5608" y="305"/>
                </a:cubicBezTo>
                <a:cubicBezTo>
                  <a:pt x="5713" y="222"/>
                  <a:pt x="5856" y="15"/>
                  <a:pt x="5968" y="8"/>
                </a:cubicBezTo>
                <a:cubicBezTo>
                  <a:pt x="6080" y="0"/>
                  <a:pt x="6182" y="192"/>
                  <a:pt x="6279" y="257"/>
                </a:cubicBezTo>
                <a:cubicBezTo>
                  <a:pt x="6376" y="321"/>
                  <a:pt x="6486" y="333"/>
                  <a:pt x="6553" y="397"/>
                </a:cubicBezTo>
                <a:cubicBezTo>
                  <a:pt x="6620" y="460"/>
                  <a:pt x="6641" y="570"/>
                  <a:pt x="6681" y="637"/>
                </a:cubicBezTo>
                <a:cubicBezTo>
                  <a:pt x="6721" y="705"/>
                  <a:pt x="6746" y="720"/>
                  <a:pt x="6791" y="807"/>
                </a:cubicBezTo>
                <a:cubicBezTo>
                  <a:pt x="6836" y="893"/>
                  <a:pt x="7069" y="1029"/>
                  <a:pt x="6952" y="1159"/>
                </a:cubicBezTo>
                <a:cubicBezTo>
                  <a:pt x="6835" y="1289"/>
                  <a:pt x="7104" y="1462"/>
                  <a:pt x="6088" y="1586"/>
                </a:cubicBezTo>
                <a:cubicBezTo>
                  <a:pt x="5072" y="1710"/>
                  <a:pt x="1712" y="1853"/>
                  <a:pt x="856" y="1906"/>
                </a:cubicBezTo>
                <a:cubicBezTo>
                  <a:pt x="0" y="1959"/>
                  <a:pt x="476" y="1933"/>
                  <a:pt x="952" y="1906"/>
                </a:cubicBezTo>
              </a:path>
            </a:pathLst>
          </a:cu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658" name="Group 859"/>
          <p:cNvGrpSpPr>
            <a:grpSpLocks/>
          </p:cNvGrpSpPr>
          <p:nvPr/>
        </p:nvGrpSpPr>
        <p:grpSpPr bwMode="auto">
          <a:xfrm>
            <a:off x="-1371600" y="762000"/>
            <a:ext cx="11887200" cy="6629400"/>
            <a:chOff x="-1764704" y="116632"/>
            <a:chExt cx="13483697" cy="7072454"/>
          </a:xfrm>
        </p:grpSpPr>
        <p:grpSp>
          <p:nvGrpSpPr>
            <p:cNvPr id="22659" name="Group 1881"/>
            <p:cNvGrpSpPr>
              <a:grpSpLocks/>
            </p:cNvGrpSpPr>
            <p:nvPr/>
          </p:nvGrpSpPr>
          <p:grpSpPr bwMode="auto">
            <a:xfrm>
              <a:off x="6629723" y="764298"/>
              <a:ext cx="1223960" cy="1916844"/>
              <a:chOff x="-8172662" y="-542"/>
              <a:chExt cx="1439939" cy="2341441"/>
            </a:xfrm>
          </p:grpSpPr>
          <p:grpSp>
            <p:nvGrpSpPr>
              <p:cNvPr id="22660" name="Group 1712"/>
              <p:cNvGrpSpPr>
                <a:grpSpLocks/>
              </p:cNvGrpSpPr>
              <p:nvPr/>
            </p:nvGrpSpPr>
            <p:grpSpPr bwMode="auto">
              <a:xfrm>
                <a:off x="-7162277" y="626695"/>
                <a:ext cx="429554" cy="1642456"/>
                <a:chOff x="119648" y="1065630"/>
                <a:chExt cx="2045584" cy="2676931"/>
              </a:xfrm>
            </p:grpSpPr>
            <p:sp>
              <p:nvSpPr>
                <p:cNvPr id="828" name="Freeform 739"/>
                <p:cNvSpPr/>
                <p:nvPr/>
              </p:nvSpPr>
              <p:spPr>
                <a:xfrm rot="2671018">
                  <a:off x="112766" y="1063546"/>
                  <a:ext cx="2047935" cy="24208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9" name="Freeform 740"/>
                <p:cNvSpPr/>
                <p:nvPr/>
              </p:nvSpPr>
              <p:spPr>
                <a:xfrm rot="2671018">
                  <a:off x="153119" y="1141095"/>
                  <a:ext cx="1825992" cy="223881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30" name="Freeform 123"/>
                <p:cNvSpPr/>
                <p:nvPr/>
              </p:nvSpPr>
              <p:spPr>
                <a:xfrm rot="2671018">
                  <a:off x="778596" y="1346770"/>
                  <a:ext cx="847420" cy="23939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664" name="Group 1724"/>
              <p:cNvGrpSpPr>
                <a:grpSpLocks/>
              </p:cNvGrpSpPr>
              <p:nvPr/>
            </p:nvGrpSpPr>
            <p:grpSpPr bwMode="auto">
              <a:xfrm rot="-1497232">
                <a:off x="-7344712" y="151969"/>
                <a:ext cx="504258" cy="1640755"/>
                <a:chOff x="114713" y="1066611"/>
                <a:chExt cx="2058287" cy="2674159"/>
              </a:xfrm>
            </p:grpSpPr>
            <p:sp>
              <p:nvSpPr>
                <p:cNvPr id="825" name="Freeform 824"/>
                <p:cNvSpPr/>
                <p:nvPr/>
              </p:nvSpPr>
              <p:spPr>
                <a:xfrm rot="2671018">
                  <a:off x="96507" y="1049194"/>
                  <a:ext cx="2058020" cy="24107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6" name="Freeform 825"/>
                <p:cNvSpPr/>
                <p:nvPr/>
              </p:nvSpPr>
              <p:spPr>
                <a:xfrm rot="2671018">
                  <a:off x="142152" y="1132619"/>
                  <a:ext cx="1841839" cy="222869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7" name="Freeform 123"/>
                <p:cNvSpPr/>
                <p:nvPr/>
              </p:nvSpPr>
              <p:spPr>
                <a:xfrm rot="2671018">
                  <a:off x="746179" y="1327509"/>
                  <a:ext cx="847420" cy="238716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668" name="Group 1732"/>
              <p:cNvGrpSpPr>
                <a:grpSpLocks/>
              </p:cNvGrpSpPr>
              <p:nvPr/>
            </p:nvGrpSpPr>
            <p:grpSpPr bwMode="auto">
              <a:xfrm rot="-2454713">
                <a:off x="-7718672" y="-542"/>
                <a:ext cx="450099" cy="2216870"/>
                <a:chOff x="106499" y="1066025"/>
                <a:chExt cx="2056381" cy="2676513"/>
              </a:xfrm>
            </p:grpSpPr>
            <p:sp>
              <p:nvSpPr>
                <p:cNvPr id="822" name="Freeform 821"/>
                <p:cNvSpPr/>
                <p:nvPr/>
              </p:nvSpPr>
              <p:spPr>
                <a:xfrm rot="2671018">
                  <a:off x="80831" y="1038820"/>
                  <a:ext cx="2051875" cy="243273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3" name="Freeform 822"/>
                <p:cNvSpPr/>
                <p:nvPr/>
              </p:nvSpPr>
              <p:spPr>
                <a:xfrm rot="2671018">
                  <a:off x="155075" y="1117548"/>
                  <a:ext cx="1829263" cy="22553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4" name="Freeform 123"/>
                <p:cNvSpPr/>
                <p:nvPr/>
              </p:nvSpPr>
              <p:spPr>
                <a:xfrm rot="2671018">
                  <a:off x="777742" y="1345263"/>
                  <a:ext cx="851722" cy="239526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672" name="Group 1736"/>
              <p:cNvGrpSpPr>
                <a:grpSpLocks/>
              </p:cNvGrpSpPr>
              <p:nvPr/>
            </p:nvGrpSpPr>
            <p:grpSpPr bwMode="auto">
              <a:xfrm flipH="1">
                <a:off x="-8172662" y="702323"/>
                <a:ext cx="431421" cy="1638576"/>
                <a:chOff x="104628" y="1071529"/>
                <a:chExt cx="2054475" cy="2670608"/>
              </a:xfrm>
            </p:grpSpPr>
            <p:sp>
              <p:nvSpPr>
                <p:cNvPr id="819" name="Freeform 818"/>
                <p:cNvSpPr/>
                <p:nvPr/>
              </p:nvSpPr>
              <p:spPr>
                <a:xfrm rot="2671018">
                  <a:off x="108530" y="1070936"/>
                  <a:ext cx="2047936" cy="241414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0" name="Freeform 819"/>
                <p:cNvSpPr/>
                <p:nvPr/>
              </p:nvSpPr>
              <p:spPr>
                <a:xfrm rot="2671018">
                  <a:off x="148883" y="1145114"/>
                  <a:ext cx="1825992" cy="223544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21" name="Freeform 123"/>
                <p:cNvSpPr/>
                <p:nvPr/>
              </p:nvSpPr>
              <p:spPr>
                <a:xfrm rot="2671018">
                  <a:off x="774360" y="1350789"/>
                  <a:ext cx="847420" cy="239053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676" name="Group 1728"/>
              <p:cNvGrpSpPr>
                <a:grpSpLocks/>
              </p:cNvGrpSpPr>
              <p:nvPr/>
            </p:nvGrpSpPr>
            <p:grpSpPr bwMode="auto">
              <a:xfrm rot="-959344">
                <a:off x="-7523915" y="1156007"/>
                <a:ext cx="354849" cy="1114226"/>
                <a:chOff x="103168" y="1059682"/>
                <a:chExt cx="2057788" cy="2675753"/>
              </a:xfrm>
            </p:grpSpPr>
            <p:sp>
              <p:nvSpPr>
                <p:cNvPr id="816" name="Freeform 815"/>
                <p:cNvSpPr/>
                <p:nvPr/>
              </p:nvSpPr>
              <p:spPr>
                <a:xfrm rot="2671018">
                  <a:off x="-15005" y="1043358"/>
                  <a:ext cx="2051597" cy="242933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17" name="Freeform 816"/>
                <p:cNvSpPr/>
                <p:nvPr/>
              </p:nvSpPr>
              <p:spPr>
                <a:xfrm rot="2671018">
                  <a:off x="110516" y="1135026"/>
                  <a:ext cx="1842755" cy="2240556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818" name="Freeform 123"/>
                <p:cNvSpPr/>
                <p:nvPr/>
              </p:nvSpPr>
              <p:spPr>
                <a:xfrm rot="2671018">
                  <a:off x="736390" y="1334685"/>
                  <a:ext cx="859953" cy="239952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22680" name="Freeform 11"/>
            <p:cNvSpPr>
              <a:spLocks/>
            </p:cNvSpPr>
            <p:nvPr/>
          </p:nvSpPr>
          <p:spPr bwMode="auto">
            <a:xfrm rot="790385">
              <a:off x="1948521" y="3096323"/>
              <a:ext cx="4366312" cy="3490175"/>
            </a:xfrm>
            <a:custGeom>
              <a:avLst/>
              <a:gdLst>
                <a:gd name="T0" fmla="*/ 3520877 w 4366260"/>
                <a:gd name="T1" fmla="*/ 551554 h 3489960"/>
                <a:gd name="T2" fmla="*/ 3216058 w 4366260"/>
                <a:gd name="T3" fmla="*/ 322800 h 3489960"/>
                <a:gd name="T4" fmla="*/ 2774033 w 4366260"/>
                <a:gd name="T5" fmla="*/ 48293 h 3489960"/>
                <a:gd name="T6" fmla="*/ 2133865 w 4366260"/>
                <a:gd name="T7" fmla="*/ 33042 h 3489960"/>
                <a:gd name="T8" fmla="*/ 1768071 w 4366260"/>
                <a:gd name="T9" fmla="*/ 231294 h 3489960"/>
                <a:gd name="T10" fmla="*/ 1585169 w 4366260"/>
                <a:gd name="T11" fmla="*/ 536303 h 3489960"/>
                <a:gd name="T12" fmla="*/ 1432747 w 4366260"/>
                <a:gd name="T13" fmla="*/ 444797 h 3489960"/>
                <a:gd name="T14" fmla="*/ 1219354 w 4366260"/>
                <a:gd name="T15" fmla="*/ 399055 h 3489960"/>
                <a:gd name="T16" fmla="*/ 823070 w 4366260"/>
                <a:gd name="T17" fmla="*/ 536303 h 3489960"/>
                <a:gd name="T18" fmla="*/ 716368 w 4366260"/>
                <a:gd name="T19" fmla="*/ 917559 h 3489960"/>
                <a:gd name="T20" fmla="*/ 502986 w 4366260"/>
                <a:gd name="T21" fmla="*/ 856563 h 3489960"/>
                <a:gd name="T22" fmla="*/ 243873 w 4366260"/>
                <a:gd name="T23" fmla="*/ 902316 h 3489960"/>
                <a:gd name="T24" fmla="*/ 45731 w 4366260"/>
                <a:gd name="T25" fmla="*/ 1390326 h 3489960"/>
                <a:gd name="T26" fmla="*/ 15240 w 4366260"/>
                <a:gd name="T27" fmla="*/ 1908833 h 3489960"/>
                <a:gd name="T28" fmla="*/ 137182 w 4366260"/>
                <a:gd name="T29" fmla="*/ 2625602 h 3489960"/>
                <a:gd name="T30" fmla="*/ 274353 w 4366260"/>
                <a:gd name="T31" fmla="*/ 3067849 h 3489960"/>
                <a:gd name="T32" fmla="*/ 472506 w 4366260"/>
                <a:gd name="T33" fmla="*/ 3449112 h 3489960"/>
                <a:gd name="T34" fmla="*/ 655408 w 4366260"/>
                <a:gd name="T35" fmla="*/ 3327105 h 3489960"/>
                <a:gd name="T36" fmla="*/ 1920482 w 4366260"/>
                <a:gd name="T37" fmla="*/ 2579839 h 3489960"/>
                <a:gd name="T38" fmla="*/ 2926455 w 4366260"/>
                <a:gd name="T39" fmla="*/ 2168094 h 3489960"/>
                <a:gd name="T40" fmla="*/ 3536117 w 4366260"/>
                <a:gd name="T41" fmla="*/ 1985082 h 3489960"/>
                <a:gd name="T42" fmla="*/ 3703779 w 4366260"/>
                <a:gd name="T43" fmla="*/ 1924078 h 3489960"/>
                <a:gd name="T44" fmla="*/ 4130564 w 4366260"/>
                <a:gd name="T45" fmla="*/ 1832583 h 3489960"/>
                <a:gd name="T46" fmla="*/ 4343972 w 4366260"/>
                <a:gd name="T47" fmla="*/ 1802081 h 3489960"/>
                <a:gd name="T48" fmla="*/ 4267731 w 4366260"/>
                <a:gd name="T49" fmla="*/ 1314071 h 3489960"/>
                <a:gd name="T50" fmla="*/ 4130564 w 4366260"/>
                <a:gd name="T51" fmla="*/ 673562 h 3489960"/>
                <a:gd name="T52" fmla="*/ 4008623 w 4366260"/>
                <a:gd name="T53" fmla="*/ 307549 h 3489960"/>
                <a:gd name="T54" fmla="*/ 3673299 w 4366260"/>
                <a:gd name="T55" fmla="*/ 216043 h 3489960"/>
                <a:gd name="T56" fmla="*/ 3429436 w 4366260"/>
                <a:gd name="T57" fmla="*/ 490550 h 34899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6260"/>
                <a:gd name="T88" fmla="*/ 0 h 3489960"/>
                <a:gd name="T89" fmla="*/ 4366260 w 4366260"/>
                <a:gd name="T90" fmla="*/ 3489960 h 34899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6260" h="3489960">
                  <a:moveTo>
                    <a:pt x="3520440" y="551180"/>
                  </a:moveTo>
                  <a:cubicBezTo>
                    <a:pt x="3430270" y="478790"/>
                    <a:pt x="3340100" y="406400"/>
                    <a:pt x="3215640" y="322580"/>
                  </a:cubicBezTo>
                  <a:cubicBezTo>
                    <a:pt x="3091180" y="238760"/>
                    <a:pt x="2954020" y="96520"/>
                    <a:pt x="2773680" y="48260"/>
                  </a:cubicBezTo>
                  <a:cubicBezTo>
                    <a:pt x="2593340" y="0"/>
                    <a:pt x="2301240" y="2540"/>
                    <a:pt x="2133600" y="33020"/>
                  </a:cubicBezTo>
                  <a:cubicBezTo>
                    <a:pt x="1965960" y="63500"/>
                    <a:pt x="1859280" y="147320"/>
                    <a:pt x="1767840" y="231140"/>
                  </a:cubicBezTo>
                  <a:cubicBezTo>
                    <a:pt x="1676400" y="314960"/>
                    <a:pt x="1640840" y="500380"/>
                    <a:pt x="1584960" y="535940"/>
                  </a:cubicBezTo>
                  <a:cubicBezTo>
                    <a:pt x="1529080" y="571500"/>
                    <a:pt x="1493520" y="467360"/>
                    <a:pt x="1432560" y="444500"/>
                  </a:cubicBezTo>
                  <a:cubicBezTo>
                    <a:pt x="1371600" y="421640"/>
                    <a:pt x="1320800" y="383540"/>
                    <a:pt x="1219200" y="398780"/>
                  </a:cubicBezTo>
                  <a:cubicBezTo>
                    <a:pt x="1117600" y="414020"/>
                    <a:pt x="906780" y="449580"/>
                    <a:pt x="822960" y="535940"/>
                  </a:cubicBezTo>
                  <a:cubicBezTo>
                    <a:pt x="739140" y="622300"/>
                    <a:pt x="769620" y="863600"/>
                    <a:pt x="716280" y="916940"/>
                  </a:cubicBezTo>
                  <a:cubicBezTo>
                    <a:pt x="662940" y="970280"/>
                    <a:pt x="581660" y="858520"/>
                    <a:pt x="502920" y="855980"/>
                  </a:cubicBezTo>
                  <a:cubicBezTo>
                    <a:pt x="424180" y="853440"/>
                    <a:pt x="320040" y="812800"/>
                    <a:pt x="243840" y="901700"/>
                  </a:cubicBezTo>
                  <a:cubicBezTo>
                    <a:pt x="167640" y="990600"/>
                    <a:pt x="83820" y="1221740"/>
                    <a:pt x="45720" y="1389380"/>
                  </a:cubicBezTo>
                  <a:cubicBezTo>
                    <a:pt x="7620" y="1557020"/>
                    <a:pt x="0" y="1701800"/>
                    <a:pt x="15240" y="1907540"/>
                  </a:cubicBezTo>
                  <a:cubicBezTo>
                    <a:pt x="30480" y="2113280"/>
                    <a:pt x="93980" y="2430780"/>
                    <a:pt x="137160" y="2623820"/>
                  </a:cubicBezTo>
                  <a:cubicBezTo>
                    <a:pt x="180340" y="2816860"/>
                    <a:pt x="218440" y="2928620"/>
                    <a:pt x="274320" y="3065780"/>
                  </a:cubicBezTo>
                  <a:cubicBezTo>
                    <a:pt x="330200" y="3202940"/>
                    <a:pt x="408940" y="3403600"/>
                    <a:pt x="472440" y="3446780"/>
                  </a:cubicBezTo>
                  <a:cubicBezTo>
                    <a:pt x="535940" y="3489960"/>
                    <a:pt x="655320" y="3324860"/>
                    <a:pt x="655320" y="3324860"/>
                  </a:cubicBezTo>
                  <a:cubicBezTo>
                    <a:pt x="896620" y="3180080"/>
                    <a:pt x="1541780" y="2771140"/>
                    <a:pt x="1920240" y="2578100"/>
                  </a:cubicBezTo>
                  <a:cubicBezTo>
                    <a:pt x="2298700" y="2385060"/>
                    <a:pt x="2656840" y="2265680"/>
                    <a:pt x="2926080" y="2166620"/>
                  </a:cubicBezTo>
                  <a:cubicBezTo>
                    <a:pt x="3195320" y="2067560"/>
                    <a:pt x="3406140" y="2024380"/>
                    <a:pt x="3535680" y="1983740"/>
                  </a:cubicBezTo>
                  <a:cubicBezTo>
                    <a:pt x="3665220" y="1943100"/>
                    <a:pt x="3604260" y="1948180"/>
                    <a:pt x="3703320" y="1922780"/>
                  </a:cubicBezTo>
                  <a:cubicBezTo>
                    <a:pt x="3802380" y="1897380"/>
                    <a:pt x="4023360" y="1851660"/>
                    <a:pt x="4130040" y="1831340"/>
                  </a:cubicBezTo>
                  <a:cubicBezTo>
                    <a:pt x="4236720" y="1811020"/>
                    <a:pt x="4320540" y="1887220"/>
                    <a:pt x="4343400" y="1800860"/>
                  </a:cubicBezTo>
                  <a:cubicBezTo>
                    <a:pt x="4366260" y="1714500"/>
                    <a:pt x="4302760" y="1501140"/>
                    <a:pt x="4267200" y="1313180"/>
                  </a:cubicBezTo>
                  <a:cubicBezTo>
                    <a:pt x="4231640" y="1125220"/>
                    <a:pt x="4173220" y="840740"/>
                    <a:pt x="4130040" y="673100"/>
                  </a:cubicBezTo>
                  <a:cubicBezTo>
                    <a:pt x="4086860" y="505460"/>
                    <a:pt x="4084320" y="383540"/>
                    <a:pt x="4008120" y="307340"/>
                  </a:cubicBezTo>
                  <a:cubicBezTo>
                    <a:pt x="3931920" y="231140"/>
                    <a:pt x="3769360" y="185420"/>
                    <a:pt x="3672840" y="215900"/>
                  </a:cubicBezTo>
                  <a:cubicBezTo>
                    <a:pt x="3576320" y="246380"/>
                    <a:pt x="3502660" y="368300"/>
                    <a:pt x="3429000" y="490220"/>
                  </a:cubicBezTo>
                </a:path>
              </a:pathLst>
            </a:custGeom>
            <a:gradFill rotWithShape="1">
              <a:gsLst>
                <a:gs pos="0">
                  <a:srgbClr val="99FF33">
                    <a:alpha val="35999"/>
                  </a:srgbClr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2"/>
            <p:cNvSpPr>
              <a:spLocks/>
            </p:cNvSpPr>
            <p:nvPr/>
          </p:nvSpPr>
          <p:spPr bwMode="auto">
            <a:xfrm rot="-1446524">
              <a:off x="4180770" y="2025848"/>
              <a:ext cx="5405185" cy="2834815"/>
            </a:xfrm>
            <a:custGeom>
              <a:avLst/>
              <a:gdLst>
                <a:gd name="T0" fmla="*/ 5271163 w 5405120"/>
                <a:gd name="T1" fmla="*/ 2623062 h 2834640"/>
                <a:gd name="T2" fmla="*/ 5316924 w 5405120"/>
                <a:gd name="T3" fmla="*/ 1814792 h 2834640"/>
                <a:gd name="T4" fmla="*/ 5332164 w 5405120"/>
                <a:gd name="T5" fmla="*/ 1418288 h 2834640"/>
                <a:gd name="T6" fmla="*/ 5240683 w 5405120"/>
                <a:gd name="T7" fmla="*/ 1128530 h 2834640"/>
                <a:gd name="T8" fmla="*/ 5103521 w 5405120"/>
                <a:gd name="T9" fmla="*/ 1082777 h 2834640"/>
                <a:gd name="T10" fmla="*/ 4905359 w 5405120"/>
                <a:gd name="T11" fmla="*/ 1159032 h 2834640"/>
                <a:gd name="T12" fmla="*/ 4798678 w 5405120"/>
                <a:gd name="T13" fmla="*/ 1326782 h 2834640"/>
                <a:gd name="T14" fmla="*/ 4783438 w 5405120"/>
                <a:gd name="T15" fmla="*/ 1159032 h 2834640"/>
                <a:gd name="T16" fmla="*/ 4737717 w 5405120"/>
                <a:gd name="T17" fmla="*/ 945518 h 2834640"/>
                <a:gd name="T18" fmla="*/ 4646276 w 5405120"/>
                <a:gd name="T19" fmla="*/ 854023 h 2834640"/>
                <a:gd name="T20" fmla="*/ 4478594 w 5405120"/>
                <a:gd name="T21" fmla="*/ 915016 h 2834640"/>
                <a:gd name="T22" fmla="*/ 4478594 w 5405120"/>
                <a:gd name="T23" fmla="*/ 701513 h 2834640"/>
                <a:gd name="T24" fmla="*/ 4387153 w 5405120"/>
                <a:gd name="T25" fmla="*/ 457508 h 2834640"/>
                <a:gd name="T26" fmla="*/ 4234711 w 5405120"/>
                <a:gd name="T27" fmla="*/ 335511 h 2834640"/>
                <a:gd name="T28" fmla="*/ 4112785 w 5405120"/>
                <a:gd name="T29" fmla="*/ 289758 h 2834640"/>
                <a:gd name="T30" fmla="*/ 3868926 w 5405120"/>
                <a:gd name="T31" fmla="*/ 305009 h 2834640"/>
                <a:gd name="T32" fmla="*/ 3594563 w 5405120"/>
                <a:gd name="T33" fmla="*/ 442257 h 2834640"/>
                <a:gd name="T34" fmla="*/ 3518362 w 5405120"/>
                <a:gd name="T35" fmla="*/ 579516 h 2834640"/>
                <a:gd name="T36" fmla="*/ 3487882 w 5405120"/>
                <a:gd name="T37" fmla="*/ 503261 h 2834640"/>
                <a:gd name="T38" fmla="*/ 3396421 w 5405120"/>
                <a:gd name="T39" fmla="*/ 305009 h 2834640"/>
                <a:gd name="T40" fmla="*/ 3137318 w 5405120"/>
                <a:gd name="T41" fmla="*/ 61004 h 2834640"/>
                <a:gd name="T42" fmla="*/ 2817234 w 5405120"/>
                <a:gd name="T43" fmla="*/ 0 h 2834640"/>
                <a:gd name="T44" fmla="*/ 2451430 w 5405120"/>
                <a:gd name="T45" fmla="*/ 61004 h 2834640"/>
                <a:gd name="T46" fmla="*/ 2222787 w 5405120"/>
                <a:gd name="T47" fmla="*/ 289758 h 2834640"/>
                <a:gd name="T48" fmla="*/ 2177066 w 5405120"/>
                <a:gd name="T49" fmla="*/ 259256 h 2834640"/>
                <a:gd name="T50" fmla="*/ 2051676 w 5405120"/>
                <a:gd name="T51" fmla="*/ 157878 h 2834640"/>
                <a:gd name="T52" fmla="*/ 1979668 w 5405120"/>
                <a:gd name="T53" fmla="*/ 229930 h 2834640"/>
                <a:gd name="T54" fmla="*/ 1856982 w 5405120"/>
                <a:gd name="T55" fmla="*/ 350762 h 2834640"/>
                <a:gd name="T56" fmla="*/ 1750291 w 5405120"/>
                <a:gd name="T57" fmla="*/ 259256 h 2834640"/>
                <a:gd name="T58" fmla="*/ 1308276 w 5405120"/>
                <a:gd name="T59" fmla="*/ 183001 h 2834640"/>
                <a:gd name="T60" fmla="*/ 1003432 w 5405120"/>
                <a:gd name="T61" fmla="*/ 335511 h 2834640"/>
                <a:gd name="T62" fmla="*/ 820530 w 5405120"/>
                <a:gd name="T63" fmla="*/ 625269 h 2834640"/>
                <a:gd name="T64" fmla="*/ 744319 w 5405120"/>
                <a:gd name="T65" fmla="*/ 854023 h 2834640"/>
                <a:gd name="T66" fmla="*/ 683348 w 5405120"/>
                <a:gd name="T67" fmla="*/ 1357284 h 2834640"/>
                <a:gd name="T68" fmla="*/ 454715 w 5405120"/>
                <a:gd name="T69" fmla="*/ 1342033 h 2834640"/>
                <a:gd name="T70" fmla="*/ 180362 w 5405120"/>
                <a:gd name="T71" fmla="*/ 1387786 h 2834640"/>
                <a:gd name="T72" fmla="*/ 12700 w 5405120"/>
                <a:gd name="T73" fmla="*/ 1601289 h 2834640"/>
                <a:gd name="T74" fmla="*/ 119391 w 5405120"/>
                <a:gd name="T75" fmla="*/ 2135052 h 2834640"/>
                <a:gd name="T76" fmla="*/ 729079 w 5405120"/>
                <a:gd name="T77" fmla="*/ 2745049 h 2834640"/>
                <a:gd name="T78" fmla="*/ 881501 w 5405120"/>
                <a:gd name="T79" fmla="*/ 2684066 h 2834640"/>
                <a:gd name="T80" fmla="*/ 1521658 w 5405120"/>
                <a:gd name="T81" fmla="*/ 2577299 h 2834640"/>
                <a:gd name="T82" fmla="*/ 2253267 w 5405120"/>
                <a:gd name="T83" fmla="*/ 2501055 h 2834640"/>
                <a:gd name="T84" fmla="*/ 3137318 w 5405120"/>
                <a:gd name="T85" fmla="*/ 2424810 h 2834640"/>
                <a:gd name="T86" fmla="*/ 3746985 w 5405120"/>
                <a:gd name="T87" fmla="*/ 2424810 h 2834640"/>
                <a:gd name="T88" fmla="*/ 4509075 w 5405120"/>
                <a:gd name="T89" fmla="*/ 2424810 h 2834640"/>
                <a:gd name="T90" fmla="*/ 5271163 w 5405120"/>
                <a:gd name="T91" fmla="*/ 2623062 h 28346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05120"/>
                <a:gd name="T139" fmla="*/ 0 h 2834640"/>
                <a:gd name="T140" fmla="*/ 5405120 w 5405120"/>
                <a:gd name="T141" fmla="*/ 2834640 h 28346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05120" h="2834640">
                  <a:moveTo>
                    <a:pt x="5270500" y="2621280"/>
                  </a:moveTo>
                  <a:cubicBezTo>
                    <a:pt x="5405120" y="2519680"/>
                    <a:pt x="5306060" y="2014220"/>
                    <a:pt x="5316220" y="1813560"/>
                  </a:cubicBezTo>
                  <a:cubicBezTo>
                    <a:pt x="5326380" y="1612900"/>
                    <a:pt x="5344160" y="1531620"/>
                    <a:pt x="5331460" y="1417320"/>
                  </a:cubicBezTo>
                  <a:cubicBezTo>
                    <a:pt x="5318760" y="1303020"/>
                    <a:pt x="5278120" y="1183640"/>
                    <a:pt x="5240020" y="1127760"/>
                  </a:cubicBezTo>
                  <a:cubicBezTo>
                    <a:pt x="5201920" y="1071880"/>
                    <a:pt x="5158740" y="1076960"/>
                    <a:pt x="5102860" y="1082040"/>
                  </a:cubicBezTo>
                  <a:cubicBezTo>
                    <a:pt x="5046980" y="1087120"/>
                    <a:pt x="4955540" y="1117600"/>
                    <a:pt x="4904740" y="1158240"/>
                  </a:cubicBezTo>
                  <a:cubicBezTo>
                    <a:pt x="4853940" y="1198880"/>
                    <a:pt x="4818380" y="1325880"/>
                    <a:pt x="4798060" y="1325880"/>
                  </a:cubicBezTo>
                  <a:cubicBezTo>
                    <a:pt x="4777740" y="1325880"/>
                    <a:pt x="4792980" y="1221740"/>
                    <a:pt x="4782820" y="1158240"/>
                  </a:cubicBezTo>
                  <a:cubicBezTo>
                    <a:pt x="4772660" y="1094740"/>
                    <a:pt x="4759960" y="995680"/>
                    <a:pt x="4737100" y="944880"/>
                  </a:cubicBezTo>
                  <a:cubicBezTo>
                    <a:pt x="4714240" y="894080"/>
                    <a:pt x="4688840" y="858520"/>
                    <a:pt x="4645660" y="853440"/>
                  </a:cubicBezTo>
                  <a:cubicBezTo>
                    <a:pt x="4602480" y="848360"/>
                    <a:pt x="4505960" y="939800"/>
                    <a:pt x="4478020" y="914400"/>
                  </a:cubicBezTo>
                  <a:cubicBezTo>
                    <a:pt x="4450080" y="889000"/>
                    <a:pt x="4493260" y="777240"/>
                    <a:pt x="4478020" y="701040"/>
                  </a:cubicBezTo>
                  <a:cubicBezTo>
                    <a:pt x="4462780" y="624840"/>
                    <a:pt x="4427220" y="518160"/>
                    <a:pt x="4386580" y="457200"/>
                  </a:cubicBezTo>
                  <a:cubicBezTo>
                    <a:pt x="4345940" y="396240"/>
                    <a:pt x="4279900" y="363220"/>
                    <a:pt x="4234180" y="335280"/>
                  </a:cubicBezTo>
                  <a:cubicBezTo>
                    <a:pt x="4188460" y="307340"/>
                    <a:pt x="4173220" y="294640"/>
                    <a:pt x="4112260" y="289560"/>
                  </a:cubicBezTo>
                  <a:cubicBezTo>
                    <a:pt x="4051300" y="284480"/>
                    <a:pt x="3954780" y="279400"/>
                    <a:pt x="3868420" y="304800"/>
                  </a:cubicBezTo>
                  <a:cubicBezTo>
                    <a:pt x="3782060" y="330200"/>
                    <a:pt x="3652520" y="396240"/>
                    <a:pt x="3594100" y="441960"/>
                  </a:cubicBezTo>
                  <a:cubicBezTo>
                    <a:pt x="3535680" y="487680"/>
                    <a:pt x="3535680" y="568960"/>
                    <a:pt x="3517900" y="579120"/>
                  </a:cubicBezTo>
                  <a:cubicBezTo>
                    <a:pt x="3500120" y="589280"/>
                    <a:pt x="3507740" y="548640"/>
                    <a:pt x="3487420" y="502920"/>
                  </a:cubicBezTo>
                  <a:cubicBezTo>
                    <a:pt x="3467100" y="457200"/>
                    <a:pt x="3454400" y="378460"/>
                    <a:pt x="3395980" y="304800"/>
                  </a:cubicBezTo>
                  <a:cubicBezTo>
                    <a:pt x="3337560" y="231140"/>
                    <a:pt x="3233420" y="111760"/>
                    <a:pt x="3136900" y="60960"/>
                  </a:cubicBezTo>
                  <a:cubicBezTo>
                    <a:pt x="3040380" y="10160"/>
                    <a:pt x="2931160" y="0"/>
                    <a:pt x="2816860" y="0"/>
                  </a:cubicBezTo>
                  <a:cubicBezTo>
                    <a:pt x="2702560" y="0"/>
                    <a:pt x="2550160" y="12700"/>
                    <a:pt x="2451100" y="60960"/>
                  </a:cubicBezTo>
                  <a:cubicBezTo>
                    <a:pt x="2352040" y="109220"/>
                    <a:pt x="2268220" y="256540"/>
                    <a:pt x="2222500" y="289560"/>
                  </a:cubicBezTo>
                  <a:cubicBezTo>
                    <a:pt x="2176780" y="322580"/>
                    <a:pt x="2205295" y="281045"/>
                    <a:pt x="2176780" y="259080"/>
                  </a:cubicBezTo>
                  <a:cubicBezTo>
                    <a:pt x="2148265" y="237115"/>
                    <a:pt x="2084308" y="162652"/>
                    <a:pt x="2051412" y="157768"/>
                  </a:cubicBezTo>
                  <a:cubicBezTo>
                    <a:pt x="2018516" y="152884"/>
                    <a:pt x="2011849" y="197651"/>
                    <a:pt x="1979404" y="229776"/>
                  </a:cubicBezTo>
                  <a:cubicBezTo>
                    <a:pt x="1946959" y="261901"/>
                    <a:pt x="1894964" y="345636"/>
                    <a:pt x="1856740" y="350520"/>
                  </a:cubicBezTo>
                  <a:cubicBezTo>
                    <a:pt x="1818516" y="355404"/>
                    <a:pt x="1841500" y="287020"/>
                    <a:pt x="1750060" y="259080"/>
                  </a:cubicBezTo>
                  <a:cubicBezTo>
                    <a:pt x="1658620" y="231140"/>
                    <a:pt x="1432560" y="170180"/>
                    <a:pt x="1308100" y="182880"/>
                  </a:cubicBezTo>
                  <a:cubicBezTo>
                    <a:pt x="1183640" y="195580"/>
                    <a:pt x="1084580" y="261620"/>
                    <a:pt x="1003300" y="335280"/>
                  </a:cubicBezTo>
                  <a:cubicBezTo>
                    <a:pt x="922020" y="408940"/>
                    <a:pt x="863600" y="538480"/>
                    <a:pt x="820420" y="624840"/>
                  </a:cubicBezTo>
                  <a:cubicBezTo>
                    <a:pt x="777240" y="711200"/>
                    <a:pt x="767080" y="731520"/>
                    <a:pt x="744220" y="853440"/>
                  </a:cubicBezTo>
                  <a:cubicBezTo>
                    <a:pt x="721360" y="975360"/>
                    <a:pt x="731520" y="1275080"/>
                    <a:pt x="683260" y="1356360"/>
                  </a:cubicBezTo>
                  <a:cubicBezTo>
                    <a:pt x="635000" y="1437640"/>
                    <a:pt x="538480" y="1336040"/>
                    <a:pt x="454660" y="1341120"/>
                  </a:cubicBezTo>
                  <a:cubicBezTo>
                    <a:pt x="370840" y="1346200"/>
                    <a:pt x="254000" y="1343660"/>
                    <a:pt x="180340" y="1386840"/>
                  </a:cubicBezTo>
                  <a:cubicBezTo>
                    <a:pt x="106680" y="1430020"/>
                    <a:pt x="22860" y="1475740"/>
                    <a:pt x="12700" y="1600200"/>
                  </a:cubicBezTo>
                  <a:cubicBezTo>
                    <a:pt x="2540" y="1724660"/>
                    <a:pt x="0" y="1943100"/>
                    <a:pt x="119380" y="2133600"/>
                  </a:cubicBezTo>
                  <a:cubicBezTo>
                    <a:pt x="238760" y="2324100"/>
                    <a:pt x="601980" y="2651760"/>
                    <a:pt x="728980" y="2743200"/>
                  </a:cubicBezTo>
                  <a:cubicBezTo>
                    <a:pt x="855980" y="2834640"/>
                    <a:pt x="749300" y="2710180"/>
                    <a:pt x="881380" y="2682240"/>
                  </a:cubicBezTo>
                  <a:cubicBezTo>
                    <a:pt x="1013460" y="2654300"/>
                    <a:pt x="1292860" y="2606040"/>
                    <a:pt x="1521460" y="2575560"/>
                  </a:cubicBezTo>
                  <a:cubicBezTo>
                    <a:pt x="1750060" y="2545080"/>
                    <a:pt x="2252980" y="2499360"/>
                    <a:pt x="2252980" y="2499360"/>
                  </a:cubicBezTo>
                  <a:cubicBezTo>
                    <a:pt x="2522220" y="2473960"/>
                    <a:pt x="2887980" y="2435860"/>
                    <a:pt x="3136900" y="2423160"/>
                  </a:cubicBezTo>
                  <a:cubicBezTo>
                    <a:pt x="3385820" y="2410460"/>
                    <a:pt x="3746500" y="2423160"/>
                    <a:pt x="3746500" y="2423160"/>
                  </a:cubicBezTo>
                  <a:cubicBezTo>
                    <a:pt x="3975100" y="2423160"/>
                    <a:pt x="4254500" y="2395220"/>
                    <a:pt x="4508500" y="2423160"/>
                  </a:cubicBezTo>
                  <a:cubicBezTo>
                    <a:pt x="4762500" y="2451100"/>
                    <a:pt x="5135880" y="2722880"/>
                    <a:pt x="5270500" y="262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CC99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82" name="Group 235"/>
            <p:cNvGrpSpPr>
              <a:grpSpLocks/>
            </p:cNvGrpSpPr>
            <p:nvPr/>
          </p:nvGrpSpPr>
          <p:grpSpPr bwMode="auto">
            <a:xfrm rot="-599867">
              <a:off x="4390230" y="3903744"/>
              <a:ext cx="809625" cy="320675"/>
              <a:chOff x="7869346" y="2108109"/>
              <a:chExt cx="809615" cy="320655"/>
            </a:xfrm>
          </p:grpSpPr>
          <p:sp>
            <p:nvSpPr>
              <p:cNvPr id="791" name="Freeform 790"/>
              <p:cNvSpPr/>
              <p:nvPr/>
            </p:nvSpPr>
            <p:spPr>
              <a:xfrm>
                <a:off x="7860541" y="2093187"/>
                <a:ext cx="777896" cy="284507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792" name="Freeform 791"/>
              <p:cNvSpPr/>
              <p:nvPr/>
            </p:nvSpPr>
            <p:spPr>
              <a:xfrm>
                <a:off x="7868559" y="2292090"/>
                <a:ext cx="8103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2685" name="Group 245"/>
            <p:cNvGrpSpPr>
              <a:grpSpLocks/>
            </p:cNvGrpSpPr>
            <p:nvPr/>
          </p:nvGrpSpPr>
          <p:grpSpPr bwMode="auto">
            <a:xfrm rot="-1590659">
              <a:off x="4873922" y="3685385"/>
              <a:ext cx="809626" cy="321520"/>
              <a:chOff x="7868986" y="2105665"/>
              <a:chExt cx="809616" cy="321500"/>
            </a:xfrm>
          </p:grpSpPr>
          <p:sp>
            <p:nvSpPr>
              <p:cNvPr id="789" name="Freeform 788"/>
              <p:cNvSpPr/>
              <p:nvPr/>
            </p:nvSpPr>
            <p:spPr>
              <a:xfrm>
                <a:off x="7869734" y="2086527"/>
                <a:ext cx="776094" cy="291281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790" name="Freeform 789"/>
              <p:cNvSpPr/>
              <p:nvPr/>
            </p:nvSpPr>
            <p:spPr>
              <a:xfrm>
                <a:off x="7870161" y="2287773"/>
                <a:ext cx="808507" cy="13717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2688" name="Group 284"/>
            <p:cNvGrpSpPr>
              <a:grpSpLocks/>
            </p:cNvGrpSpPr>
            <p:nvPr/>
          </p:nvGrpSpPr>
          <p:grpSpPr bwMode="auto">
            <a:xfrm rot="-827919">
              <a:off x="4681381" y="3109668"/>
              <a:ext cx="720847" cy="2351770"/>
              <a:chOff x="8423162" y="1462976"/>
              <a:chExt cx="720838" cy="1931006"/>
            </a:xfrm>
          </p:grpSpPr>
          <p:sp>
            <p:nvSpPr>
              <p:cNvPr id="782" name="Freeform 285"/>
              <p:cNvSpPr/>
              <p:nvPr/>
            </p:nvSpPr>
            <p:spPr>
              <a:xfrm>
                <a:off x="8421280" y="1461957"/>
                <a:ext cx="709470" cy="188841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2690" name="Group 229"/>
              <p:cNvGrpSpPr>
                <a:grpSpLocks/>
              </p:cNvGrpSpPr>
              <p:nvPr/>
            </p:nvGrpSpPr>
            <p:grpSpPr bwMode="auto">
              <a:xfrm>
                <a:off x="8448188" y="1502432"/>
                <a:ext cx="695812" cy="1891550"/>
                <a:chOff x="8448188" y="1502432"/>
                <a:chExt cx="695812" cy="1891550"/>
              </a:xfrm>
            </p:grpSpPr>
            <p:sp>
              <p:nvSpPr>
                <p:cNvPr id="784" name="Freeform 287"/>
                <p:cNvSpPr/>
                <p:nvPr/>
              </p:nvSpPr>
              <p:spPr>
                <a:xfrm>
                  <a:off x="8448066" y="1482202"/>
                  <a:ext cx="675258" cy="1874513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5" name="Freeform 288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6" name="Freeform 289"/>
                <p:cNvSpPr/>
                <p:nvPr/>
              </p:nvSpPr>
              <p:spPr>
                <a:xfrm>
                  <a:off x="8472115" y="2648945"/>
                  <a:ext cx="563614" cy="720325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7" name="Freeform 786"/>
                <p:cNvSpPr/>
                <p:nvPr/>
              </p:nvSpPr>
              <p:spPr>
                <a:xfrm>
                  <a:off x="8579243" y="1526798"/>
                  <a:ext cx="545608" cy="1041551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788" name="Oval 787"/>
                <p:cNvSpPr/>
                <p:nvPr/>
              </p:nvSpPr>
              <p:spPr>
                <a:xfrm>
                  <a:off x="8743345" y="2104677"/>
                  <a:ext cx="144055" cy="21554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2698" name="Group 744"/>
            <p:cNvGrpSpPr>
              <a:grpSpLocks/>
            </p:cNvGrpSpPr>
            <p:nvPr/>
          </p:nvGrpSpPr>
          <p:grpSpPr bwMode="auto">
            <a:xfrm>
              <a:off x="3785724" y="1584155"/>
              <a:ext cx="1151634" cy="2397310"/>
              <a:chOff x="2028" y="180"/>
              <a:chExt cx="1048" cy="2241"/>
            </a:xfrm>
          </p:grpSpPr>
          <p:grpSp>
            <p:nvGrpSpPr>
              <p:cNvPr id="22699" name="Group 745"/>
              <p:cNvGrpSpPr>
                <a:grpSpLocks/>
              </p:cNvGrpSpPr>
              <p:nvPr/>
            </p:nvGrpSpPr>
            <p:grpSpPr bwMode="auto">
              <a:xfrm rot="4566614" flipH="1">
                <a:off x="2402" y="180"/>
                <a:ext cx="240" cy="240"/>
                <a:chOff x="3096" y="3832"/>
                <a:chExt cx="840" cy="560"/>
              </a:xfrm>
            </p:grpSpPr>
            <p:sp>
              <p:nvSpPr>
                <p:cNvPr id="22700" name="Freeform 746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1" name="Freeform 747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2" name="Freeform 748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3" name="Freeform 749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4" name="Freeform 750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5" name="Freeform 751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6" name="Freeform 752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7" name="Freeform 753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08" name="Group 754"/>
              <p:cNvGrpSpPr>
                <a:grpSpLocks/>
              </p:cNvGrpSpPr>
              <p:nvPr/>
            </p:nvGrpSpPr>
            <p:grpSpPr bwMode="auto">
              <a:xfrm rot="13412250" flipH="1">
                <a:off x="2640" y="1824"/>
                <a:ext cx="276" cy="172"/>
                <a:chOff x="3096" y="3832"/>
                <a:chExt cx="840" cy="560"/>
              </a:xfrm>
            </p:grpSpPr>
            <p:sp>
              <p:nvSpPr>
                <p:cNvPr id="22709" name="Freeform 755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0" name="Freeform 756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1" name="Freeform 757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2" name="Freeform 758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3" name="Freeform 759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4" name="Freeform 760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5" name="Freeform 761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6" name="Freeform 762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17" name="Group 763"/>
              <p:cNvGrpSpPr>
                <a:grpSpLocks/>
              </p:cNvGrpSpPr>
              <p:nvPr/>
            </p:nvGrpSpPr>
            <p:grpSpPr bwMode="auto">
              <a:xfrm rot="3430492" flipH="1">
                <a:off x="2004" y="1211"/>
                <a:ext cx="288" cy="240"/>
                <a:chOff x="3096" y="3832"/>
                <a:chExt cx="840" cy="560"/>
              </a:xfrm>
            </p:grpSpPr>
            <p:sp>
              <p:nvSpPr>
                <p:cNvPr id="22718" name="Freeform 764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9" name="Freeform 765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0" name="Freeform 766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1" name="Freeform 767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2" name="Freeform 768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3" name="Freeform 769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4" name="Freeform 770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5" name="Freeform 771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26" name="Group 772"/>
              <p:cNvGrpSpPr>
                <a:grpSpLocks/>
              </p:cNvGrpSpPr>
              <p:nvPr/>
            </p:nvGrpSpPr>
            <p:grpSpPr bwMode="auto">
              <a:xfrm rot="5993130">
                <a:off x="2100" y="1025"/>
                <a:ext cx="403" cy="298"/>
                <a:chOff x="4368" y="998"/>
                <a:chExt cx="403" cy="298"/>
              </a:xfrm>
            </p:grpSpPr>
            <p:grpSp>
              <p:nvGrpSpPr>
                <p:cNvPr id="22727" name="Group 773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22728" name="Freeform 774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29" name="Freeform 775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0" name="Freeform 776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1" name="Freeform 777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2" name="Freeform 778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3" name="Freeform 779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4" name="Freeform 780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5" name="Freeform 781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36" name="Group 782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22737" name="Freeform 783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8" name="Freeform 784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39" name="Freeform 785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0" name="Freeform 786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1" name="Freeform 787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2" name="Freeform 788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3" name="Freeform 789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44" name="Freeform 790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745" name="Group 791"/>
              <p:cNvGrpSpPr>
                <a:grpSpLocks/>
              </p:cNvGrpSpPr>
              <p:nvPr/>
            </p:nvGrpSpPr>
            <p:grpSpPr bwMode="auto">
              <a:xfrm rot="10058229" flipH="1">
                <a:off x="2628" y="565"/>
                <a:ext cx="288" cy="240"/>
                <a:chOff x="3096" y="3832"/>
                <a:chExt cx="840" cy="560"/>
              </a:xfrm>
            </p:grpSpPr>
            <p:sp>
              <p:nvSpPr>
                <p:cNvPr id="22746" name="Freeform 792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7" name="Freeform 793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8" name="Freeform 794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9" name="Freeform 795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0" name="Freeform 796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1" name="Freeform 797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2" name="Freeform 798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3" name="Freeform 799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54" name="Group 800"/>
              <p:cNvGrpSpPr>
                <a:grpSpLocks/>
              </p:cNvGrpSpPr>
              <p:nvPr/>
            </p:nvGrpSpPr>
            <p:grpSpPr bwMode="auto">
              <a:xfrm rot="-6087587">
                <a:off x="2683" y="1589"/>
                <a:ext cx="403" cy="298"/>
                <a:chOff x="4368" y="998"/>
                <a:chExt cx="403" cy="298"/>
              </a:xfrm>
            </p:grpSpPr>
            <p:grpSp>
              <p:nvGrpSpPr>
                <p:cNvPr id="22755" name="Group 801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22756" name="Freeform 802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57" name="Freeform 803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58" name="Freeform 804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59" name="Freeform 805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0" name="Freeform 806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1" name="Freeform 807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2" name="Freeform 808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3" name="Freeform 809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764" name="Group 810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22765" name="Freeform 811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6" name="Freeform 812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7" name="Freeform 813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8" name="Freeform 814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69" name="Freeform 815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70" name="Freeform 816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71" name="Freeform 817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72" name="Freeform 818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773" name="Group 819"/>
              <p:cNvGrpSpPr>
                <a:grpSpLocks/>
              </p:cNvGrpSpPr>
              <p:nvPr/>
            </p:nvGrpSpPr>
            <p:grpSpPr bwMode="auto">
              <a:xfrm rot="10058229" flipH="1">
                <a:off x="2788" y="1324"/>
                <a:ext cx="288" cy="240"/>
                <a:chOff x="3096" y="3832"/>
                <a:chExt cx="840" cy="560"/>
              </a:xfrm>
            </p:grpSpPr>
            <p:sp>
              <p:nvSpPr>
                <p:cNvPr id="22774" name="Freeform 82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5" name="Freeform 82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6" name="Freeform 82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7" name="Freeform 82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8" name="Freeform 82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9" name="Freeform 82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0" name="Freeform 82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1" name="Freeform 82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82" name="Group 828"/>
              <p:cNvGrpSpPr>
                <a:grpSpLocks/>
              </p:cNvGrpSpPr>
              <p:nvPr/>
            </p:nvGrpSpPr>
            <p:grpSpPr bwMode="auto">
              <a:xfrm rot="10058229" flipH="1">
                <a:off x="2591" y="1338"/>
                <a:ext cx="288" cy="240"/>
                <a:chOff x="3096" y="3832"/>
                <a:chExt cx="840" cy="560"/>
              </a:xfrm>
            </p:grpSpPr>
            <p:sp>
              <p:nvSpPr>
                <p:cNvPr id="22783" name="Freeform 82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4" name="Freeform 83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5" name="Freeform 83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6" name="Freeform 83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7" name="Freeform 83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8" name="Freeform 83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9" name="Freeform 83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0" name="Freeform 83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91" name="Freeform 837"/>
              <p:cNvSpPr>
                <a:spLocks/>
              </p:cNvSpPr>
              <p:nvPr/>
            </p:nvSpPr>
            <p:spPr bwMode="auto">
              <a:xfrm>
                <a:off x="2211" y="301"/>
                <a:ext cx="550" cy="2120"/>
              </a:xfrm>
              <a:custGeom>
                <a:avLst/>
                <a:gdLst>
                  <a:gd name="T0" fmla="*/ 367 w 550"/>
                  <a:gd name="T1" fmla="*/ 1989 h 2120"/>
                  <a:gd name="T2" fmla="*/ 340 w 550"/>
                  <a:gd name="T3" fmla="*/ 1907 h 2120"/>
                  <a:gd name="T4" fmla="*/ 312 w 550"/>
                  <a:gd name="T5" fmla="*/ 2003 h 2120"/>
                  <a:gd name="T6" fmla="*/ 342 w 550"/>
                  <a:gd name="T7" fmla="*/ 2103 h 2120"/>
                  <a:gd name="T8" fmla="*/ 303 w 550"/>
                  <a:gd name="T9" fmla="*/ 1916 h 2120"/>
                  <a:gd name="T10" fmla="*/ 276 w 550"/>
                  <a:gd name="T11" fmla="*/ 1600 h 2120"/>
                  <a:gd name="T12" fmla="*/ 280 w 550"/>
                  <a:gd name="T13" fmla="*/ 1355 h 2120"/>
                  <a:gd name="T14" fmla="*/ 320 w 550"/>
                  <a:gd name="T15" fmla="*/ 1150 h 2120"/>
                  <a:gd name="T16" fmla="*/ 364 w 550"/>
                  <a:gd name="T17" fmla="*/ 1058 h 2120"/>
                  <a:gd name="T18" fmla="*/ 386 w 550"/>
                  <a:gd name="T19" fmla="*/ 968 h 2120"/>
                  <a:gd name="T20" fmla="*/ 318 w 550"/>
                  <a:gd name="T21" fmla="*/ 834 h 2120"/>
                  <a:gd name="T22" fmla="*/ 362 w 550"/>
                  <a:gd name="T23" fmla="*/ 653 h 2120"/>
                  <a:gd name="T24" fmla="*/ 405 w 550"/>
                  <a:gd name="T25" fmla="*/ 563 h 2120"/>
                  <a:gd name="T26" fmla="*/ 538 w 550"/>
                  <a:gd name="T27" fmla="*/ 426 h 2120"/>
                  <a:gd name="T28" fmla="*/ 477 w 550"/>
                  <a:gd name="T29" fmla="*/ 453 h 2120"/>
                  <a:gd name="T30" fmla="*/ 409 w 550"/>
                  <a:gd name="T31" fmla="*/ 492 h 2120"/>
                  <a:gd name="T32" fmla="*/ 452 w 550"/>
                  <a:gd name="T33" fmla="*/ 362 h 2120"/>
                  <a:gd name="T34" fmla="*/ 501 w 550"/>
                  <a:gd name="T35" fmla="*/ 92 h 2120"/>
                  <a:gd name="T36" fmla="*/ 427 w 550"/>
                  <a:gd name="T37" fmla="*/ 337 h 2120"/>
                  <a:gd name="T38" fmla="*/ 361 w 550"/>
                  <a:gd name="T39" fmla="*/ 517 h 2120"/>
                  <a:gd name="T40" fmla="*/ 331 w 550"/>
                  <a:gd name="T41" fmla="*/ 338 h 2120"/>
                  <a:gd name="T42" fmla="*/ 324 w 550"/>
                  <a:gd name="T43" fmla="*/ 209 h 2120"/>
                  <a:gd name="T44" fmla="*/ 310 w 550"/>
                  <a:gd name="T45" fmla="*/ 132 h 2120"/>
                  <a:gd name="T46" fmla="*/ 310 w 550"/>
                  <a:gd name="T47" fmla="*/ 3 h 2120"/>
                  <a:gd name="T48" fmla="*/ 291 w 550"/>
                  <a:gd name="T49" fmla="*/ 113 h 2120"/>
                  <a:gd name="T50" fmla="*/ 292 w 550"/>
                  <a:gd name="T51" fmla="*/ 203 h 2120"/>
                  <a:gd name="T52" fmla="*/ 315 w 550"/>
                  <a:gd name="T53" fmla="*/ 428 h 2120"/>
                  <a:gd name="T54" fmla="*/ 339 w 550"/>
                  <a:gd name="T55" fmla="*/ 564 h 2120"/>
                  <a:gd name="T56" fmla="*/ 295 w 550"/>
                  <a:gd name="T57" fmla="*/ 744 h 2120"/>
                  <a:gd name="T58" fmla="*/ 252 w 550"/>
                  <a:gd name="T59" fmla="*/ 789 h 2120"/>
                  <a:gd name="T60" fmla="*/ 296 w 550"/>
                  <a:gd name="T61" fmla="*/ 924 h 2120"/>
                  <a:gd name="T62" fmla="*/ 297 w 550"/>
                  <a:gd name="T63" fmla="*/ 1014 h 2120"/>
                  <a:gd name="T64" fmla="*/ 254 w 550"/>
                  <a:gd name="T65" fmla="*/ 1150 h 2120"/>
                  <a:gd name="T66" fmla="*/ 209 w 550"/>
                  <a:gd name="T67" fmla="*/ 1195 h 2120"/>
                  <a:gd name="T68" fmla="*/ 142 w 550"/>
                  <a:gd name="T69" fmla="*/ 1015 h 2120"/>
                  <a:gd name="T70" fmla="*/ 97 w 550"/>
                  <a:gd name="T71" fmla="*/ 1015 h 2120"/>
                  <a:gd name="T72" fmla="*/ 7 w 550"/>
                  <a:gd name="T73" fmla="*/ 836 h 2120"/>
                  <a:gd name="T74" fmla="*/ 53 w 550"/>
                  <a:gd name="T75" fmla="*/ 1015 h 2120"/>
                  <a:gd name="T76" fmla="*/ 126 w 550"/>
                  <a:gd name="T77" fmla="*/ 1060 h 2120"/>
                  <a:gd name="T78" fmla="*/ 158 w 550"/>
                  <a:gd name="T79" fmla="*/ 1164 h 2120"/>
                  <a:gd name="T80" fmla="*/ 210 w 550"/>
                  <a:gd name="T81" fmla="*/ 1285 h 2120"/>
                  <a:gd name="T82" fmla="*/ 190 w 550"/>
                  <a:gd name="T83" fmla="*/ 1646 h 2120"/>
                  <a:gd name="T84" fmla="*/ 237 w 550"/>
                  <a:gd name="T85" fmla="*/ 2051 h 2120"/>
                  <a:gd name="T86" fmla="*/ 258 w 550"/>
                  <a:gd name="T87" fmla="*/ 2058 h 2120"/>
                  <a:gd name="T88" fmla="*/ 299 w 550"/>
                  <a:gd name="T89" fmla="*/ 2003 h 2120"/>
                  <a:gd name="T90" fmla="*/ 285 w 550"/>
                  <a:gd name="T91" fmla="*/ 1907 h 2120"/>
                  <a:gd name="T92" fmla="*/ 312 w 550"/>
                  <a:gd name="T93" fmla="*/ 2058 h 2120"/>
                  <a:gd name="T94" fmla="*/ 312 w 550"/>
                  <a:gd name="T95" fmla="*/ 1989 h 2120"/>
                  <a:gd name="T96" fmla="*/ 326 w 550"/>
                  <a:gd name="T97" fmla="*/ 1962 h 2120"/>
                  <a:gd name="T98" fmla="*/ 367 w 550"/>
                  <a:gd name="T99" fmla="*/ 1989 h 2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0"/>
                  <a:gd name="T151" fmla="*/ 0 h 2120"/>
                  <a:gd name="T152" fmla="*/ 550 w 550"/>
                  <a:gd name="T153" fmla="*/ 2120 h 2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0" h="2120">
                    <a:moveTo>
                      <a:pt x="367" y="1989"/>
                    </a:moveTo>
                    <a:cubicBezTo>
                      <a:pt x="310" y="1898"/>
                      <a:pt x="349" y="1905"/>
                      <a:pt x="340" y="1907"/>
                    </a:cubicBezTo>
                    <a:cubicBezTo>
                      <a:pt x="331" y="1909"/>
                      <a:pt x="312" y="1970"/>
                      <a:pt x="312" y="2003"/>
                    </a:cubicBezTo>
                    <a:cubicBezTo>
                      <a:pt x="312" y="2036"/>
                      <a:pt x="343" y="2117"/>
                      <a:pt x="342" y="2103"/>
                    </a:cubicBezTo>
                    <a:cubicBezTo>
                      <a:pt x="341" y="2089"/>
                      <a:pt x="314" y="2000"/>
                      <a:pt x="303" y="1916"/>
                    </a:cubicBezTo>
                    <a:cubicBezTo>
                      <a:pt x="292" y="1832"/>
                      <a:pt x="279" y="1693"/>
                      <a:pt x="276" y="1600"/>
                    </a:cubicBezTo>
                    <a:cubicBezTo>
                      <a:pt x="272" y="1507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85" y="1518"/>
                      <a:pt x="190" y="1646"/>
                    </a:cubicBezTo>
                    <a:cubicBezTo>
                      <a:pt x="195" y="1773"/>
                      <a:pt x="226" y="1982"/>
                      <a:pt x="237" y="2051"/>
                    </a:cubicBezTo>
                    <a:cubicBezTo>
                      <a:pt x="248" y="2120"/>
                      <a:pt x="248" y="2066"/>
                      <a:pt x="258" y="2058"/>
                    </a:cubicBezTo>
                    <a:cubicBezTo>
                      <a:pt x="268" y="2050"/>
                      <a:pt x="295" y="2028"/>
                      <a:pt x="299" y="2003"/>
                    </a:cubicBezTo>
                    <a:cubicBezTo>
                      <a:pt x="303" y="1978"/>
                      <a:pt x="283" y="1898"/>
                      <a:pt x="285" y="1907"/>
                    </a:cubicBezTo>
                    <a:cubicBezTo>
                      <a:pt x="287" y="1916"/>
                      <a:pt x="307" y="2044"/>
                      <a:pt x="312" y="2058"/>
                    </a:cubicBezTo>
                    <a:cubicBezTo>
                      <a:pt x="317" y="2072"/>
                      <a:pt x="310" y="2005"/>
                      <a:pt x="312" y="1989"/>
                    </a:cubicBezTo>
                    <a:cubicBezTo>
                      <a:pt x="314" y="1973"/>
                      <a:pt x="317" y="1962"/>
                      <a:pt x="326" y="1962"/>
                    </a:cubicBezTo>
                    <a:cubicBezTo>
                      <a:pt x="335" y="1962"/>
                      <a:pt x="359" y="1983"/>
                      <a:pt x="367" y="198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2" name="Freeform 838"/>
              <p:cNvSpPr>
                <a:spLocks/>
              </p:cNvSpPr>
              <p:nvPr/>
            </p:nvSpPr>
            <p:spPr bwMode="auto">
              <a:xfrm>
                <a:off x="2201" y="359"/>
                <a:ext cx="617" cy="2059"/>
              </a:xfrm>
              <a:custGeom>
                <a:avLst/>
                <a:gdLst>
                  <a:gd name="T0" fmla="*/ 501 w 617"/>
                  <a:gd name="T1" fmla="*/ 1959 h 2059"/>
                  <a:gd name="T2" fmla="*/ 473 w 617"/>
                  <a:gd name="T3" fmla="*/ 1945 h 2059"/>
                  <a:gd name="T4" fmla="*/ 309 w 617"/>
                  <a:gd name="T5" fmla="*/ 1712 h 2059"/>
                  <a:gd name="T6" fmla="*/ 432 w 617"/>
                  <a:gd name="T7" fmla="*/ 1520 h 2059"/>
                  <a:gd name="T8" fmla="*/ 610 w 617"/>
                  <a:gd name="T9" fmla="*/ 1314 h 2059"/>
                  <a:gd name="T10" fmla="*/ 473 w 617"/>
                  <a:gd name="T11" fmla="*/ 1410 h 2059"/>
                  <a:gd name="T12" fmla="*/ 542 w 617"/>
                  <a:gd name="T13" fmla="*/ 1191 h 2059"/>
                  <a:gd name="T14" fmla="*/ 350 w 617"/>
                  <a:gd name="T15" fmla="*/ 1534 h 2059"/>
                  <a:gd name="T16" fmla="*/ 276 w 617"/>
                  <a:gd name="T17" fmla="*/ 1600 h 2059"/>
                  <a:gd name="T18" fmla="*/ 280 w 617"/>
                  <a:gd name="T19" fmla="*/ 1355 h 2059"/>
                  <a:gd name="T20" fmla="*/ 320 w 617"/>
                  <a:gd name="T21" fmla="*/ 1150 h 2059"/>
                  <a:gd name="T22" fmla="*/ 364 w 617"/>
                  <a:gd name="T23" fmla="*/ 1058 h 2059"/>
                  <a:gd name="T24" fmla="*/ 386 w 617"/>
                  <a:gd name="T25" fmla="*/ 968 h 2059"/>
                  <a:gd name="T26" fmla="*/ 318 w 617"/>
                  <a:gd name="T27" fmla="*/ 834 h 2059"/>
                  <a:gd name="T28" fmla="*/ 362 w 617"/>
                  <a:gd name="T29" fmla="*/ 653 h 2059"/>
                  <a:gd name="T30" fmla="*/ 405 w 617"/>
                  <a:gd name="T31" fmla="*/ 563 h 2059"/>
                  <a:gd name="T32" fmla="*/ 538 w 617"/>
                  <a:gd name="T33" fmla="*/ 426 h 2059"/>
                  <a:gd name="T34" fmla="*/ 477 w 617"/>
                  <a:gd name="T35" fmla="*/ 453 h 2059"/>
                  <a:gd name="T36" fmla="*/ 409 w 617"/>
                  <a:gd name="T37" fmla="*/ 492 h 2059"/>
                  <a:gd name="T38" fmla="*/ 452 w 617"/>
                  <a:gd name="T39" fmla="*/ 362 h 2059"/>
                  <a:gd name="T40" fmla="*/ 501 w 617"/>
                  <a:gd name="T41" fmla="*/ 92 h 2059"/>
                  <a:gd name="T42" fmla="*/ 427 w 617"/>
                  <a:gd name="T43" fmla="*/ 337 h 2059"/>
                  <a:gd name="T44" fmla="*/ 361 w 617"/>
                  <a:gd name="T45" fmla="*/ 517 h 2059"/>
                  <a:gd name="T46" fmla="*/ 331 w 617"/>
                  <a:gd name="T47" fmla="*/ 338 h 2059"/>
                  <a:gd name="T48" fmla="*/ 324 w 617"/>
                  <a:gd name="T49" fmla="*/ 209 h 2059"/>
                  <a:gd name="T50" fmla="*/ 310 w 617"/>
                  <a:gd name="T51" fmla="*/ 132 h 2059"/>
                  <a:gd name="T52" fmla="*/ 310 w 617"/>
                  <a:gd name="T53" fmla="*/ 3 h 2059"/>
                  <a:gd name="T54" fmla="*/ 291 w 617"/>
                  <a:gd name="T55" fmla="*/ 113 h 2059"/>
                  <a:gd name="T56" fmla="*/ 292 w 617"/>
                  <a:gd name="T57" fmla="*/ 203 h 2059"/>
                  <a:gd name="T58" fmla="*/ 315 w 617"/>
                  <a:gd name="T59" fmla="*/ 428 h 2059"/>
                  <a:gd name="T60" fmla="*/ 339 w 617"/>
                  <a:gd name="T61" fmla="*/ 564 h 2059"/>
                  <a:gd name="T62" fmla="*/ 295 w 617"/>
                  <a:gd name="T63" fmla="*/ 744 h 2059"/>
                  <a:gd name="T64" fmla="*/ 252 w 617"/>
                  <a:gd name="T65" fmla="*/ 789 h 2059"/>
                  <a:gd name="T66" fmla="*/ 296 w 617"/>
                  <a:gd name="T67" fmla="*/ 924 h 2059"/>
                  <a:gd name="T68" fmla="*/ 297 w 617"/>
                  <a:gd name="T69" fmla="*/ 1014 h 2059"/>
                  <a:gd name="T70" fmla="*/ 254 w 617"/>
                  <a:gd name="T71" fmla="*/ 1150 h 2059"/>
                  <a:gd name="T72" fmla="*/ 209 w 617"/>
                  <a:gd name="T73" fmla="*/ 1195 h 2059"/>
                  <a:gd name="T74" fmla="*/ 142 w 617"/>
                  <a:gd name="T75" fmla="*/ 1015 h 2059"/>
                  <a:gd name="T76" fmla="*/ 97 w 617"/>
                  <a:gd name="T77" fmla="*/ 1015 h 2059"/>
                  <a:gd name="T78" fmla="*/ 7 w 617"/>
                  <a:gd name="T79" fmla="*/ 836 h 2059"/>
                  <a:gd name="T80" fmla="*/ 53 w 617"/>
                  <a:gd name="T81" fmla="*/ 1015 h 2059"/>
                  <a:gd name="T82" fmla="*/ 126 w 617"/>
                  <a:gd name="T83" fmla="*/ 1060 h 2059"/>
                  <a:gd name="T84" fmla="*/ 158 w 617"/>
                  <a:gd name="T85" fmla="*/ 1164 h 2059"/>
                  <a:gd name="T86" fmla="*/ 210 w 617"/>
                  <a:gd name="T87" fmla="*/ 1285 h 2059"/>
                  <a:gd name="T88" fmla="*/ 190 w 617"/>
                  <a:gd name="T89" fmla="*/ 1646 h 2059"/>
                  <a:gd name="T90" fmla="*/ 185 w 617"/>
                  <a:gd name="T91" fmla="*/ 1835 h 2059"/>
                  <a:gd name="T92" fmla="*/ 213 w 617"/>
                  <a:gd name="T93" fmla="*/ 2027 h 2059"/>
                  <a:gd name="T94" fmla="*/ 309 w 617"/>
                  <a:gd name="T95" fmla="*/ 2027 h 2059"/>
                  <a:gd name="T96" fmla="*/ 405 w 617"/>
                  <a:gd name="T97" fmla="*/ 1986 h 2059"/>
                  <a:gd name="T98" fmla="*/ 350 w 617"/>
                  <a:gd name="T99" fmla="*/ 1972 h 2059"/>
                  <a:gd name="T100" fmla="*/ 418 w 617"/>
                  <a:gd name="T101" fmla="*/ 1959 h 2059"/>
                  <a:gd name="T102" fmla="*/ 460 w 617"/>
                  <a:gd name="T103" fmla="*/ 1945 h 2059"/>
                  <a:gd name="T104" fmla="*/ 501 w 617"/>
                  <a:gd name="T105" fmla="*/ 1959 h 20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7"/>
                  <a:gd name="T160" fmla="*/ 0 h 2059"/>
                  <a:gd name="T161" fmla="*/ 617 w 617"/>
                  <a:gd name="T162" fmla="*/ 2059 h 20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7" h="2059">
                    <a:moveTo>
                      <a:pt x="501" y="1959"/>
                    </a:moveTo>
                    <a:cubicBezTo>
                      <a:pt x="466" y="1874"/>
                      <a:pt x="505" y="1986"/>
                      <a:pt x="473" y="1945"/>
                    </a:cubicBezTo>
                    <a:cubicBezTo>
                      <a:pt x="441" y="1904"/>
                      <a:pt x="316" y="1783"/>
                      <a:pt x="309" y="1712"/>
                    </a:cubicBezTo>
                    <a:cubicBezTo>
                      <a:pt x="302" y="1641"/>
                      <a:pt x="382" y="1586"/>
                      <a:pt x="432" y="1520"/>
                    </a:cubicBezTo>
                    <a:cubicBezTo>
                      <a:pt x="482" y="1454"/>
                      <a:pt x="603" y="1332"/>
                      <a:pt x="610" y="1314"/>
                    </a:cubicBezTo>
                    <a:cubicBezTo>
                      <a:pt x="617" y="1296"/>
                      <a:pt x="484" y="1430"/>
                      <a:pt x="473" y="1410"/>
                    </a:cubicBezTo>
                    <a:cubicBezTo>
                      <a:pt x="462" y="1390"/>
                      <a:pt x="562" y="1170"/>
                      <a:pt x="542" y="1191"/>
                    </a:cubicBezTo>
                    <a:cubicBezTo>
                      <a:pt x="522" y="1212"/>
                      <a:pt x="394" y="1466"/>
                      <a:pt x="350" y="1534"/>
                    </a:cubicBezTo>
                    <a:cubicBezTo>
                      <a:pt x="306" y="1602"/>
                      <a:pt x="288" y="1630"/>
                      <a:pt x="276" y="1600"/>
                    </a:cubicBezTo>
                    <a:cubicBezTo>
                      <a:pt x="264" y="1570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94" y="1554"/>
                      <a:pt x="190" y="1646"/>
                    </a:cubicBezTo>
                    <a:cubicBezTo>
                      <a:pt x="186" y="1738"/>
                      <a:pt x="181" y="1772"/>
                      <a:pt x="185" y="1835"/>
                    </a:cubicBezTo>
                    <a:cubicBezTo>
                      <a:pt x="189" y="1898"/>
                      <a:pt x="192" y="1995"/>
                      <a:pt x="213" y="2027"/>
                    </a:cubicBezTo>
                    <a:cubicBezTo>
                      <a:pt x="234" y="2059"/>
                      <a:pt x="277" y="2034"/>
                      <a:pt x="309" y="2027"/>
                    </a:cubicBezTo>
                    <a:cubicBezTo>
                      <a:pt x="341" y="2020"/>
                      <a:pt x="398" y="1995"/>
                      <a:pt x="405" y="1986"/>
                    </a:cubicBezTo>
                    <a:cubicBezTo>
                      <a:pt x="412" y="1977"/>
                      <a:pt x="348" y="1976"/>
                      <a:pt x="350" y="1972"/>
                    </a:cubicBezTo>
                    <a:cubicBezTo>
                      <a:pt x="352" y="1968"/>
                      <a:pt x="400" y="1963"/>
                      <a:pt x="418" y="1959"/>
                    </a:cubicBezTo>
                    <a:cubicBezTo>
                      <a:pt x="436" y="1955"/>
                      <a:pt x="446" y="1945"/>
                      <a:pt x="460" y="1945"/>
                    </a:cubicBezTo>
                    <a:cubicBezTo>
                      <a:pt x="474" y="1945"/>
                      <a:pt x="493" y="1956"/>
                      <a:pt x="501" y="195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793" name="Group 839"/>
              <p:cNvGrpSpPr>
                <a:grpSpLocks/>
              </p:cNvGrpSpPr>
              <p:nvPr/>
            </p:nvGrpSpPr>
            <p:grpSpPr bwMode="auto">
              <a:xfrm rot="10058229" flipH="1">
                <a:off x="2575" y="312"/>
                <a:ext cx="288" cy="240"/>
                <a:chOff x="3096" y="3832"/>
                <a:chExt cx="840" cy="560"/>
              </a:xfrm>
            </p:grpSpPr>
            <p:sp>
              <p:nvSpPr>
                <p:cNvPr id="22794" name="Freeform 84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5" name="Freeform 84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6" name="Freeform 84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7" name="Freeform 84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8" name="Freeform 84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9" name="Freeform 84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0" name="Freeform 84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1" name="Freeform 84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02" name="Group 848"/>
              <p:cNvGrpSpPr>
                <a:grpSpLocks/>
              </p:cNvGrpSpPr>
              <p:nvPr/>
            </p:nvGrpSpPr>
            <p:grpSpPr bwMode="auto">
              <a:xfrm rot="3430492" flipH="1">
                <a:off x="2302" y="338"/>
                <a:ext cx="288" cy="240"/>
                <a:chOff x="3096" y="3832"/>
                <a:chExt cx="840" cy="560"/>
              </a:xfrm>
            </p:grpSpPr>
            <p:sp>
              <p:nvSpPr>
                <p:cNvPr id="22803" name="Freeform 84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4" name="Freeform 85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5" name="Freeform 85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6" name="Freeform 85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7" name="Freeform 85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8" name="Freeform 85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9" name="Freeform 85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0" name="Freeform 85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11" name="Group 857"/>
              <p:cNvGrpSpPr>
                <a:grpSpLocks/>
              </p:cNvGrpSpPr>
              <p:nvPr/>
            </p:nvGrpSpPr>
            <p:grpSpPr bwMode="auto">
              <a:xfrm rot="3430492" flipH="1">
                <a:off x="2324" y="658"/>
                <a:ext cx="288" cy="192"/>
                <a:chOff x="3096" y="3832"/>
                <a:chExt cx="840" cy="560"/>
              </a:xfrm>
            </p:grpSpPr>
            <p:sp>
              <p:nvSpPr>
                <p:cNvPr id="22812" name="Freeform 858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3" name="Freeform 859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4" name="Freeform 860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5" name="Freeform 861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6" name="Freeform 862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7" name="Freeform 863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8" name="Freeform 864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9" name="Freeform 865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20" name="Group 744"/>
            <p:cNvGrpSpPr>
              <a:grpSpLocks/>
            </p:cNvGrpSpPr>
            <p:nvPr/>
          </p:nvGrpSpPr>
          <p:grpSpPr bwMode="auto">
            <a:xfrm rot="-1593220">
              <a:off x="3130634" y="1201259"/>
              <a:ext cx="1512185" cy="2746075"/>
              <a:chOff x="2028" y="180"/>
              <a:chExt cx="1048" cy="2241"/>
            </a:xfrm>
          </p:grpSpPr>
          <p:grpSp>
            <p:nvGrpSpPr>
              <p:cNvPr id="22821" name="Group 745"/>
              <p:cNvGrpSpPr>
                <a:grpSpLocks/>
              </p:cNvGrpSpPr>
              <p:nvPr/>
            </p:nvGrpSpPr>
            <p:grpSpPr bwMode="auto">
              <a:xfrm rot="4566614" flipH="1">
                <a:off x="2402" y="180"/>
                <a:ext cx="240" cy="240"/>
                <a:chOff x="3096" y="3832"/>
                <a:chExt cx="840" cy="560"/>
              </a:xfrm>
            </p:grpSpPr>
            <p:sp>
              <p:nvSpPr>
                <p:cNvPr id="22822" name="Freeform 746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3" name="Freeform 747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4" name="Freeform 748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5" name="Freeform 749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6" name="Freeform 750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7" name="Freeform 751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8" name="Freeform 752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9" name="Freeform 753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30" name="Group 754"/>
              <p:cNvGrpSpPr>
                <a:grpSpLocks/>
              </p:cNvGrpSpPr>
              <p:nvPr/>
            </p:nvGrpSpPr>
            <p:grpSpPr bwMode="auto">
              <a:xfrm rot="13412250" flipH="1">
                <a:off x="2640" y="1824"/>
                <a:ext cx="276" cy="172"/>
                <a:chOff x="3096" y="3832"/>
                <a:chExt cx="840" cy="560"/>
              </a:xfrm>
            </p:grpSpPr>
            <p:sp>
              <p:nvSpPr>
                <p:cNvPr id="22831" name="Freeform 755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2" name="Freeform 756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3" name="Freeform 757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4" name="Freeform 758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5" name="Freeform 759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6" name="Freeform 760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7" name="Freeform 761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8" name="Freeform 762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39" name="Group 763"/>
              <p:cNvGrpSpPr>
                <a:grpSpLocks/>
              </p:cNvGrpSpPr>
              <p:nvPr/>
            </p:nvGrpSpPr>
            <p:grpSpPr bwMode="auto">
              <a:xfrm rot="3430492" flipH="1">
                <a:off x="2004" y="1211"/>
                <a:ext cx="288" cy="240"/>
                <a:chOff x="3096" y="3832"/>
                <a:chExt cx="840" cy="560"/>
              </a:xfrm>
            </p:grpSpPr>
            <p:sp>
              <p:nvSpPr>
                <p:cNvPr id="22840" name="Freeform 764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1" name="Freeform 765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2" name="Freeform 766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3" name="Freeform 767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4" name="Freeform 768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5" name="Freeform 769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6" name="Freeform 770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7" name="Freeform 771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48" name="Group 772"/>
              <p:cNvGrpSpPr>
                <a:grpSpLocks/>
              </p:cNvGrpSpPr>
              <p:nvPr/>
            </p:nvGrpSpPr>
            <p:grpSpPr bwMode="auto">
              <a:xfrm rot="5993130">
                <a:off x="2100" y="1025"/>
                <a:ext cx="403" cy="298"/>
                <a:chOff x="4368" y="998"/>
                <a:chExt cx="403" cy="298"/>
              </a:xfrm>
            </p:grpSpPr>
            <p:grpSp>
              <p:nvGrpSpPr>
                <p:cNvPr id="22849" name="Group 773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22850" name="Freeform 774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1" name="Freeform 775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2" name="Freeform 776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3" name="Freeform 777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4" name="Freeform 778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5" name="Freeform 779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6" name="Freeform 780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57" name="Freeform 781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58" name="Group 782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22859" name="Freeform 783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0" name="Freeform 784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1" name="Freeform 785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2" name="Freeform 786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3" name="Freeform 787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4" name="Freeform 788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5" name="Freeform 789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66" name="Freeform 790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867" name="Group 791"/>
              <p:cNvGrpSpPr>
                <a:grpSpLocks/>
              </p:cNvGrpSpPr>
              <p:nvPr/>
            </p:nvGrpSpPr>
            <p:grpSpPr bwMode="auto">
              <a:xfrm rot="10058229" flipH="1">
                <a:off x="2628" y="565"/>
                <a:ext cx="288" cy="240"/>
                <a:chOff x="3096" y="3832"/>
                <a:chExt cx="840" cy="560"/>
              </a:xfrm>
            </p:grpSpPr>
            <p:sp>
              <p:nvSpPr>
                <p:cNvPr id="22868" name="Freeform 792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9" name="Freeform 793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0" name="Freeform 794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1" name="Freeform 795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2" name="Freeform 796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3" name="Freeform 797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4" name="Freeform 798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5" name="Freeform 799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76" name="Group 800"/>
              <p:cNvGrpSpPr>
                <a:grpSpLocks/>
              </p:cNvGrpSpPr>
              <p:nvPr/>
            </p:nvGrpSpPr>
            <p:grpSpPr bwMode="auto">
              <a:xfrm rot="-6087587">
                <a:off x="2683" y="1589"/>
                <a:ext cx="403" cy="298"/>
                <a:chOff x="4368" y="998"/>
                <a:chExt cx="403" cy="298"/>
              </a:xfrm>
            </p:grpSpPr>
            <p:grpSp>
              <p:nvGrpSpPr>
                <p:cNvPr id="22877" name="Group 801"/>
                <p:cNvGrpSpPr>
                  <a:grpSpLocks/>
                </p:cNvGrpSpPr>
                <p:nvPr/>
              </p:nvGrpSpPr>
              <p:grpSpPr bwMode="auto">
                <a:xfrm rot="19037362" flipH="1">
                  <a:off x="4368" y="1104"/>
                  <a:ext cx="288" cy="192"/>
                  <a:chOff x="3096" y="3832"/>
                  <a:chExt cx="840" cy="560"/>
                </a:xfrm>
              </p:grpSpPr>
              <p:sp>
                <p:nvSpPr>
                  <p:cNvPr id="22878" name="Freeform 802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79" name="Freeform 803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0" name="Freeform 804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1" name="Freeform 805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2" name="Freeform 806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3" name="Freeform 807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4" name="Freeform 808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5" name="Freeform 809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886" name="Group 810"/>
                <p:cNvGrpSpPr>
                  <a:grpSpLocks/>
                </p:cNvGrpSpPr>
                <p:nvPr/>
              </p:nvGrpSpPr>
              <p:grpSpPr bwMode="auto">
                <a:xfrm rot="19037362" flipH="1">
                  <a:off x="4508" y="998"/>
                  <a:ext cx="263" cy="298"/>
                  <a:chOff x="3096" y="3832"/>
                  <a:chExt cx="840" cy="560"/>
                </a:xfrm>
              </p:grpSpPr>
              <p:sp>
                <p:nvSpPr>
                  <p:cNvPr id="22887" name="Freeform 811"/>
                  <p:cNvSpPr>
                    <a:spLocks/>
                  </p:cNvSpPr>
                  <p:nvPr/>
                </p:nvSpPr>
                <p:spPr bwMode="auto">
                  <a:xfrm>
                    <a:off x="3096" y="3832"/>
                    <a:ext cx="840" cy="560"/>
                  </a:xfrm>
                  <a:custGeom>
                    <a:avLst/>
                    <a:gdLst>
                      <a:gd name="T0" fmla="*/ 24 w 840"/>
                      <a:gd name="T1" fmla="*/ 152 h 560"/>
                      <a:gd name="T2" fmla="*/ 120 w 840"/>
                      <a:gd name="T3" fmla="*/ 56 h 560"/>
                      <a:gd name="T4" fmla="*/ 312 w 840"/>
                      <a:gd name="T5" fmla="*/ 8 h 560"/>
                      <a:gd name="T6" fmla="*/ 552 w 840"/>
                      <a:gd name="T7" fmla="*/ 104 h 560"/>
                      <a:gd name="T8" fmla="*/ 696 w 840"/>
                      <a:gd name="T9" fmla="*/ 296 h 560"/>
                      <a:gd name="T10" fmla="*/ 840 w 840"/>
                      <a:gd name="T11" fmla="*/ 536 h 560"/>
                      <a:gd name="T12" fmla="*/ 696 w 840"/>
                      <a:gd name="T13" fmla="*/ 440 h 560"/>
                      <a:gd name="T14" fmla="*/ 456 w 840"/>
                      <a:gd name="T15" fmla="*/ 440 h 560"/>
                      <a:gd name="T16" fmla="*/ 216 w 840"/>
                      <a:gd name="T17" fmla="*/ 392 h 560"/>
                      <a:gd name="T18" fmla="*/ 24 w 840"/>
                      <a:gd name="T19" fmla="*/ 296 h 560"/>
                      <a:gd name="T20" fmla="*/ 24 w 840"/>
                      <a:gd name="T21" fmla="*/ 152 h 5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40"/>
                      <a:gd name="T34" fmla="*/ 0 h 560"/>
                      <a:gd name="T35" fmla="*/ 840 w 840"/>
                      <a:gd name="T36" fmla="*/ 560 h 5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40" h="560">
                        <a:moveTo>
                          <a:pt x="24" y="152"/>
                        </a:moveTo>
                        <a:cubicBezTo>
                          <a:pt x="40" y="112"/>
                          <a:pt x="72" y="80"/>
                          <a:pt x="120" y="56"/>
                        </a:cubicBezTo>
                        <a:cubicBezTo>
                          <a:pt x="168" y="32"/>
                          <a:pt x="240" y="0"/>
                          <a:pt x="312" y="8"/>
                        </a:cubicBezTo>
                        <a:cubicBezTo>
                          <a:pt x="384" y="16"/>
                          <a:pt x="488" y="56"/>
                          <a:pt x="552" y="104"/>
                        </a:cubicBezTo>
                        <a:cubicBezTo>
                          <a:pt x="616" y="152"/>
                          <a:pt x="648" y="224"/>
                          <a:pt x="696" y="296"/>
                        </a:cubicBezTo>
                        <a:cubicBezTo>
                          <a:pt x="744" y="368"/>
                          <a:pt x="840" y="512"/>
                          <a:pt x="840" y="536"/>
                        </a:cubicBezTo>
                        <a:cubicBezTo>
                          <a:pt x="840" y="560"/>
                          <a:pt x="760" y="456"/>
                          <a:pt x="696" y="440"/>
                        </a:cubicBezTo>
                        <a:cubicBezTo>
                          <a:pt x="632" y="424"/>
                          <a:pt x="536" y="448"/>
                          <a:pt x="456" y="440"/>
                        </a:cubicBezTo>
                        <a:cubicBezTo>
                          <a:pt x="376" y="432"/>
                          <a:pt x="288" y="416"/>
                          <a:pt x="216" y="392"/>
                        </a:cubicBezTo>
                        <a:cubicBezTo>
                          <a:pt x="144" y="368"/>
                          <a:pt x="48" y="344"/>
                          <a:pt x="24" y="296"/>
                        </a:cubicBezTo>
                        <a:cubicBezTo>
                          <a:pt x="0" y="248"/>
                          <a:pt x="8" y="192"/>
                          <a:pt x="24" y="15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8" name="Freeform 812"/>
                  <p:cNvSpPr>
                    <a:spLocks/>
                  </p:cNvSpPr>
                  <p:nvPr/>
                </p:nvSpPr>
                <p:spPr bwMode="auto">
                  <a:xfrm>
                    <a:off x="3120" y="3984"/>
                    <a:ext cx="768" cy="336"/>
                  </a:xfrm>
                  <a:custGeom>
                    <a:avLst/>
                    <a:gdLst>
                      <a:gd name="T0" fmla="*/ 0 w 768"/>
                      <a:gd name="T1" fmla="*/ 0 h 336"/>
                      <a:gd name="T2" fmla="*/ 288 w 768"/>
                      <a:gd name="T3" fmla="*/ 48 h 336"/>
                      <a:gd name="T4" fmla="*/ 576 w 768"/>
                      <a:gd name="T5" fmla="*/ 144 h 336"/>
                      <a:gd name="T6" fmla="*/ 768 w 768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68"/>
                      <a:gd name="T13" fmla="*/ 0 h 336"/>
                      <a:gd name="T14" fmla="*/ 768 w 768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68" h="336">
                        <a:moveTo>
                          <a:pt x="0" y="0"/>
                        </a:moveTo>
                        <a:cubicBezTo>
                          <a:pt x="96" y="12"/>
                          <a:pt x="192" y="24"/>
                          <a:pt x="288" y="48"/>
                        </a:cubicBezTo>
                        <a:cubicBezTo>
                          <a:pt x="384" y="72"/>
                          <a:pt x="496" y="96"/>
                          <a:pt x="576" y="144"/>
                        </a:cubicBezTo>
                        <a:cubicBezTo>
                          <a:pt x="656" y="192"/>
                          <a:pt x="712" y="264"/>
                          <a:pt x="768" y="3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9" name="Freeform 813"/>
                  <p:cNvSpPr>
                    <a:spLocks/>
                  </p:cNvSpPr>
                  <p:nvPr/>
                </p:nvSpPr>
                <p:spPr bwMode="auto">
                  <a:xfrm>
                    <a:off x="3216" y="3872"/>
                    <a:ext cx="336" cy="112"/>
                  </a:xfrm>
                  <a:custGeom>
                    <a:avLst/>
                    <a:gdLst>
                      <a:gd name="T0" fmla="*/ 0 w 336"/>
                      <a:gd name="T1" fmla="*/ 112 h 112"/>
                      <a:gd name="T2" fmla="*/ 144 w 336"/>
                      <a:gd name="T3" fmla="*/ 16 h 112"/>
                      <a:gd name="T4" fmla="*/ 336 w 336"/>
                      <a:gd name="T5" fmla="*/ 16 h 112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112"/>
                      <a:gd name="T11" fmla="*/ 336 w 336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112">
                        <a:moveTo>
                          <a:pt x="0" y="112"/>
                        </a:moveTo>
                        <a:cubicBezTo>
                          <a:pt x="44" y="72"/>
                          <a:pt x="88" y="32"/>
                          <a:pt x="144" y="16"/>
                        </a:cubicBezTo>
                        <a:cubicBezTo>
                          <a:pt x="200" y="0"/>
                          <a:pt x="268" y="8"/>
                          <a:pt x="336" y="1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90" name="Freeform 814"/>
                  <p:cNvSpPr>
                    <a:spLocks/>
                  </p:cNvSpPr>
                  <p:nvPr/>
                </p:nvSpPr>
                <p:spPr bwMode="auto">
                  <a:xfrm>
                    <a:off x="3360" y="3936"/>
                    <a:ext cx="336" cy="56"/>
                  </a:xfrm>
                  <a:custGeom>
                    <a:avLst/>
                    <a:gdLst>
                      <a:gd name="T0" fmla="*/ 0 w 336"/>
                      <a:gd name="T1" fmla="*/ 48 h 56"/>
                      <a:gd name="T2" fmla="*/ 96 w 336"/>
                      <a:gd name="T3" fmla="*/ 48 h 56"/>
                      <a:gd name="T4" fmla="*/ 240 w 336"/>
                      <a:gd name="T5" fmla="*/ 0 h 56"/>
                      <a:gd name="T6" fmla="*/ 336 w 336"/>
                      <a:gd name="T7" fmla="*/ 48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6"/>
                      <a:gd name="T13" fmla="*/ 0 h 56"/>
                      <a:gd name="T14" fmla="*/ 336 w 336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6" h="56">
                        <a:moveTo>
                          <a:pt x="0" y="48"/>
                        </a:moveTo>
                        <a:cubicBezTo>
                          <a:pt x="28" y="52"/>
                          <a:pt x="56" y="56"/>
                          <a:pt x="96" y="48"/>
                        </a:cubicBezTo>
                        <a:cubicBezTo>
                          <a:pt x="136" y="40"/>
                          <a:pt x="200" y="0"/>
                          <a:pt x="240" y="0"/>
                        </a:cubicBezTo>
                        <a:cubicBezTo>
                          <a:pt x="280" y="0"/>
                          <a:pt x="308" y="24"/>
                          <a:pt x="336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91" name="Freeform 815"/>
                  <p:cNvSpPr>
                    <a:spLocks/>
                  </p:cNvSpPr>
                  <p:nvPr/>
                </p:nvSpPr>
                <p:spPr bwMode="auto">
                  <a:xfrm>
                    <a:off x="3552" y="4024"/>
                    <a:ext cx="192" cy="104"/>
                  </a:xfrm>
                  <a:custGeom>
                    <a:avLst/>
                    <a:gdLst>
                      <a:gd name="T0" fmla="*/ 0 w 192"/>
                      <a:gd name="T1" fmla="*/ 56 h 104"/>
                      <a:gd name="T2" fmla="*/ 144 w 192"/>
                      <a:gd name="T3" fmla="*/ 8 h 104"/>
                      <a:gd name="T4" fmla="*/ 192 w 192"/>
                      <a:gd name="T5" fmla="*/ 104 h 104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04"/>
                      <a:gd name="T11" fmla="*/ 192 w 192"/>
                      <a:gd name="T12" fmla="*/ 104 h 10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04">
                        <a:moveTo>
                          <a:pt x="0" y="56"/>
                        </a:moveTo>
                        <a:cubicBezTo>
                          <a:pt x="56" y="28"/>
                          <a:pt x="112" y="0"/>
                          <a:pt x="144" y="8"/>
                        </a:cubicBezTo>
                        <a:cubicBezTo>
                          <a:pt x="176" y="16"/>
                          <a:pt x="184" y="60"/>
                          <a:pt x="192" y="10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92" name="Freeform 816"/>
                  <p:cNvSpPr>
                    <a:spLocks/>
                  </p:cNvSpPr>
                  <p:nvPr/>
                </p:nvSpPr>
                <p:spPr bwMode="auto">
                  <a:xfrm>
                    <a:off x="3168" y="3984"/>
                    <a:ext cx="144" cy="192"/>
                  </a:xfrm>
                  <a:custGeom>
                    <a:avLst/>
                    <a:gdLst>
                      <a:gd name="T0" fmla="*/ 0 w 144"/>
                      <a:gd name="T1" fmla="*/ 0 h 192"/>
                      <a:gd name="T2" fmla="*/ 48 w 144"/>
                      <a:gd name="T3" fmla="*/ 96 h 192"/>
                      <a:gd name="T4" fmla="*/ 144 w 144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92"/>
                      <a:gd name="T11" fmla="*/ 144 w 144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92">
                        <a:moveTo>
                          <a:pt x="0" y="0"/>
                        </a:moveTo>
                        <a:cubicBezTo>
                          <a:pt x="12" y="32"/>
                          <a:pt x="24" y="64"/>
                          <a:pt x="48" y="96"/>
                        </a:cubicBezTo>
                        <a:cubicBezTo>
                          <a:pt x="72" y="128"/>
                          <a:pt x="120" y="168"/>
                          <a:pt x="144" y="19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93" name="Freeform 817"/>
                  <p:cNvSpPr>
                    <a:spLocks/>
                  </p:cNvSpPr>
                  <p:nvPr/>
                </p:nvSpPr>
                <p:spPr bwMode="auto">
                  <a:xfrm>
                    <a:off x="3312" y="4032"/>
                    <a:ext cx="240" cy="240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48 h 240"/>
                      <a:gd name="T4" fmla="*/ 144 w 240"/>
                      <a:gd name="T5" fmla="*/ 192 h 240"/>
                      <a:gd name="T6" fmla="*/ 240 w 240"/>
                      <a:gd name="T7" fmla="*/ 240 h 2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40"/>
                      <a:gd name="T14" fmla="*/ 240 w 240"/>
                      <a:gd name="T15" fmla="*/ 240 h 2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40">
                        <a:moveTo>
                          <a:pt x="0" y="0"/>
                        </a:moveTo>
                        <a:cubicBezTo>
                          <a:pt x="36" y="8"/>
                          <a:pt x="72" y="16"/>
                          <a:pt x="96" y="48"/>
                        </a:cubicBezTo>
                        <a:cubicBezTo>
                          <a:pt x="120" y="80"/>
                          <a:pt x="120" y="160"/>
                          <a:pt x="144" y="192"/>
                        </a:cubicBezTo>
                        <a:cubicBezTo>
                          <a:pt x="168" y="224"/>
                          <a:pt x="204" y="23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94" name="Freeform 818"/>
                  <p:cNvSpPr>
                    <a:spLocks/>
                  </p:cNvSpPr>
                  <p:nvPr/>
                </p:nvSpPr>
                <p:spPr bwMode="auto">
                  <a:xfrm>
                    <a:off x="3504" y="4080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240"/>
                      <a:gd name="T2" fmla="*/ 96 w 240"/>
                      <a:gd name="T3" fmla="*/ 10 h 240"/>
                      <a:gd name="T4" fmla="*/ 240 w 240"/>
                      <a:gd name="T5" fmla="*/ 17 h 240"/>
                      <a:gd name="T6" fmla="*/ 0 60000 65536"/>
                      <a:gd name="T7" fmla="*/ 0 60000 65536"/>
                      <a:gd name="T8" fmla="*/ 0 60000 65536"/>
                      <a:gd name="T9" fmla="*/ 0 w 240"/>
                      <a:gd name="T10" fmla="*/ 0 h 240"/>
                      <a:gd name="T11" fmla="*/ 240 w 240"/>
                      <a:gd name="T12" fmla="*/ 240 h 24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0" h="240">
                        <a:moveTo>
                          <a:pt x="0" y="0"/>
                        </a:moveTo>
                        <a:cubicBezTo>
                          <a:pt x="28" y="52"/>
                          <a:pt x="56" y="104"/>
                          <a:pt x="96" y="144"/>
                        </a:cubicBezTo>
                        <a:cubicBezTo>
                          <a:pt x="136" y="184"/>
                          <a:pt x="188" y="212"/>
                          <a:pt x="240" y="24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33CC33"/>
                      </a:gs>
                      <a:gs pos="100000">
                        <a:srgbClr val="228722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895" name="Group 819"/>
              <p:cNvGrpSpPr>
                <a:grpSpLocks/>
              </p:cNvGrpSpPr>
              <p:nvPr/>
            </p:nvGrpSpPr>
            <p:grpSpPr bwMode="auto">
              <a:xfrm rot="10058229" flipH="1">
                <a:off x="2788" y="1324"/>
                <a:ext cx="288" cy="240"/>
                <a:chOff x="3096" y="3832"/>
                <a:chExt cx="840" cy="560"/>
              </a:xfrm>
            </p:grpSpPr>
            <p:sp>
              <p:nvSpPr>
                <p:cNvPr id="22896" name="Freeform 82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7" name="Freeform 82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8" name="Freeform 82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9" name="Freeform 82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0" name="Freeform 82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1" name="Freeform 82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2" name="Freeform 82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3" name="Freeform 82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04" name="Group 828"/>
              <p:cNvGrpSpPr>
                <a:grpSpLocks/>
              </p:cNvGrpSpPr>
              <p:nvPr/>
            </p:nvGrpSpPr>
            <p:grpSpPr bwMode="auto">
              <a:xfrm rot="10058229" flipH="1">
                <a:off x="2591" y="1338"/>
                <a:ext cx="288" cy="240"/>
                <a:chOff x="3096" y="3832"/>
                <a:chExt cx="840" cy="560"/>
              </a:xfrm>
            </p:grpSpPr>
            <p:sp>
              <p:nvSpPr>
                <p:cNvPr id="22905" name="Freeform 82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6" name="Freeform 83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7" name="Freeform 83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8" name="Freeform 83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9" name="Freeform 83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0" name="Freeform 83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1" name="Freeform 83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2" name="Freeform 83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13" name="Freeform 837"/>
              <p:cNvSpPr>
                <a:spLocks/>
              </p:cNvSpPr>
              <p:nvPr/>
            </p:nvSpPr>
            <p:spPr bwMode="auto">
              <a:xfrm>
                <a:off x="2211" y="301"/>
                <a:ext cx="550" cy="2120"/>
              </a:xfrm>
              <a:custGeom>
                <a:avLst/>
                <a:gdLst>
                  <a:gd name="T0" fmla="*/ 367 w 550"/>
                  <a:gd name="T1" fmla="*/ 1989 h 2120"/>
                  <a:gd name="T2" fmla="*/ 340 w 550"/>
                  <a:gd name="T3" fmla="*/ 1907 h 2120"/>
                  <a:gd name="T4" fmla="*/ 312 w 550"/>
                  <a:gd name="T5" fmla="*/ 2003 h 2120"/>
                  <a:gd name="T6" fmla="*/ 342 w 550"/>
                  <a:gd name="T7" fmla="*/ 2103 h 2120"/>
                  <a:gd name="T8" fmla="*/ 303 w 550"/>
                  <a:gd name="T9" fmla="*/ 1916 h 2120"/>
                  <a:gd name="T10" fmla="*/ 276 w 550"/>
                  <a:gd name="T11" fmla="*/ 1600 h 2120"/>
                  <a:gd name="T12" fmla="*/ 280 w 550"/>
                  <a:gd name="T13" fmla="*/ 1355 h 2120"/>
                  <a:gd name="T14" fmla="*/ 320 w 550"/>
                  <a:gd name="T15" fmla="*/ 1150 h 2120"/>
                  <a:gd name="T16" fmla="*/ 364 w 550"/>
                  <a:gd name="T17" fmla="*/ 1058 h 2120"/>
                  <a:gd name="T18" fmla="*/ 386 w 550"/>
                  <a:gd name="T19" fmla="*/ 968 h 2120"/>
                  <a:gd name="T20" fmla="*/ 318 w 550"/>
                  <a:gd name="T21" fmla="*/ 834 h 2120"/>
                  <a:gd name="T22" fmla="*/ 362 w 550"/>
                  <a:gd name="T23" fmla="*/ 653 h 2120"/>
                  <a:gd name="T24" fmla="*/ 405 w 550"/>
                  <a:gd name="T25" fmla="*/ 563 h 2120"/>
                  <a:gd name="T26" fmla="*/ 538 w 550"/>
                  <a:gd name="T27" fmla="*/ 426 h 2120"/>
                  <a:gd name="T28" fmla="*/ 477 w 550"/>
                  <a:gd name="T29" fmla="*/ 453 h 2120"/>
                  <a:gd name="T30" fmla="*/ 409 w 550"/>
                  <a:gd name="T31" fmla="*/ 492 h 2120"/>
                  <a:gd name="T32" fmla="*/ 452 w 550"/>
                  <a:gd name="T33" fmla="*/ 362 h 2120"/>
                  <a:gd name="T34" fmla="*/ 501 w 550"/>
                  <a:gd name="T35" fmla="*/ 92 h 2120"/>
                  <a:gd name="T36" fmla="*/ 427 w 550"/>
                  <a:gd name="T37" fmla="*/ 337 h 2120"/>
                  <a:gd name="T38" fmla="*/ 361 w 550"/>
                  <a:gd name="T39" fmla="*/ 517 h 2120"/>
                  <a:gd name="T40" fmla="*/ 331 w 550"/>
                  <a:gd name="T41" fmla="*/ 338 h 2120"/>
                  <a:gd name="T42" fmla="*/ 324 w 550"/>
                  <a:gd name="T43" fmla="*/ 209 h 2120"/>
                  <a:gd name="T44" fmla="*/ 310 w 550"/>
                  <a:gd name="T45" fmla="*/ 132 h 2120"/>
                  <a:gd name="T46" fmla="*/ 310 w 550"/>
                  <a:gd name="T47" fmla="*/ 3 h 2120"/>
                  <a:gd name="T48" fmla="*/ 291 w 550"/>
                  <a:gd name="T49" fmla="*/ 113 h 2120"/>
                  <a:gd name="T50" fmla="*/ 292 w 550"/>
                  <a:gd name="T51" fmla="*/ 203 h 2120"/>
                  <a:gd name="T52" fmla="*/ 315 w 550"/>
                  <a:gd name="T53" fmla="*/ 428 h 2120"/>
                  <a:gd name="T54" fmla="*/ 339 w 550"/>
                  <a:gd name="T55" fmla="*/ 564 h 2120"/>
                  <a:gd name="T56" fmla="*/ 295 w 550"/>
                  <a:gd name="T57" fmla="*/ 744 h 2120"/>
                  <a:gd name="T58" fmla="*/ 252 w 550"/>
                  <a:gd name="T59" fmla="*/ 789 h 2120"/>
                  <a:gd name="T60" fmla="*/ 296 w 550"/>
                  <a:gd name="T61" fmla="*/ 924 h 2120"/>
                  <a:gd name="T62" fmla="*/ 297 w 550"/>
                  <a:gd name="T63" fmla="*/ 1014 h 2120"/>
                  <a:gd name="T64" fmla="*/ 254 w 550"/>
                  <a:gd name="T65" fmla="*/ 1150 h 2120"/>
                  <a:gd name="T66" fmla="*/ 209 w 550"/>
                  <a:gd name="T67" fmla="*/ 1195 h 2120"/>
                  <a:gd name="T68" fmla="*/ 142 w 550"/>
                  <a:gd name="T69" fmla="*/ 1015 h 2120"/>
                  <a:gd name="T70" fmla="*/ 97 w 550"/>
                  <a:gd name="T71" fmla="*/ 1015 h 2120"/>
                  <a:gd name="T72" fmla="*/ 7 w 550"/>
                  <a:gd name="T73" fmla="*/ 836 h 2120"/>
                  <a:gd name="T74" fmla="*/ 53 w 550"/>
                  <a:gd name="T75" fmla="*/ 1015 h 2120"/>
                  <a:gd name="T76" fmla="*/ 126 w 550"/>
                  <a:gd name="T77" fmla="*/ 1060 h 2120"/>
                  <a:gd name="T78" fmla="*/ 158 w 550"/>
                  <a:gd name="T79" fmla="*/ 1164 h 2120"/>
                  <a:gd name="T80" fmla="*/ 210 w 550"/>
                  <a:gd name="T81" fmla="*/ 1285 h 2120"/>
                  <a:gd name="T82" fmla="*/ 190 w 550"/>
                  <a:gd name="T83" fmla="*/ 1646 h 2120"/>
                  <a:gd name="T84" fmla="*/ 237 w 550"/>
                  <a:gd name="T85" fmla="*/ 2051 h 2120"/>
                  <a:gd name="T86" fmla="*/ 258 w 550"/>
                  <a:gd name="T87" fmla="*/ 2058 h 2120"/>
                  <a:gd name="T88" fmla="*/ 299 w 550"/>
                  <a:gd name="T89" fmla="*/ 2003 h 2120"/>
                  <a:gd name="T90" fmla="*/ 285 w 550"/>
                  <a:gd name="T91" fmla="*/ 1907 h 2120"/>
                  <a:gd name="T92" fmla="*/ 312 w 550"/>
                  <a:gd name="T93" fmla="*/ 2058 h 2120"/>
                  <a:gd name="T94" fmla="*/ 312 w 550"/>
                  <a:gd name="T95" fmla="*/ 1989 h 2120"/>
                  <a:gd name="T96" fmla="*/ 326 w 550"/>
                  <a:gd name="T97" fmla="*/ 1962 h 2120"/>
                  <a:gd name="T98" fmla="*/ 367 w 550"/>
                  <a:gd name="T99" fmla="*/ 1989 h 2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0"/>
                  <a:gd name="T151" fmla="*/ 0 h 2120"/>
                  <a:gd name="T152" fmla="*/ 550 w 550"/>
                  <a:gd name="T153" fmla="*/ 2120 h 2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0" h="2120">
                    <a:moveTo>
                      <a:pt x="367" y="1989"/>
                    </a:moveTo>
                    <a:cubicBezTo>
                      <a:pt x="310" y="1898"/>
                      <a:pt x="349" y="1905"/>
                      <a:pt x="340" y="1907"/>
                    </a:cubicBezTo>
                    <a:cubicBezTo>
                      <a:pt x="331" y="1909"/>
                      <a:pt x="312" y="1970"/>
                      <a:pt x="312" y="2003"/>
                    </a:cubicBezTo>
                    <a:cubicBezTo>
                      <a:pt x="312" y="2036"/>
                      <a:pt x="343" y="2117"/>
                      <a:pt x="342" y="2103"/>
                    </a:cubicBezTo>
                    <a:cubicBezTo>
                      <a:pt x="341" y="2089"/>
                      <a:pt x="314" y="2000"/>
                      <a:pt x="303" y="1916"/>
                    </a:cubicBezTo>
                    <a:cubicBezTo>
                      <a:pt x="292" y="1832"/>
                      <a:pt x="279" y="1693"/>
                      <a:pt x="276" y="1600"/>
                    </a:cubicBezTo>
                    <a:cubicBezTo>
                      <a:pt x="272" y="1507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85" y="1518"/>
                      <a:pt x="190" y="1646"/>
                    </a:cubicBezTo>
                    <a:cubicBezTo>
                      <a:pt x="195" y="1773"/>
                      <a:pt x="226" y="1982"/>
                      <a:pt x="237" y="2051"/>
                    </a:cubicBezTo>
                    <a:cubicBezTo>
                      <a:pt x="248" y="2120"/>
                      <a:pt x="248" y="2066"/>
                      <a:pt x="258" y="2058"/>
                    </a:cubicBezTo>
                    <a:cubicBezTo>
                      <a:pt x="268" y="2050"/>
                      <a:pt x="295" y="2028"/>
                      <a:pt x="299" y="2003"/>
                    </a:cubicBezTo>
                    <a:cubicBezTo>
                      <a:pt x="303" y="1978"/>
                      <a:pt x="283" y="1898"/>
                      <a:pt x="285" y="1907"/>
                    </a:cubicBezTo>
                    <a:cubicBezTo>
                      <a:pt x="287" y="1916"/>
                      <a:pt x="307" y="2044"/>
                      <a:pt x="312" y="2058"/>
                    </a:cubicBezTo>
                    <a:cubicBezTo>
                      <a:pt x="317" y="2072"/>
                      <a:pt x="310" y="2005"/>
                      <a:pt x="312" y="1989"/>
                    </a:cubicBezTo>
                    <a:cubicBezTo>
                      <a:pt x="314" y="1973"/>
                      <a:pt x="317" y="1962"/>
                      <a:pt x="326" y="1962"/>
                    </a:cubicBezTo>
                    <a:cubicBezTo>
                      <a:pt x="335" y="1962"/>
                      <a:pt x="359" y="1983"/>
                      <a:pt x="367" y="198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4" name="Freeform 838"/>
              <p:cNvSpPr>
                <a:spLocks/>
              </p:cNvSpPr>
              <p:nvPr/>
            </p:nvSpPr>
            <p:spPr bwMode="auto">
              <a:xfrm>
                <a:off x="2201" y="359"/>
                <a:ext cx="617" cy="2059"/>
              </a:xfrm>
              <a:custGeom>
                <a:avLst/>
                <a:gdLst>
                  <a:gd name="T0" fmla="*/ 501 w 617"/>
                  <a:gd name="T1" fmla="*/ 1959 h 2059"/>
                  <a:gd name="T2" fmla="*/ 473 w 617"/>
                  <a:gd name="T3" fmla="*/ 1945 h 2059"/>
                  <a:gd name="T4" fmla="*/ 309 w 617"/>
                  <a:gd name="T5" fmla="*/ 1712 h 2059"/>
                  <a:gd name="T6" fmla="*/ 432 w 617"/>
                  <a:gd name="T7" fmla="*/ 1520 h 2059"/>
                  <a:gd name="T8" fmla="*/ 610 w 617"/>
                  <a:gd name="T9" fmla="*/ 1314 h 2059"/>
                  <a:gd name="T10" fmla="*/ 473 w 617"/>
                  <a:gd name="T11" fmla="*/ 1410 h 2059"/>
                  <a:gd name="T12" fmla="*/ 542 w 617"/>
                  <a:gd name="T13" fmla="*/ 1191 h 2059"/>
                  <a:gd name="T14" fmla="*/ 350 w 617"/>
                  <a:gd name="T15" fmla="*/ 1534 h 2059"/>
                  <a:gd name="T16" fmla="*/ 276 w 617"/>
                  <a:gd name="T17" fmla="*/ 1600 h 2059"/>
                  <a:gd name="T18" fmla="*/ 280 w 617"/>
                  <a:gd name="T19" fmla="*/ 1355 h 2059"/>
                  <a:gd name="T20" fmla="*/ 320 w 617"/>
                  <a:gd name="T21" fmla="*/ 1150 h 2059"/>
                  <a:gd name="T22" fmla="*/ 364 w 617"/>
                  <a:gd name="T23" fmla="*/ 1058 h 2059"/>
                  <a:gd name="T24" fmla="*/ 386 w 617"/>
                  <a:gd name="T25" fmla="*/ 968 h 2059"/>
                  <a:gd name="T26" fmla="*/ 318 w 617"/>
                  <a:gd name="T27" fmla="*/ 834 h 2059"/>
                  <a:gd name="T28" fmla="*/ 362 w 617"/>
                  <a:gd name="T29" fmla="*/ 653 h 2059"/>
                  <a:gd name="T30" fmla="*/ 405 w 617"/>
                  <a:gd name="T31" fmla="*/ 563 h 2059"/>
                  <a:gd name="T32" fmla="*/ 538 w 617"/>
                  <a:gd name="T33" fmla="*/ 426 h 2059"/>
                  <a:gd name="T34" fmla="*/ 477 w 617"/>
                  <a:gd name="T35" fmla="*/ 453 h 2059"/>
                  <a:gd name="T36" fmla="*/ 409 w 617"/>
                  <a:gd name="T37" fmla="*/ 492 h 2059"/>
                  <a:gd name="T38" fmla="*/ 452 w 617"/>
                  <a:gd name="T39" fmla="*/ 362 h 2059"/>
                  <a:gd name="T40" fmla="*/ 501 w 617"/>
                  <a:gd name="T41" fmla="*/ 92 h 2059"/>
                  <a:gd name="T42" fmla="*/ 427 w 617"/>
                  <a:gd name="T43" fmla="*/ 337 h 2059"/>
                  <a:gd name="T44" fmla="*/ 361 w 617"/>
                  <a:gd name="T45" fmla="*/ 517 h 2059"/>
                  <a:gd name="T46" fmla="*/ 331 w 617"/>
                  <a:gd name="T47" fmla="*/ 338 h 2059"/>
                  <a:gd name="T48" fmla="*/ 324 w 617"/>
                  <a:gd name="T49" fmla="*/ 209 h 2059"/>
                  <a:gd name="T50" fmla="*/ 310 w 617"/>
                  <a:gd name="T51" fmla="*/ 132 h 2059"/>
                  <a:gd name="T52" fmla="*/ 310 w 617"/>
                  <a:gd name="T53" fmla="*/ 3 h 2059"/>
                  <a:gd name="T54" fmla="*/ 291 w 617"/>
                  <a:gd name="T55" fmla="*/ 113 h 2059"/>
                  <a:gd name="T56" fmla="*/ 292 w 617"/>
                  <a:gd name="T57" fmla="*/ 203 h 2059"/>
                  <a:gd name="T58" fmla="*/ 315 w 617"/>
                  <a:gd name="T59" fmla="*/ 428 h 2059"/>
                  <a:gd name="T60" fmla="*/ 339 w 617"/>
                  <a:gd name="T61" fmla="*/ 564 h 2059"/>
                  <a:gd name="T62" fmla="*/ 295 w 617"/>
                  <a:gd name="T63" fmla="*/ 744 h 2059"/>
                  <a:gd name="T64" fmla="*/ 252 w 617"/>
                  <a:gd name="T65" fmla="*/ 789 h 2059"/>
                  <a:gd name="T66" fmla="*/ 296 w 617"/>
                  <a:gd name="T67" fmla="*/ 924 h 2059"/>
                  <a:gd name="T68" fmla="*/ 297 w 617"/>
                  <a:gd name="T69" fmla="*/ 1014 h 2059"/>
                  <a:gd name="T70" fmla="*/ 254 w 617"/>
                  <a:gd name="T71" fmla="*/ 1150 h 2059"/>
                  <a:gd name="T72" fmla="*/ 209 w 617"/>
                  <a:gd name="T73" fmla="*/ 1195 h 2059"/>
                  <a:gd name="T74" fmla="*/ 142 w 617"/>
                  <a:gd name="T75" fmla="*/ 1015 h 2059"/>
                  <a:gd name="T76" fmla="*/ 97 w 617"/>
                  <a:gd name="T77" fmla="*/ 1015 h 2059"/>
                  <a:gd name="T78" fmla="*/ 7 w 617"/>
                  <a:gd name="T79" fmla="*/ 836 h 2059"/>
                  <a:gd name="T80" fmla="*/ 53 w 617"/>
                  <a:gd name="T81" fmla="*/ 1015 h 2059"/>
                  <a:gd name="T82" fmla="*/ 126 w 617"/>
                  <a:gd name="T83" fmla="*/ 1060 h 2059"/>
                  <a:gd name="T84" fmla="*/ 158 w 617"/>
                  <a:gd name="T85" fmla="*/ 1164 h 2059"/>
                  <a:gd name="T86" fmla="*/ 210 w 617"/>
                  <a:gd name="T87" fmla="*/ 1285 h 2059"/>
                  <a:gd name="T88" fmla="*/ 190 w 617"/>
                  <a:gd name="T89" fmla="*/ 1646 h 2059"/>
                  <a:gd name="T90" fmla="*/ 185 w 617"/>
                  <a:gd name="T91" fmla="*/ 1835 h 2059"/>
                  <a:gd name="T92" fmla="*/ 213 w 617"/>
                  <a:gd name="T93" fmla="*/ 2027 h 2059"/>
                  <a:gd name="T94" fmla="*/ 309 w 617"/>
                  <a:gd name="T95" fmla="*/ 2027 h 2059"/>
                  <a:gd name="T96" fmla="*/ 405 w 617"/>
                  <a:gd name="T97" fmla="*/ 1986 h 2059"/>
                  <a:gd name="T98" fmla="*/ 350 w 617"/>
                  <a:gd name="T99" fmla="*/ 1972 h 2059"/>
                  <a:gd name="T100" fmla="*/ 418 w 617"/>
                  <a:gd name="T101" fmla="*/ 1959 h 2059"/>
                  <a:gd name="T102" fmla="*/ 460 w 617"/>
                  <a:gd name="T103" fmla="*/ 1945 h 2059"/>
                  <a:gd name="T104" fmla="*/ 501 w 617"/>
                  <a:gd name="T105" fmla="*/ 1959 h 20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17"/>
                  <a:gd name="T160" fmla="*/ 0 h 2059"/>
                  <a:gd name="T161" fmla="*/ 617 w 617"/>
                  <a:gd name="T162" fmla="*/ 2059 h 20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17" h="2059">
                    <a:moveTo>
                      <a:pt x="501" y="1959"/>
                    </a:moveTo>
                    <a:cubicBezTo>
                      <a:pt x="466" y="1874"/>
                      <a:pt x="505" y="1986"/>
                      <a:pt x="473" y="1945"/>
                    </a:cubicBezTo>
                    <a:cubicBezTo>
                      <a:pt x="441" y="1904"/>
                      <a:pt x="316" y="1783"/>
                      <a:pt x="309" y="1712"/>
                    </a:cubicBezTo>
                    <a:cubicBezTo>
                      <a:pt x="302" y="1641"/>
                      <a:pt x="382" y="1586"/>
                      <a:pt x="432" y="1520"/>
                    </a:cubicBezTo>
                    <a:cubicBezTo>
                      <a:pt x="482" y="1454"/>
                      <a:pt x="603" y="1332"/>
                      <a:pt x="610" y="1314"/>
                    </a:cubicBezTo>
                    <a:cubicBezTo>
                      <a:pt x="617" y="1296"/>
                      <a:pt x="484" y="1430"/>
                      <a:pt x="473" y="1410"/>
                    </a:cubicBezTo>
                    <a:cubicBezTo>
                      <a:pt x="462" y="1390"/>
                      <a:pt x="562" y="1170"/>
                      <a:pt x="542" y="1191"/>
                    </a:cubicBezTo>
                    <a:cubicBezTo>
                      <a:pt x="522" y="1212"/>
                      <a:pt x="394" y="1466"/>
                      <a:pt x="350" y="1534"/>
                    </a:cubicBezTo>
                    <a:cubicBezTo>
                      <a:pt x="306" y="1602"/>
                      <a:pt x="288" y="1630"/>
                      <a:pt x="276" y="1600"/>
                    </a:cubicBezTo>
                    <a:cubicBezTo>
                      <a:pt x="264" y="1570"/>
                      <a:pt x="273" y="1430"/>
                      <a:pt x="280" y="1355"/>
                    </a:cubicBezTo>
                    <a:cubicBezTo>
                      <a:pt x="288" y="1280"/>
                      <a:pt x="306" y="1198"/>
                      <a:pt x="320" y="1150"/>
                    </a:cubicBezTo>
                    <a:cubicBezTo>
                      <a:pt x="334" y="1101"/>
                      <a:pt x="353" y="1089"/>
                      <a:pt x="364" y="1058"/>
                    </a:cubicBezTo>
                    <a:cubicBezTo>
                      <a:pt x="375" y="1028"/>
                      <a:pt x="393" y="1006"/>
                      <a:pt x="386" y="968"/>
                    </a:cubicBezTo>
                    <a:cubicBezTo>
                      <a:pt x="378" y="931"/>
                      <a:pt x="322" y="887"/>
                      <a:pt x="318" y="834"/>
                    </a:cubicBezTo>
                    <a:cubicBezTo>
                      <a:pt x="315" y="781"/>
                      <a:pt x="347" y="698"/>
                      <a:pt x="362" y="653"/>
                    </a:cubicBezTo>
                    <a:cubicBezTo>
                      <a:pt x="376" y="608"/>
                      <a:pt x="376" y="600"/>
                      <a:pt x="405" y="563"/>
                    </a:cubicBezTo>
                    <a:cubicBezTo>
                      <a:pt x="435" y="525"/>
                      <a:pt x="526" y="444"/>
                      <a:pt x="538" y="426"/>
                    </a:cubicBezTo>
                    <a:cubicBezTo>
                      <a:pt x="550" y="408"/>
                      <a:pt x="499" y="442"/>
                      <a:pt x="477" y="453"/>
                    </a:cubicBezTo>
                    <a:cubicBezTo>
                      <a:pt x="457" y="463"/>
                      <a:pt x="413" y="507"/>
                      <a:pt x="409" y="492"/>
                    </a:cubicBezTo>
                    <a:cubicBezTo>
                      <a:pt x="404" y="477"/>
                      <a:pt x="436" y="429"/>
                      <a:pt x="452" y="362"/>
                    </a:cubicBezTo>
                    <a:cubicBezTo>
                      <a:pt x="468" y="296"/>
                      <a:pt x="505" y="96"/>
                      <a:pt x="501" y="92"/>
                    </a:cubicBezTo>
                    <a:cubicBezTo>
                      <a:pt x="497" y="87"/>
                      <a:pt x="449" y="267"/>
                      <a:pt x="427" y="337"/>
                    </a:cubicBezTo>
                    <a:cubicBezTo>
                      <a:pt x="403" y="408"/>
                      <a:pt x="377" y="517"/>
                      <a:pt x="361" y="517"/>
                    </a:cubicBezTo>
                    <a:cubicBezTo>
                      <a:pt x="345" y="517"/>
                      <a:pt x="337" y="390"/>
                      <a:pt x="331" y="338"/>
                    </a:cubicBezTo>
                    <a:cubicBezTo>
                      <a:pt x="325" y="286"/>
                      <a:pt x="327" y="244"/>
                      <a:pt x="324" y="209"/>
                    </a:cubicBezTo>
                    <a:cubicBezTo>
                      <a:pt x="321" y="175"/>
                      <a:pt x="314" y="167"/>
                      <a:pt x="310" y="132"/>
                    </a:cubicBezTo>
                    <a:cubicBezTo>
                      <a:pt x="308" y="98"/>
                      <a:pt x="313" y="6"/>
                      <a:pt x="310" y="3"/>
                    </a:cubicBezTo>
                    <a:cubicBezTo>
                      <a:pt x="307" y="0"/>
                      <a:pt x="294" y="80"/>
                      <a:pt x="291" y="113"/>
                    </a:cubicBezTo>
                    <a:cubicBezTo>
                      <a:pt x="289" y="146"/>
                      <a:pt x="289" y="150"/>
                      <a:pt x="292" y="203"/>
                    </a:cubicBezTo>
                    <a:cubicBezTo>
                      <a:pt x="296" y="255"/>
                      <a:pt x="308" y="368"/>
                      <a:pt x="315" y="428"/>
                    </a:cubicBezTo>
                    <a:cubicBezTo>
                      <a:pt x="324" y="488"/>
                      <a:pt x="342" y="511"/>
                      <a:pt x="339" y="564"/>
                    </a:cubicBezTo>
                    <a:cubicBezTo>
                      <a:pt x="335" y="616"/>
                      <a:pt x="310" y="706"/>
                      <a:pt x="295" y="744"/>
                    </a:cubicBezTo>
                    <a:cubicBezTo>
                      <a:pt x="281" y="781"/>
                      <a:pt x="251" y="759"/>
                      <a:pt x="252" y="789"/>
                    </a:cubicBezTo>
                    <a:cubicBezTo>
                      <a:pt x="252" y="819"/>
                      <a:pt x="289" y="887"/>
                      <a:pt x="296" y="924"/>
                    </a:cubicBezTo>
                    <a:cubicBezTo>
                      <a:pt x="305" y="962"/>
                      <a:pt x="305" y="977"/>
                      <a:pt x="297" y="1014"/>
                    </a:cubicBezTo>
                    <a:cubicBezTo>
                      <a:pt x="290" y="1052"/>
                      <a:pt x="269" y="1120"/>
                      <a:pt x="254" y="1150"/>
                    </a:cubicBezTo>
                    <a:cubicBezTo>
                      <a:pt x="239" y="1180"/>
                      <a:pt x="228" y="1217"/>
                      <a:pt x="209" y="1195"/>
                    </a:cubicBezTo>
                    <a:cubicBezTo>
                      <a:pt x="191" y="1172"/>
                      <a:pt x="160" y="1045"/>
                      <a:pt x="142" y="1015"/>
                    </a:cubicBezTo>
                    <a:cubicBezTo>
                      <a:pt x="123" y="985"/>
                      <a:pt x="119" y="1045"/>
                      <a:pt x="97" y="1015"/>
                    </a:cubicBezTo>
                    <a:cubicBezTo>
                      <a:pt x="75" y="985"/>
                      <a:pt x="15" y="836"/>
                      <a:pt x="7" y="836"/>
                    </a:cubicBezTo>
                    <a:cubicBezTo>
                      <a:pt x="0" y="836"/>
                      <a:pt x="33" y="978"/>
                      <a:pt x="53" y="1015"/>
                    </a:cubicBezTo>
                    <a:cubicBezTo>
                      <a:pt x="72" y="1053"/>
                      <a:pt x="108" y="1036"/>
                      <a:pt x="126" y="1060"/>
                    </a:cubicBezTo>
                    <a:cubicBezTo>
                      <a:pt x="144" y="1085"/>
                      <a:pt x="145" y="1126"/>
                      <a:pt x="158" y="1164"/>
                    </a:cubicBezTo>
                    <a:cubicBezTo>
                      <a:pt x="172" y="1201"/>
                      <a:pt x="205" y="1204"/>
                      <a:pt x="210" y="1285"/>
                    </a:cubicBezTo>
                    <a:cubicBezTo>
                      <a:pt x="215" y="1366"/>
                      <a:pt x="194" y="1554"/>
                      <a:pt x="190" y="1646"/>
                    </a:cubicBezTo>
                    <a:cubicBezTo>
                      <a:pt x="186" y="1738"/>
                      <a:pt x="181" y="1772"/>
                      <a:pt x="185" y="1835"/>
                    </a:cubicBezTo>
                    <a:cubicBezTo>
                      <a:pt x="189" y="1898"/>
                      <a:pt x="192" y="1995"/>
                      <a:pt x="213" y="2027"/>
                    </a:cubicBezTo>
                    <a:cubicBezTo>
                      <a:pt x="234" y="2059"/>
                      <a:pt x="277" y="2034"/>
                      <a:pt x="309" y="2027"/>
                    </a:cubicBezTo>
                    <a:cubicBezTo>
                      <a:pt x="341" y="2020"/>
                      <a:pt x="398" y="1995"/>
                      <a:pt x="405" y="1986"/>
                    </a:cubicBezTo>
                    <a:cubicBezTo>
                      <a:pt x="412" y="1977"/>
                      <a:pt x="348" y="1976"/>
                      <a:pt x="350" y="1972"/>
                    </a:cubicBezTo>
                    <a:cubicBezTo>
                      <a:pt x="352" y="1968"/>
                      <a:pt x="400" y="1963"/>
                      <a:pt x="418" y="1959"/>
                    </a:cubicBezTo>
                    <a:cubicBezTo>
                      <a:pt x="436" y="1955"/>
                      <a:pt x="446" y="1945"/>
                      <a:pt x="460" y="1945"/>
                    </a:cubicBezTo>
                    <a:cubicBezTo>
                      <a:pt x="474" y="1945"/>
                      <a:pt x="493" y="1956"/>
                      <a:pt x="501" y="1959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915" name="Group 839"/>
              <p:cNvGrpSpPr>
                <a:grpSpLocks/>
              </p:cNvGrpSpPr>
              <p:nvPr/>
            </p:nvGrpSpPr>
            <p:grpSpPr bwMode="auto">
              <a:xfrm rot="10058229" flipH="1">
                <a:off x="2575" y="312"/>
                <a:ext cx="288" cy="240"/>
                <a:chOff x="3096" y="3832"/>
                <a:chExt cx="840" cy="560"/>
              </a:xfrm>
            </p:grpSpPr>
            <p:sp>
              <p:nvSpPr>
                <p:cNvPr id="22916" name="Freeform 840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7" name="Freeform 841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8" name="Freeform 842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9" name="Freeform 843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0" name="Freeform 844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1" name="Freeform 845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2" name="Freeform 846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3" name="Freeform 847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24" name="Group 848"/>
              <p:cNvGrpSpPr>
                <a:grpSpLocks/>
              </p:cNvGrpSpPr>
              <p:nvPr/>
            </p:nvGrpSpPr>
            <p:grpSpPr bwMode="auto">
              <a:xfrm rot="3430492" flipH="1">
                <a:off x="2302" y="338"/>
                <a:ext cx="288" cy="240"/>
                <a:chOff x="3096" y="3832"/>
                <a:chExt cx="840" cy="560"/>
              </a:xfrm>
            </p:grpSpPr>
            <p:sp>
              <p:nvSpPr>
                <p:cNvPr id="22925" name="Freeform 849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6" name="Freeform 850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7" name="Freeform 851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8" name="Freeform 852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9" name="Freeform 853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0" name="Freeform 854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1" name="Freeform 855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2" name="Freeform 856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33" name="Group 857"/>
              <p:cNvGrpSpPr>
                <a:grpSpLocks/>
              </p:cNvGrpSpPr>
              <p:nvPr/>
            </p:nvGrpSpPr>
            <p:grpSpPr bwMode="auto">
              <a:xfrm rot="3430492" flipH="1">
                <a:off x="2324" y="658"/>
                <a:ext cx="288" cy="192"/>
                <a:chOff x="3096" y="3832"/>
                <a:chExt cx="840" cy="560"/>
              </a:xfrm>
            </p:grpSpPr>
            <p:sp>
              <p:nvSpPr>
                <p:cNvPr id="22934" name="Freeform 858"/>
                <p:cNvSpPr>
                  <a:spLocks/>
                </p:cNvSpPr>
                <p:nvPr/>
              </p:nvSpPr>
              <p:spPr bwMode="auto">
                <a:xfrm>
                  <a:off x="3096" y="3832"/>
                  <a:ext cx="840" cy="560"/>
                </a:xfrm>
                <a:custGeom>
                  <a:avLst/>
                  <a:gdLst>
                    <a:gd name="T0" fmla="*/ 24 w 840"/>
                    <a:gd name="T1" fmla="*/ 152 h 560"/>
                    <a:gd name="T2" fmla="*/ 120 w 840"/>
                    <a:gd name="T3" fmla="*/ 56 h 560"/>
                    <a:gd name="T4" fmla="*/ 312 w 840"/>
                    <a:gd name="T5" fmla="*/ 8 h 560"/>
                    <a:gd name="T6" fmla="*/ 552 w 840"/>
                    <a:gd name="T7" fmla="*/ 104 h 560"/>
                    <a:gd name="T8" fmla="*/ 696 w 840"/>
                    <a:gd name="T9" fmla="*/ 296 h 560"/>
                    <a:gd name="T10" fmla="*/ 840 w 840"/>
                    <a:gd name="T11" fmla="*/ 536 h 560"/>
                    <a:gd name="T12" fmla="*/ 696 w 840"/>
                    <a:gd name="T13" fmla="*/ 440 h 560"/>
                    <a:gd name="T14" fmla="*/ 456 w 840"/>
                    <a:gd name="T15" fmla="*/ 440 h 560"/>
                    <a:gd name="T16" fmla="*/ 216 w 840"/>
                    <a:gd name="T17" fmla="*/ 392 h 560"/>
                    <a:gd name="T18" fmla="*/ 24 w 840"/>
                    <a:gd name="T19" fmla="*/ 296 h 560"/>
                    <a:gd name="T20" fmla="*/ 24 w 840"/>
                    <a:gd name="T21" fmla="*/ 152 h 5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0"/>
                    <a:gd name="T34" fmla="*/ 0 h 560"/>
                    <a:gd name="T35" fmla="*/ 840 w 840"/>
                    <a:gd name="T36" fmla="*/ 560 h 5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0" h="560">
                      <a:moveTo>
                        <a:pt x="24" y="152"/>
                      </a:moveTo>
                      <a:cubicBezTo>
                        <a:pt x="40" y="112"/>
                        <a:pt x="72" y="80"/>
                        <a:pt x="120" y="56"/>
                      </a:cubicBezTo>
                      <a:cubicBezTo>
                        <a:pt x="168" y="32"/>
                        <a:pt x="240" y="0"/>
                        <a:pt x="312" y="8"/>
                      </a:cubicBezTo>
                      <a:cubicBezTo>
                        <a:pt x="384" y="16"/>
                        <a:pt x="488" y="56"/>
                        <a:pt x="552" y="104"/>
                      </a:cubicBezTo>
                      <a:cubicBezTo>
                        <a:pt x="616" y="152"/>
                        <a:pt x="648" y="224"/>
                        <a:pt x="696" y="296"/>
                      </a:cubicBezTo>
                      <a:cubicBezTo>
                        <a:pt x="744" y="368"/>
                        <a:pt x="840" y="512"/>
                        <a:pt x="840" y="536"/>
                      </a:cubicBezTo>
                      <a:cubicBezTo>
                        <a:pt x="840" y="560"/>
                        <a:pt x="760" y="456"/>
                        <a:pt x="696" y="440"/>
                      </a:cubicBezTo>
                      <a:cubicBezTo>
                        <a:pt x="632" y="424"/>
                        <a:pt x="536" y="448"/>
                        <a:pt x="456" y="440"/>
                      </a:cubicBezTo>
                      <a:cubicBezTo>
                        <a:pt x="376" y="432"/>
                        <a:pt x="288" y="416"/>
                        <a:pt x="216" y="392"/>
                      </a:cubicBezTo>
                      <a:cubicBezTo>
                        <a:pt x="144" y="368"/>
                        <a:pt x="48" y="344"/>
                        <a:pt x="24" y="296"/>
                      </a:cubicBezTo>
                      <a:cubicBezTo>
                        <a:pt x="0" y="248"/>
                        <a:pt x="8" y="192"/>
                        <a:pt x="24" y="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5" name="Freeform 859"/>
                <p:cNvSpPr>
                  <a:spLocks/>
                </p:cNvSpPr>
                <p:nvPr/>
              </p:nvSpPr>
              <p:spPr bwMode="auto">
                <a:xfrm>
                  <a:off x="3120" y="3984"/>
                  <a:ext cx="768" cy="336"/>
                </a:xfrm>
                <a:custGeom>
                  <a:avLst/>
                  <a:gdLst>
                    <a:gd name="T0" fmla="*/ 0 w 768"/>
                    <a:gd name="T1" fmla="*/ 0 h 336"/>
                    <a:gd name="T2" fmla="*/ 288 w 768"/>
                    <a:gd name="T3" fmla="*/ 48 h 336"/>
                    <a:gd name="T4" fmla="*/ 576 w 768"/>
                    <a:gd name="T5" fmla="*/ 144 h 336"/>
                    <a:gd name="T6" fmla="*/ 768 w 768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336"/>
                    <a:gd name="T14" fmla="*/ 768 w 768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336">
                      <a:moveTo>
                        <a:pt x="0" y="0"/>
                      </a:moveTo>
                      <a:cubicBezTo>
                        <a:pt x="96" y="12"/>
                        <a:pt x="192" y="24"/>
                        <a:pt x="288" y="48"/>
                      </a:cubicBezTo>
                      <a:cubicBezTo>
                        <a:pt x="384" y="72"/>
                        <a:pt x="496" y="96"/>
                        <a:pt x="576" y="144"/>
                      </a:cubicBezTo>
                      <a:cubicBezTo>
                        <a:pt x="656" y="192"/>
                        <a:pt x="712" y="264"/>
                        <a:pt x="768" y="33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6" name="Freeform 860"/>
                <p:cNvSpPr>
                  <a:spLocks/>
                </p:cNvSpPr>
                <p:nvPr/>
              </p:nvSpPr>
              <p:spPr bwMode="auto">
                <a:xfrm>
                  <a:off x="3216" y="3872"/>
                  <a:ext cx="336" cy="112"/>
                </a:xfrm>
                <a:custGeom>
                  <a:avLst/>
                  <a:gdLst>
                    <a:gd name="T0" fmla="*/ 0 w 336"/>
                    <a:gd name="T1" fmla="*/ 112 h 112"/>
                    <a:gd name="T2" fmla="*/ 144 w 336"/>
                    <a:gd name="T3" fmla="*/ 16 h 112"/>
                    <a:gd name="T4" fmla="*/ 336 w 336"/>
                    <a:gd name="T5" fmla="*/ 16 h 11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112"/>
                    <a:gd name="T11" fmla="*/ 336 w 336"/>
                    <a:gd name="T12" fmla="*/ 112 h 1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112">
                      <a:moveTo>
                        <a:pt x="0" y="112"/>
                      </a:moveTo>
                      <a:cubicBezTo>
                        <a:pt x="44" y="72"/>
                        <a:pt x="88" y="32"/>
                        <a:pt x="144" y="16"/>
                      </a:cubicBezTo>
                      <a:cubicBezTo>
                        <a:pt x="200" y="0"/>
                        <a:pt x="268" y="8"/>
                        <a:pt x="336" y="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7" name="Freeform 861"/>
                <p:cNvSpPr>
                  <a:spLocks/>
                </p:cNvSpPr>
                <p:nvPr/>
              </p:nvSpPr>
              <p:spPr bwMode="auto">
                <a:xfrm>
                  <a:off x="3360" y="3936"/>
                  <a:ext cx="336" cy="56"/>
                </a:xfrm>
                <a:custGeom>
                  <a:avLst/>
                  <a:gdLst>
                    <a:gd name="T0" fmla="*/ 0 w 336"/>
                    <a:gd name="T1" fmla="*/ 48 h 56"/>
                    <a:gd name="T2" fmla="*/ 96 w 336"/>
                    <a:gd name="T3" fmla="*/ 48 h 56"/>
                    <a:gd name="T4" fmla="*/ 240 w 336"/>
                    <a:gd name="T5" fmla="*/ 0 h 56"/>
                    <a:gd name="T6" fmla="*/ 336 w 336"/>
                    <a:gd name="T7" fmla="*/ 4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56"/>
                    <a:gd name="T14" fmla="*/ 336 w 336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56">
                      <a:moveTo>
                        <a:pt x="0" y="48"/>
                      </a:moveTo>
                      <a:cubicBezTo>
                        <a:pt x="28" y="52"/>
                        <a:pt x="56" y="56"/>
                        <a:pt x="96" y="48"/>
                      </a:cubicBezTo>
                      <a:cubicBezTo>
                        <a:pt x="136" y="40"/>
                        <a:pt x="200" y="0"/>
                        <a:pt x="240" y="0"/>
                      </a:cubicBezTo>
                      <a:cubicBezTo>
                        <a:pt x="280" y="0"/>
                        <a:pt x="308" y="24"/>
                        <a:pt x="336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8" name="Freeform 862"/>
                <p:cNvSpPr>
                  <a:spLocks/>
                </p:cNvSpPr>
                <p:nvPr/>
              </p:nvSpPr>
              <p:spPr bwMode="auto">
                <a:xfrm>
                  <a:off x="3552" y="4024"/>
                  <a:ext cx="192" cy="104"/>
                </a:xfrm>
                <a:custGeom>
                  <a:avLst/>
                  <a:gdLst>
                    <a:gd name="T0" fmla="*/ 0 w 192"/>
                    <a:gd name="T1" fmla="*/ 56 h 104"/>
                    <a:gd name="T2" fmla="*/ 144 w 192"/>
                    <a:gd name="T3" fmla="*/ 8 h 104"/>
                    <a:gd name="T4" fmla="*/ 192 w 192"/>
                    <a:gd name="T5" fmla="*/ 104 h 104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104"/>
                    <a:gd name="T11" fmla="*/ 192 w 192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104">
                      <a:moveTo>
                        <a:pt x="0" y="56"/>
                      </a:moveTo>
                      <a:cubicBezTo>
                        <a:pt x="56" y="28"/>
                        <a:pt x="112" y="0"/>
                        <a:pt x="144" y="8"/>
                      </a:cubicBezTo>
                      <a:cubicBezTo>
                        <a:pt x="176" y="16"/>
                        <a:pt x="184" y="60"/>
                        <a:pt x="192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9" name="Freeform 863"/>
                <p:cNvSpPr>
                  <a:spLocks/>
                </p:cNvSpPr>
                <p:nvPr/>
              </p:nvSpPr>
              <p:spPr bwMode="auto">
                <a:xfrm>
                  <a:off x="3168" y="3984"/>
                  <a:ext cx="144" cy="192"/>
                </a:xfrm>
                <a:custGeom>
                  <a:avLst/>
                  <a:gdLst>
                    <a:gd name="T0" fmla="*/ 0 w 144"/>
                    <a:gd name="T1" fmla="*/ 0 h 192"/>
                    <a:gd name="T2" fmla="*/ 48 w 144"/>
                    <a:gd name="T3" fmla="*/ 96 h 192"/>
                    <a:gd name="T4" fmla="*/ 144 w 144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92"/>
                    <a:gd name="T11" fmla="*/ 144 w 144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92">
                      <a:moveTo>
                        <a:pt x="0" y="0"/>
                      </a:moveTo>
                      <a:cubicBezTo>
                        <a:pt x="12" y="32"/>
                        <a:pt x="24" y="64"/>
                        <a:pt x="48" y="96"/>
                      </a:cubicBezTo>
                      <a:cubicBezTo>
                        <a:pt x="72" y="128"/>
                        <a:pt x="120" y="168"/>
                        <a:pt x="144" y="19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0" name="Freeform 864"/>
                <p:cNvSpPr>
                  <a:spLocks/>
                </p:cNvSpPr>
                <p:nvPr/>
              </p:nvSpPr>
              <p:spPr bwMode="auto">
                <a:xfrm>
                  <a:off x="3312" y="4032"/>
                  <a:ext cx="240" cy="240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48 h 240"/>
                    <a:gd name="T4" fmla="*/ 144 w 240"/>
                    <a:gd name="T5" fmla="*/ 192 h 240"/>
                    <a:gd name="T6" fmla="*/ 240 w 240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0"/>
                    <a:gd name="T13" fmla="*/ 0 h 240"/>
                    <a:gd name="T14" fmla="*/ 240 w 240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0" h="240">
                      <a:moveTo>
                        <a:pt x="0" y="0"/>
                      </a:moveTo>
                      <a:cubicBezTo>
                        <a:pt x="36" y="8"/>
                        <a:pt x="72" y="16"/>
                        <a:pt x="96" y="48"/>
                      </a:cubicBezTo>
                      <a:cubicBezTo>
                        <a:pt x="120" y="80"/>
                        <a:pt x="120" y="160"/>
                        <a:pt x="144" y="192"/>
                      </a:cubicBezTo>
                      <a:cubicBezTo>
                        <a:pt x="168" y="224"/>
                        <a:pt x="204" y="23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1" name="Freeform 865"/>
                <p:cNvSpPr>
                  <a:spLocks/>
                </p:cNvSpPr>
                <p:nvPr/>
              </p:nvSpPr>
              <p:spPr bwMode="auto">
                <a:xfrm>
                  <a:off x="3504" y="4080"/>
                  <a:ext cx="240" cy="192"/>
                </a:xfrm>
                <a:custGeom>
                  <a:avLst/>
                  <a:gdLst>
                    <a:gd name="T0" fmla="*/ 0 w 240"/>
                    <a:gd name="T1" fmla="*/ 0 h 240"/>
                    <a:gd name="T2" fmla="*/ 96 w 240"/>
                    <a:gd name="T3" fmla="*/ 10 h 240"/>
                    <a:gd name="T4" fmla="*/ 240 w 240"/>
                    <a:gd name="T5" fmla="*/ 17 h 240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0"/>
                    <a:gd name="T11" fmla="*/ 240 w 240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0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88" y="212"/>
                        <a:pt x="240" y="24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33CC33"/>
                    </a:gs>
                    <a:gs pos="100000">
                      <a:srgbClr val="22872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942" name="Freeform 11"/>
            <p:cNvSpPr>
              <a:spLocks/>
            </p:cNvSpPr>
            <p:nvPr/>
          </p:nvSpPr>
          <p:spPr bwMode="auto">
            <a:xfrm>
              <a:off x="6573910" y="1477579"/>
              <a:ext cx="4366312" cy="3490175"/>
            </a:xfrm>
            <a:custGeom>
              <a:avLst/>
              <a:gdLst>
                <a:gd name="T0" fmla="*/ 3520877 w 4366260"/>
                <a:gd name="T1" fmla="*/ 551554 h 3489960"/>
                <a:gd name="T2" fmla="*/ 3216058 w 4366260"/>
                <a:gd name="T3" fmla="*/ 322800 h 3489960"/>
                <a:gd name="T4" fmla="*/ 2774033 w 4366260"/>
                <a:gd name="T5" fmla="*/ 48293 h 3489960"/>
                <a:gd name="T6" fmla="*/ 2133865 w 4366260"/>
                <a:gd name="T7" fmla="*/ 33042 h 3489960"/>
                <a:gd name="T8" fmla="*/ 1768071 w 4366260"/>
                <a:gd name="T9" fmla="*/ 231294 h 3489960"/>
                <a:gd name="T10" fmla="*/ 1585169 w 4366260"/>
                <a:gd name="T11" fmla="*/ 536303 h 3489960"/>
                <a:gd name="T12" fmla="*/ 1432747 w 4366260"/>
                <a:gd name="T13" fmla="*/ 444797 h 3489960"/>
                <a:gd name="T14" fmla="*/ 1219354 w 4366260"/>
                <a:gd name="T15" fmla="*/ 399055 h 3489960"/>
                <a:gd name="T16" fmla="*/ 823070 w 4366260"/>
                <a:gd name="T17" fmla="*/ 536303 h 3489960"/>
                <a:gd name="T18" fmla="*/ 716368 w 4366260"/>
                <a:gd name="T19" fmla="*/ 917559 h 3489960"/>
                <a:gd name="T20" fmla="*/ 502986 w 4366260"/>
                <a:gd name="T21" fmla="*/ 856563 h 3489960"/>
                <a:gd name="T22" fmla="*/ 243873 w 4366260"/>
                <a:gd name="T23" fmla="*/ 902316 h 3489960"/>
                <a:gd name="T24" fmla="*/ 45731 w 4366260"/>
                <a:gd name="T25" fmla="*/ 1390326 h 3489960"/>
                <a:gd name="T26" fmla="*/ 15240 w 4366260"/>
                <a:gd name="T27" fmla="*/ 1908833 h 3489960"/>
                <a:gd name="T28" fmla="*/ 137182 w 4366260"/>
                <a:gd name="T29" fmla="*/ 2625602 h 3489960"/>
                <a:gd name="T30" fmla="*/ 274353 w 4366260"/>
                <a:gd name="T31" fmla="*/ 3067849 h 3489960"/>
                <a:gd name="T32" fmla="*/ 472506 w 4366260"/>
                <a:gd name="T33" fmla="*/ 3449112 h 3489960"/>
                <a:gd name="T34" fmla="*/ 655408 w 4366260"/>
                <a:gd name="T35" fmla="*/ 3327105 h 3489960"/>
                <a:gd name="T36" fmla="*/ 1920482 w 4366260"/>
                <a:gd name="T37" fmla="*/ 2579839 h 3489960"/>
                <a:gd name="T38" fmla="*/ 2926455 w 4366260"/>
                <a:gd name="T39" fmla="*/ 2168094 h 3489960"/>
                <a:gd name="T40" fmla="*/ 3536117 w 4366260"/>
                <a:gd name="T41" fmla="*/ 1985082 h 3489960"/>
                <a:gd name="T42" fmla="*/ 3703779 w 4366260"/>
                <a:gd name="T43" fmla="*/ 1924078 h 3489960"/>
                <a:gd name="T44" fmla="*/ 4130564 w 4366260"/>
                <a:gd name="T45" fmla="*/ 1832583 h 3489960"/>
                <a:gd name="T46" fmla="*/ 4343972 w 4366260"/>
                <a:gd name="T47" fmla="*/ 1802081 h 3489960"/>
                <a:gd name="T48" fmla="*/ 4267731 w 4366260"/>
                <a:gd name="T49" fmla="*/ 1314071 h 3489960"/>
                <a:gd name="T50" fmla="*/ 4130564 w 4366260"/>
                <a:gd name="T51" fmla="*/ 673562 h 3489960"/>
                <a:gd name="T52" fmla="*/ 4008623 w 4366260"/>
                <a:gd name="T53" fmla="*/ 307549 h 3489960"/>
                <a:gd name="T54" fmla="*/ 3673299 w 4366260"/>
                <a:gd name="T55" fmla="*/ 216043 h 3489960"/>
                <a:gd name="T56" fmla="*/ 3429436 w 4366260"/>
                <a:gd name="T57" fmla="*/ 490550 h 34899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6260"/>
                <a:gd name="T88" fmla="*/ 0 h 3489960"/>
                <a:gd name="T89" fmla="*/ 4366260 w 4366260"/>
                <a:gd name="T90" fmla="*/ 3489960 h 34899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6260" h="3489960">
                  <a:moveTo>
                    <a:pt x="3520440" y="551180"/>
                  </a:moveTo>
                  <a:cubicBezTo>
                    <a:pt x="3430270" y="478790"/>
                    <a:pt x="3340100" y="406400"/>
                    <a:pt x="3215640" y="322580"/>
                  </a:cubicBezTo>
                  <a:cubicBezTo>
                    <a:pt x="3091180" y="238760"/>
                    <a:pt x="2954020" y="96520"/>
                    <a:pt x="2773680" y="48260"/>
                  </a:cubicBezTo>
                  <a:cubicBezTo>
                    <a:pt x="2593340" y="0"/>
                    <a:pt x="2301240" y="2540"/>
                    <a:pt x="2133600" y="33020"/>
                  </a:cubicBezTo>
                  <a:cubicBezTo>
                    <a:pt x="1965960" y="63500"/>
                    <a:pt x="1859280" y="147320"/>
                    <a:pt x="1767840" y="231140"/>
                  </a:cubicBezTo>
                  <a:cubicBezTo>
                    <a:pt x="1676400" y="314960"/>
                    <a:pt x="1640840" y="500380"/>
                    <a:pt x="1584960" y="535940"/>
                  </a:cubicBezTo>
                  <a:cubicBezTo>
                    <a:pt x="1529080" y="571500"/>
                    <a:pt x="1493520" y="467360"/>
                    <a:pt x="1432560" y="444500"/>
                  </a:cubicBezTo>
                  <a:cubicBezTo>
                    <a:pt x="1371600" y="421640"/>
                    <a:pt x="1320800" y="383540"/>
                    <a:pt x="1219200" y="398780"/>
                  </a:cubicBezTo>
                  <a:cubicBezTo>
                    <a:pt x="1117600" y="414020"/>
                    <a:pt x="906780" y="449580"/>
                    <a:pt x="822960" y="535940"/>
                  </a:cubicBezTo>
                  <a:cubicBezTo>
                    <a:pt x="739140" y="622300"/>
                    <a:pt x="769620" y="863600"/>
                    <a:pt x="716280" y="916940"/>
                  </a:cubicBezTo>
                  <a:cubicBezTo>
                    <a:pt x="662940" y="970280"/>
                    <a:pt x="581660" y="858520"/>
                    <a:pt x="502920" y="855980"/>
                  </a:cubicBezTo>
                  <a:cubicBezTo>
                    <a:pt x="424180" y="853440"/>
                    <a:pt x="320040" y="812800"/>
                    <a:pt x="243840" y="901700"/>
                  </a:cubicBezTo>
                  <a:cubicBezTo>
                    <a:pt x="167640" y="990600"/>
                    <a:pt x="83820" y="1221740"/>
                    <a:pt x="45720" y="1389380"/>
                  </a:cubicBezTo>
                  <a:cubicBezTo>
                    <a:pt x="7620" y="1557020"/>
                    <a:pt x="0" y="1701800"/>
                    <a:pt x="15240" y="1907540"/>
                  </a:cubicBezTo>
                  <a:cubicBezTo>
                    <a:pt x="30480" y="2113280"/>
                    <a:pt x="93980" y="2430780"/>
                    <a:pt x="137160" y="2623820"/>
                  </a:cubicBezTo>
                  <a:cubicBezTo>
                    <a:pt x="180340" y="2816860"/>
                    <a:pt x="218440" y="2928620"/>
                    <a:pt x="274320" y="3065780"/>
                  </a:cubicBezTo>
                  <a:cubicBezTo>
                    <a:pt x="330200" y="3202940"/>
                    <a:pt x="408940" y="3403600"/>
                    <a:pt x="472440" y="3446780"/>
                  </a:cubicBezTo>
                  <a:cubicBezTo>
                    <a:pt x="535940" y="3489960"/>
                    <a:pt x="655320" y="3324860"/>
                    <a:pt x="655320" y="3324860"/>
                  </a:cubicBezTo>
                  <a:cubicBezTo>
                    <a:pt x="896620" y="3180080"/>
                    <a:pt x="1541780" y="2771140"/>
                    <a:pt x="1920240" y="2578100"/>
                  </a:cubicBezTo>
                  <a:cubicBezTo>
                    <a:pt x="2298700" y="2385060"/>
                    <a:pt x="2656840" y="2265680"/>
                    <a:pt x="2926080" y="2166620"/>
                  </a:cubicBezTo>
                  <a:cubicBezTo>
                    <a:pt x="3195320" y="2067560"/>
                    <a:pt x="3406140" y="2024380"/>
                    <a:pt x="3535680" y="1983740"/>
                  </a:cubicBezTo>
                  <a:cubicBezTo>
                    <a:pt x="3665220" y="1943100"/>
                    <a:pt x="3604260" y="1948180"/>
                    <a:pt x="3703320" y="1922780"/>
                  </a:cubicBezTo>
                  <a:cubicBezTo>
                    <a:pt x="3802380" y="1897380"/>
                    <a:pt x="4023360" y="1851660"/>
                    <a:pt x="4130040" y="1831340"/>
                  </a:cubicBezTo>
                  <a:cubicBezTo>
                    <a:pt x="4236720" y="1811020"/>
                    <a:pt x="4320540" y="1887220"/>
                    <a:pt x="4343400" y="1800860"/>
                  </a:cubicBezTo>
                  <a:cubicBezTo>
                    <a:pt x="4366260" y="1714500"/>
                    <a:pt x="4302760" y="1501140"/>
                    <a:pt x="4267200" y="1313180"/>
                  </a:cubicBezTo>
                  <a:cubicBezTo>
                    <a:pt x="4231640" y="1125220"/>
                    <a:pt x="4173220" y="840740"/>
                    <a:pt x="4130040" y="673100"/>
                  </a:cubicBezTo>
                  <a:cubicBezTo>
                    <a:pt x="4086860" y="505460"/>
                    <a:pt x="4084320" y="383540"/>
                    <a:pt x="4008120" y="307340"/>
                  </a:cubicBezTo>
                  <a:cubicBezTo>
                    <a:pt x="3931920" y="231140"/>
                    <a:pt x="3769360" y="185420"/>
                    <a:pt x="3672840" y="215900"/>
                  </a:cubicBezTo>
                  <a:cubicBezTo>
                    <a:pt x="3576320" y="246380"/>
                    <a:pt x="3502660" y="368300"/>
                    <a:pt x="3429000" y="490220"/>
                  </a:cubicBezTo>
                </a:path>
              </a:pathLst>
            </a:custGeom>
            <a:gradFill rotWithShape="1">
              <a:gsLst>
                <a:gs pos="0">
                  <a:srgbClr val="99FF33">
                    <a:alpha val="35999"/>
                  </a:srgbClr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943" name="Group 245"/>
            <p:cNvGrpSpPr>
              <a:grpSpLocks/>
            </p:cNvGrpSpPr>
            <p:nvPr/>
          </p:nvGrpSpPr>
          <p:grpSpPr bwMode="auto">
            <a:xfrm rot="-1127178">
              <a:off x="6731283" y="2971712"/>
              <a:ext cx="809625" cy="322437"/>
              <a:chOff x="7870706" y="2105609"/>
              <a:chExt cx="809615" cy="322417"/>
            </a:xfrm>
          </p:grpSpPr>
          <p:sp>
            <p:nvSpPr>
              <p:cNvPr id="538" name="Freeform 537"/>
              <p:cNvSpPr/>
              <p:nvPr/>
            </p:nvSpPr>
            <p:spPr>
              <a:xfrm>
                <a:off x="7860393" y="2091192"/>
                <a:ext cx="777896" cy="28619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39" name="Freeform 538"/>
              <p:cNvSpPr/>
              <p:nvPr/>
            </p:nvSpPr>
            <p:spPr>
              <a:xfrm>
                <a:off x="7870730" y="2288583"/>
                <a:ext cx="810308" cy="133785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2946" name="Group 245"/>
            <p:cNvGrpSpPr>
              <a:grpSpLocks/>
            </p:cNvGrpSpPr>
            <p:nvPr/>
          </p:nvGrpSpPr>
          <p:grpSpPr bwMode="auto">
            <a:xfrm rot="-1127178">
              <a:off x="5666899" y="3398998"/>
              <a:ext cx="809625" cy="317291"/>
              <a:chOff x="7869689" y="2107757"/>
              <a:chExt cx="809615" cy="317271"/>
            </a:xfrm>
          </p:grpSpPr>
          <p:sp>
            <p:nvSpPr>
              <p:cNvPr id="536" name="Freeform 535"/>
              <p:cNvSpPr/>
              <p:nvPr/>
            </p:nvSpPr>
            <p:spPr>
              <a:xfrm>
                <a:off x="7871709" y="2091104"/>
                <a:ext cx="776096" cy="28111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37" name="Freeform 536"/>
              <p:cNvSpPr/>
              <p:nvPr/>
            </p:nvSpPr>
            <p:spPr>
              <a:xfrm>
                <a:off x="7874379" y="2274048"/>
                <a:ext cx="810308" cy="13717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2949" name="Group 284"/>
            <p:cNvGrpSpPr>
              <a:grpSpLocks/>
            </p:cNvGrpSpPr>
            <p:nvPr/>
          </p:nvGrpSpPr>
          <p:grpSpPr bwMode="auto">
            <a:xfrm rot="-827919">
              <a:off x="5401765" y="2754103"/>
              <a:ext cx="720915" cy="2345725"/>
              <a:chOff x="8423094" y="1466696"/>
              <a:chExt cx="720906" cy="1926042"/>
            </a:xfrm>
          </p:grpSpPr>
          <p:sp>
            <p:nvSpPr>
              <p:cNvPr id="513" name="Freeform 512"/>
              <p:cNvSpPr/>
              <p:nvPr/>
            </p:nvSpPr>
            <p:spPr>
              <a:xfrm>
                <a:off x="8406795" y="1463354"/>
                <a:ext cx="727477" cy="1898151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2951" name="Group 229"/>
              <p:cNvGrpSpPr>
                <a:grpSpLocks/>
              </p:cNvGrpSpPr>
              <p:nvPr/>
            </p:nvGrpSpPr>
            <p:grpSpPr bwMode="auto">
              <a:xfrm>
                <a:off x="8448854" y="1503776"/>
                <a:ext cx="695146" cy="1888962"/>
                <a:chOff x="8448854" y="1503776"/>
                <a:chExt cx="695146" cy="1888962"/>
              </a:xfrm>
            </p:grpSpPr>
            <p:sp>
              <p:nvSpPr>
                <p:cNvPr id="515" name="Freeform 514"/>
                <p:cNvSpPr/>
                <p:nvPr/>
              </p:nvSpPr>
              <p:spPr>
                <a:xfrm>
                  <a:off x="8428231" y="1481876"/>
                  <a:ext cx="700467" cy="188702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6" name="Freeform 515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7" name="Freeform 516"/>
                <p:cNvSpPr/>
                <p:nvPr/>
              </p:nvSpPr>
              <p:spPr>
                <a:xfrm>
                  <a:off x="8458787" y="2655844"/>
                  <a:ext cx="578019" cy="723106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8" name="Freeform 517"/>
                <p:cNvSpPr/>
                <p:nvPr/>
              </p:nvSpPr>
              <p:spPr>
                <a:xfrm>
                  <a:off x="8563412" y="1528069"/>
                  <a:ext cx="565415" cy="1048503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8731896" y="2111078"/>
                  <a:ext cx="149456" cy="21832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2959" name="Group 284"/>
            <p:cNvGrpSpPr>
              <a:grpSpLocks/>
            </p:cNvGrpSpPr>
            <p:nvPr/>
          </p:nvGrpSpPr>
          <p:grpSpPr bwMode="auto">
            <a:xfrm rot="-827919">
              <a:off x="6267268" y="2465267"/>
              <a:ext cx="719844" cy="2349829"/>
              <a:chOff x="8424165" y="1466191"/>
              <a:chExt cx="719835" cy="1929411"/>
            </a:xfrm>
          </p:grpSpPr>
          <p:sp>
            <p:nvSpPr>
              <p:cNvPr id="506" name="Freeform 505"/>
              <p:cNvSpPr/>
              <p:nvPr/>
            </p:nvSpPr>
            <p:spPr>
              <a:xfrm>
                <a:off x="8422577" y="1466197"/>
                <a:ext cx="709470" cy="1898151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2961" name="Group 229"/>
              <p:cNvGrpSpPr>
                <a:grpSpLocks/>
              </p:cNvGrpSpPr>
              <p:nvPr/>
            </p:nvGrpSpPr>
            <p:grpSpPr bwMode="auto">
              <a:xfrm>
                <a:off x="8448027" y="1502767"/>
                <a:ext cx="695973" cy="1892835"/>
                <a:chOff x="8448027" y="1502767"/>
                <a:chExt cx="695973" cy="1892835"/>
              </a:xfrm>
            </p:grpSpPr>
            <p:sp>
              <p:nvSpPr>
                <p:cNvPr id="508" name="Freeform 332"/>
                <p:cNvSpPr/>
                <p:nvPr/>
              </p:nvSpPr>
              <p:spPr>
                <a:xfrm>
                  <a:off x="8441212" y="1486565"/>
                  <a:ext cx="678858" cy="187729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9" name="Freeform 508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0" name="Freeform 509"/>
                <p:cNvSpPr/>
                <p:nvPr/>
              </p:nvSpPr>
              <p:spPr>
                <a:xfrm>
                  <a:off x="8469935" y="2652017"/>
                  <a:ext cx="560014" cy="718934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8578928" y="1532780"/>
                  <a:ext cx="546072" cy="1042566"/>
                </a:xfrm>
                <a:custGeom>
                  <a:avLst/>
                  <a:gdLst>
                    <a:gd name="T0" fmla="*/ 420055 w 552139"/>
                    <a:gd name="T1" fmla="*/ 37323 h 1046813"/>
                    <a:gd name="T2" fmla="*/ 301451 w 552139"/>
                    <a:gd name="T3" fmla="*/ 306051 h 1046813"/>
                    <a:gd name="T4" fmla="*/ 138371 w 552139"/>
                    <a:gd name="T5" fmla="*/ 455345 h 1046813"/>
                    <a:gd name="T6" fmla="*/ 34593 w 552139"/>
                    <a:gd name="T7" fmla="*/ 500133 h 1046813"/>
                    <a:gd name="T8" fmla="*/ 49418 w 552139"/>
                    <a:gd name="T9" fmla="*/ 529992 h 1046813"/>
                    <a:gd name="T10" fmla="*/ 34593 w 552139"/>
                    <a:gd name="T11" fmla="*/ 679285 h 1046813"/>
                    <a:gd name="T12" fmla="*/ 34593 w 552139"/>
                    <a:gd name="T13" fmla="*/ 873367 h 1046813"/>
                    <a:gd name="T14" fmla="*/ 4942 w 552139"/>
                    <a:gd name="T15" fmla="*/ 1022660 h 1046813"/>
                    <a:gd name="T16" fmla="*/ 49418 w 552139"/>
                    <a:gd name="T17" fmla="*/ 992802 h 1046813"/>
                    <a:gd name="T18" fmla="*/ 301451 w 552139"/>
                    <a:gd name="T19" fmla="*/ 843508 h 1046813"/>
                    <a:gd name="T20" fmla="*/ 509008 w 552139"/>
                    <a:gd name="T21" fmla="*/ 515063 h 1046813"/>
                    <a:gd name="T22" fmla="*/ 523833 w 552139"/>
                    <a:gd name="T23" fmla="*/ 246335 h 1046813"/>
                    <a:gd name="T24" fmla="*/ 464531 w 552139"/>
                    <a:gd name="T25" fmla="*/ 82112 h 1046813"/>
                    <a:gd name="T26" fmla="*/ 420055 w 552139"/>
                    <a:gd name="T27" fmla="*/ 37323 h 10468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136"/>
                  </a:srgbClr>
                </a:soli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8739768" y="2106565"/>
                  <a:ext cx="145856" cy="21415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2969" name="Group 1881"/>
            <p:cNvGrpSpPr>
              <a:grpSpLocks/>
            </p:cNvGrpSpPr>
            <p:nvPr/>
          </p:nvGrpSpPr>
          <p:grpSpPr bwMode="auto">
            <a:xfrm>
              <a:off x="-714755" y="1223271"/>
              <a:ext cx="1943917" cy="3644940"/>
              <a:chOff x="-8172662" y="-542"/>
              <a:chExt cx="1439939" cy="2341441"/>
            </a:xfrm>
          </p:grpSpPr>
          <p:grpSp>
            <p:nvGrpSpPr>
              <p:cNvPr id="22970" name="Group 1712"/>
              <p:cNvGrpSpPr>
                <a:grpSpLocks/>
              </p:cNvGrpSpPr>
              <p:nvPr/>
            </p:nvGrpSpPr>
            <p:grpSpPr bwMode="auto">
              <a:xfrm>
                <a:off x="-7162277" y="626695"/>
                <a:ext cx="429554" cy="1642456"/>
                <a:chOff x="119648" y="1065630"/>
                <a:chExt cx="2045584" cy="2676931"/>
              </a:xfrm>
            </p:grpSpPr>
            <p:sp>
              <p:nvSpPr>
                <p:cNvPr id="503" name="Freeform 502"/>
                <p:cNvSpPr/>
                <p:nvPr/>
              </p:nvSpPr>
              <p:spPr>
                <a:xfrm rot="2671018">
                  <a:off x="122405" y="1065690"/>
                  <a:ext cx="2045336" cy="24380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4" name="Freeform 503"/>
                <p:cNvSpPr/>
                <p:nvPr/>
              </p:nvSpPr>
              <p:spPr>
                <a:xfrm rot="2671018">
                  <a:off x="166867" y="1141936"/>
                  <a:ext cx="1823019" cy="224126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5" name="Freeform 123"/>
                <p:cNvSpPr/>
                <p:nvPr/>
              </p:nvSpPr>
              <p:spPr>
                <a:xfrm rot="2671018">
                  <a:off x="789360" y="1345848"/>
                  <a:ext cx="844815" cy="24132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974" name="Group 1724"/>
              <p:cNvGrpSpPr>
                <a:grpSpLocks/>
              </p:cNvGrpSpPr>
              <p:nvPr/>
            </p:nvGrpSpPr>
            <p:grpSpPr bwMode="auto">
              <a:xfrm rot="-1497232">
                <a:off x="-7344712" y="151969"/>
                <a:ext cx="504258" cy="1640755"/>
                <a:chOff x="114713" y="1066611"/>
                <a:chExt cx="2058287" cy="2674159"/>
              </a:xfrm>
            </p:grpSpPr>
            <p:sp>
              <p:nvSpPr>
                <p:cNvPr id="500" name="Freeform 499"/>
                <p:cNvSpPr/>
                <p:nvPr/>
              </p:nvSpPr>
              <p:spPr>
                <a:xfrm rot="2671018">
                  <a:off x="80131" y="1055284"/>
                  <a:ext cx="2068933" cy="24114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1" name="Freeform 500"/>
                <p:cNvSpPr/>
                <p:nvPr/>
              </p:nvSpPr>
              <p:spPr>
                <a:xfrm rot="2671018">
                  <a:off x="112084" y="1130739"/>
                  <a:ext cx="1856597" cy="223417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502" name="Freeform 123"/>
                <p:cNvSpPr/>
                <p:nvPr/>
              </p:nvSpPr>
              <p:spPr>
                <a:xfrm rot="2671018">
                  <a:off x="758985" y="1333001"/>
                  <a:ext cx="854794" cy="239020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978" name="Group 1732"/>
              <p:cNvGrpSpPr>
                <a:grpSpLocks/>
              </p:cNvGrpSpPr>
              <p:nvPr/>
            </p:nvGrpSpPr>
            <p:grpSpPr bwMode="auto">
              <a:xfrm rot="-2454713">
                <a:off x="-7718672" y="-542"/>
                <a:ext cx="450099" cy="2216870"/>
                <a:chOff x="106499" y="1066025"/>
                <a:chExt cx="2056381" cy="2676513"/>
              </a:xfrm>
            </p:grpSpPr>
            <p:sp>
              <p:nvSpPr>
                <p:cNvPr id="497" name="Freeform 496"/>
                <p:cNvSpPr/>
                <p:nvPr/>
              </p:nvSpPr>
              <p:spPr>
                <a:xfrm rot="2671018">
                  <a:off x="81008" y="1050864"/>
                  <a:ext cx="2053694" cy="242473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8" name="Freeform 497"/>
                <p:cNvSpPr/>
                <p:nvPr/>
              </p:nvSpPr>
              <p:spPr>
                <a:xfrm rot="2671018">
                  <a:off x="123486" y="1131036"/>
                  <a:ext cx="1840400" cy="224215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9" name="Freeform 123"/>
                <p:cNvSpPr/>
                <p:nvPr/>
              </p:nvSpPr>
              <p:spPr>
                <a:xfrm rot="2671018">
                  <a:off x="733414" y="1337328"/>
                  <a:ext cx="865354" cy="23984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982" name="Group 1736"/>
              <p:cNvGrpSpPr>
                <a:grpSpLocks/>
              </p:cNvGrpSpPr>
              <p:nvPr/>
            </p:nvGrpSpPr>
            <p:grpSpPr bwMode="auto">
              <a:xfrm flipH="1">
                <a:off x="-8172662" y="702323"/>
                <a:ext cx="431421" cy="1638576"/>
                <a:chOff x="104628" y="1071529"/>
                <a:chExt cx="2054475" cy="2670608"/>
              </a:xfrm>
            </p:grpSpPr>
            <p:sp>
              <p:nvSpPr>
                <p:cNvPr id="494" name="Freeform 493"/>
                <p:cNvSpPr/>
                <p:nvPr/>
              </p:nvSpPr>
              <p:spPr>
                <a:xfrm rot="2671018">
                  <a:off x="101543" y="1070677"/>
                  <a:ext cx="2058044" cy="24168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5" name="Freeform 494"/>
                <p:cNvSpPr/>
                <p:nvPr/>
              </p:nvSpPr>
              <p:spPr>
                <a:xfrm rot="2671018">
                  <a:off x="146009" y="1145149"/>
                  <a:ext cx="1835723" cy="223771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6" name="Freeform 123"/>
                <p:cNvSpPr/>
                <p:nvPr/>
              </p:nvSpPr>
              <p:spPr>
                <a:xfrm rot="2671018">
                  <a:off x="768502" y="1349061"/>
                  <a:ext cx="857519" cy="239375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2986" name="Group 1728"/>
              <p:cNvGrpSpPr>
                <a:grpSpLocks/>
              </p:cNvGrpSpPr>
              <p:nvPr/>
            </p:nvGrpSpPr>
            <p:grpSpPr bwMode="auto">
              <a:xfrm rot="-959344">
                <a:off x="-7523915" y="1156007"/>
                <a:ext cx="354849" cy="1114226"/>
                <a:chOff x="103168" y="1059682"/>
                <a:chExt cx="2057788" cy="2675753"/>
              </a:xfrm>
            </p:grpSpPr>
            <p:sp>
              <p:nvSpPr>
                <p:cNvPr id="491" name="Freeform 490"/>
                <p:cNvSpPr/>
                <p:nvPr/>
              </p:nvSpPr>
              <p:spPr>
                <a:xfrm rot="2671018">
                  <a:off x="35371" y="1049904"/>
                  <a:ext cx="2065272" cy="242973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2" name="Freeform 491"/>
                <p:cNvSpPr/>
                <p:nvPr/>
              </p:nvSpPr>
              <p:spPr>
                <a:xfrm rot="2671018">
                  <a:off x="66128" y="1128405"/>
                  <a:ext cx="1848694" cy="224684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93" name="Freeform 123"/>
                <p:cNvSpPr/>
                <p:nvPr/>
              </p:nvSpPr>
              <p:spPr>
                <a:xfrm rot="2671018">
                  <a:off x="754972" y="1335070"/>
                  <a:ext cx="858600" cy="240099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22990" name="Freeform 2"/>
            <p:cNvSpPr>
              <a:spLocks/>
            </p:cNvSpPr>
            <p:nvPr/>
          </p:nvSpPr>
          <p:spPr bwMode="auto">
            <a:xfrm rot="-1446524">
              <a:off x="-1092629" y="3428540"/>
              <a:ext cx="5405185" cy="2834815"/>
            </a:xfrm>
            <a:custGeom>
              <a:avLst/>
              <a:gdLst>
                <a:gd name="T0" fmla="*/ 5271163 w 5405120"/>
                <a:gd name="T1" fmla="*/ 2623062 h 2834640"/>
                <a:gd name="T2" fmla="*/ 5316924 w 5405120"/>
                <a:gd name="T3" fmla="*/ 1814792 h 2834640"/>
                <a:gd name="T4" fmla="*/ 5332164 w 5405120"/>
                <a:gd name="T5" fmla="*/ 1418288 h 2834640"/>
                <a:gd name="T6" fmla="*/ 5240683 w 5405120"/>
                <a:gd name="T7" fmla="*/ 1128530 h 2834640"/>
                <a:gd name="T8" fmla="*/ 5103521 w 5405120"/>
                <a:gd name="T9" fmla="*/ 1082777 h 2834640"/>
                <a:gd name="T10" fmla="*/ 4905359 w 5405120"/>
                <a:gd name="T11" fmla="*/ 1159032 h 2834640"/>
                <a:gd name="T12" fmla="*/ 4798678 w 5405120"/>
                <a:gd name="T13" fmla="*/ 1326782 h 2834640"/>
                <a:gd name="T14" fmla="*/ 4783438 w 5405120"/>
                <a:gd name="T15" fmla="*/ 1159032 h 2834640"/>
                <a:gd name="T16" fmla="*/ 4737717 w 5405120"/>
                <a:gd name="T17" fmla="*/ 945518 h 2834640"/>
                <a:gd name="T18" fmla="*/ 4646276 w 5405120"/>
                <a:gd name="T19" fmla="*/ 854023 h 2834640"/>
                <a:gd name="T20" fmla="*/ 4478594 w 5405120"/>
                <a:gd name="T21" fmla="*/ 915016 h 2834640"/>
                <a:gd name="T22" fmla="*/ 4478594 w 5405120"/>
                <a:gd name="T23" fmla="*/ 701513 h 2834640"/>
                <a:gd name="T24" fmla="*/ 4387153 w 5405120"/>
                <a:gd name="T25" fmla="*/ 457508 h 2834640"/>
                <a:gd name="T26" fmla="*/ 4234711 w 5405120"/>
                <a:gd name="T27" fmla="*/ 335511 h 2834640"/>
                <a:gd name="T28" fmla="*/ 4112785 w 5405120"/>
                <a:gd name="T29" fmla="*/ 289758 h 2834640"/>
                <a:gd name="T30" fmla="*/ 3868926 w 5405120"/>
                <a:gd name="T31" fmla="*/ 305009 h 2834640"/>
                <a:gd name="T32" fmla="*/ 3594563 w 5405120"/>
                <a:gd name="T33" fmla="*/ 442257 h 2834640"/>
                <a:gd name="T34" fmla="*/ 3518362 w 5405120"/>
                <a:gd name="T35" fmla="*/ 579516 h 2834640"/>
                <a:gd name="T36" fmla="*/ 3487882 w 5405120"/>
                <a:gd name="T37" fmla="*/ 503261 h 2834640"/>
                <a:gd name="T38" fmla="*/ 3396421 w 5405120"/>
                <a:gd name="T39" fmla="*/ 305009 h 2834640"/>
                <a:gd name="T40" fmla="*/ 3137318 w 5405120"/>
                <a:gd name="T41" fmla="*/ 61004 h 2834640"/>
                <a:gd name="T42" fmla="*/ 2817234 w 5405120"/>
                <a:gd name="T43" fmla="*/ 0 h 2834640"/>
                <a:gd name="T44" fmla="*/ 2451430 w 5405120"/>
                <a:gd name="T45" fmla="*/ 61004 h 2834640"/>
                <a:gd name="T46" fmla="*/ 2222787 w 5405120"/>
                <a:gd name="T47" fmla="*/ 289758 h 2834640"/>
                <a:gd name="T48" fmla="*/ 2177066 w 5405120"/>
                <a:gd name="T49" fmla="*/ 259256 h 2834640"/>
                <a:gd name="T50" fmla="*/ 2051676 w 5405120"/>
                <a:gd name="T51" fmla="*/ 157878 h 2834640"/>
                <a:gd name="T52" fmla="*/ 1979668 w 5405120"/>
                <a:gd name="T53" fmla="*/ 229930 h 2834640"/>
                <a:gd name="T54" fmla="*/ 1856982 w 5405120"/>
                <a:gd name="T55" fmla="*/ 350762 h 2834640"/>
                <a:gd name="T56" fmla="*/ 1750291 w 5405120"/>
                <a:gd name="T57" fmla="*/ 259256 h 2834640"/>
                <a:gd name="T58" fmla="*/ 1308276 w 5405120"/>
                <a:gd name="T59" fmla="*/ 183001 h 2834640"/>
                <a:gd name="T60" fmla="*/ 1003432 w 5405120"/>
                <a:gd name="T61" fmla="*/ 335511 h 2834640"/>
                <a:gd name="T62" fmla="*/ 820530 w 5405120"/>
                <a:gd name="T63" fmla="*/ 625269 h 2834640"/>
                <a:gd name="T64" fmla="*/ 744319 w 5405120"/>
                <a:gd name="T65" fmla="*/ 854023 h 2834640"/>
                <a:gd name="T66" fmla="*/ 683348 w 5405120"/>
                <a:gd name="T67" fmla="*/ 1357284 h 2834640"/>
                <a:gd name="T68" fmla="*/ 454715 w 5405120"/>
                <a:gd name="T69" fmla="*/ 1342033 h 2834640"/>
                <a:gd name="T70" fmla="*/ 180362 w 5405120"/>
                <a:gd name="T71" fmla="*/ 1387786 h 2834640"/>
                <a:gd name="T72" fmla="*/ 12700 w 5405120"/>
                <a:gd name="T73" fmla="*/ 1601289 h 2834640"/>
                <a:gd name="T74" fmla="*/ 119391 w 5405120"/>
                <a:gd name="T75" fmla="*/ 2135052 h 2834640"/>
                <a:gd name="T76" fmla="*/ 729079 w 5405120"/>
                <a:gd name="T77" fmla="*/ 2745049 h 2834640"/>
                <a:gd name="T78" fmla="*/ 881501 w 5405120"/>
                <a:gd name="T79" fmla="*/ 2684066 h 2834640"/>
                <a:gd name="T80" fmla="*/ 1521658 w 5405120"/>
                <a:gd name="T81" fmla="*/ 2577299 h 2834640"/>
                <a:gd name="T82" fmla="*/ 2253267 w 5405120"/>
                <a:gd name="T83" fmla="*/ 2501055 h 2834640"/>
                <a:gd name="T84" fmla="*/ 3137318 w 5405120"/>
                <a:gd name="T85" fmla="*/ 2424810 h 2834640"/>
                <a:gd name="T86" fmla="*/ 3746985 w 5405120"/>
                <a:gd name="T87" fmla="*/ 2424810 h 2834640"/>
                <a:gd name="T88" fmla="*/ 4509075 w 5405120"/>
                <a:gd name="T89" fmla="*/ 2424810 h 2834640"/>
                <a:gd name="T90" fmla="*/ 5271163 w 5405120"/>
                <a:gd name="T91" fmla="*/ 2623062 h 28346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405120"/>
                <a:gd name="T139" fmla="*/ 0 h 2834640"/>
                <a:gd name="T140" fmla="*/ 5405120 w 5405120"/>
                <a:gd name="T141" fmla="*/ 2834640 h 28346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405120" h="2834640">
                  <a:moveTo>
                    <a:pt x="5270500" y="2621280"/>
                  </a:moveTo>
                  <a:cubicBezTo>
                    <a:pt x="5405120" y="2519680"/>
                    <a:pt x="5306060" y="2014220"/>
                    <a:pt x="5316220" y="1813560"/>
                  </a:cubicBezTo>
                  <a:cubicBezTo>
                    <a:pt x="5326380" y="1612900"/>
                    <a:pt x="5344160" y="1531620"/>
                    <a:pt x="5331460" y="1417320"/>
                  </a:cubicBezTo>
                  <a:cubicBezTo>
                    <a:pt x="5318760" y="1303020"/>
                    <a:pt x="5278120" y="1183640"/>
                    <a:pt x="5240020" y="1127760"/>
                  </a:cubicBezTo>
                  <a:cubicBezTo>
                    <a:pt x="5201920" y="1071880"/>
                    <a:pt x="5158740" y="1076960"/>
                    <a:pt x="5102860" y="1082040"/>
                  </a:cubicBezTo>
                  <a:cubicBezTo>
                    <a:pt x="5046980" y="1087120"/>
                    <a:pt x="4955540" y="1117600"/>
                    <a:pt x="4904740" y="1158240"/>
                  </a:cubicBezTo>
                  <a:cubicBezTo>
                    <a:pt x="4853940" y="1198880"/>
                    <a:pt x="4818380" y="1325880"/>
                    <a:pt x="4798060" y="1325880"/>
                  </a:cubicBezTo>
                  <a:cubicBezTo>
                    <a:pt x="4777740" y="1325880"/>
                    <a:pt x="4792980" y="1221740"/>
                    <a:pt x="4782820" y="1158240"/>
                  </a:cubicBezTo>
                  <a:cubicBezTo>
                    <a:pt x="4772660" y="1094740"/>
                    <a:pt x="4759960" y="995680"/>
                    <a:pt x="4737100" y="944880"/>
                  </a:cubicBezTo>
                  <a:cubicBezTo>
                    <a:pt x="4714240" y="894080"/>
                    <a:pt x="4688840" y="858520"/>
                    <a:pt x="4645660" y="853440"/>
                  </a:cubicBezTo>
                  <a:cubicBezTo>
                    <a:pt x="4602480" y="848360"/>
                    <a:pt x="4505960" y="939800"/>
                    <a:pt x="4478020" y="914400"/>
                  </a:cubicBezTo>
                  <a:cubicBezTo>
                    <a:pt x="4450080" y="889000"/>
                    <a:pt x="4493260" y="777240"/>
                    <a:pt x="4478020" y="701040"/>
                  </a:cubicBezTo>
                  <a:cubicBezTo>
                    <a:pt x="4462780" y="624840"/>
                    <a:pt x="4427220" y="518160"/>
                    <a:pt x="4386580" y="457200"/>
                  </a:cubicBezTo>
                  <a:cubicBezTo>
                    <a:pt x="4345940" y="396240"/>
                    <a:pt x="4279900" y="363220"/>
                    <a:pt x="4234180" y="335280"/>
                  </a:cubicBezTo>
                  <a:cubicBezTo>
                    <a:pt x="4188460" y="307340"/>
                    <a:pt x="4173220" y="294640"/>
                    <a:pt x="4112260" y="289560"/>
                  </a:cubicBezTo>
                  <a:cubicBezTo>
                    <a:pt x="4051300" y="284480"/>
                    <a:pt x="3954780" y="279400"/>
                    <a:pt x="3868420" y="304800"/>
                  </a:cubicBezTo>
                  <a:cubicBezTo>
                    <a:pt x="3782060" y="330200"/>
                    <a:pt x="3652520" y="396240"/>
                    <a:pt x="3594100" y="441960"/>
                  </a:cubicBezTo>
                  <a:cubicBezTo>
                    <a:pt x="3535680" y="487680"/>
                    <a:pt x="3535680" y="568960"/>
                    <a:pt x="3517900" y="579120"/>
                  </a:cubicBezTo>
                  <a:cubicBezTo>
                    <a:pt x="3500120" y="589280"/>
                    <a:pt x="3507740" y="548640"/>
                    <a:pt x="3487420" y="502920"/>
                  </a:cubicBezTo>
                  <a:cubicBezTo>
                    <a:pt x="3467100" y="457200"/>
                    <a:pt x="3454400" y="378460"/>
                    <a:pt x="3395980" y="304800"/>
                  </a:cubicBezTo>
                  <a:cubicBezTo>
                    <a:pt x="3337560" y="231140"/>
                    <a:pt x="3233420" y="111760"/>
                    <a:pt x="3136900" y="60960"/>
                  </a:cubicBezTo>
                  <a:cubicBezTo>
                    <a:pt x="3040380" y="10160"/>
                    <a:pt x="2931160" y="0"/>
                    <a:pt x="2816860" y="0"/>
                  </a:cubicBezTo>
                  <a:cubicBezTo>
                    <a:pt x="2702560" y="0"/>
                    <a:pt x="2550160" y="12700"/>
                    <a:pt x="2451100" y="60960"/>
                  </a:cubicBezTo>
                  <a:cubicBezTo>
                    <a:pt x="2352040" y="109220"/>
                    <a:pt x="2268220" y="256540"/>
                    <a:pt x="2222500" y="289560"/>
                  </a:cubicBezTo>
                  <a:cubicBezTo>
                    <a:pt x="2176780" y="322580"/>
                    <a:pt x="2205295" y="281045"/>
                    <a:pt x="2176780" y="259080"/>
                  </a:cubicBezTo>
                  <a:cubicBezTo>
                    <a:pt x="2148265" y="237115"/>
                    <a:pt x="2084308" y="162652"/>
                    <a:pt x="2051412" y="157768"/>
                  </a:cubicBezTo>
                  <a:cubicBezTo>
                    <a:pt x="2018516" y="152884"/>
                    <a:pt x="2011849" y="197651"/>
                    <a:pt x="1979404" y="229776"/>
                  </a:cubicBezTo>
                  <a:cubicBezTo>
                    <a:pt x="1946959" y="261901"/>
                    <a:pt x="1894964" y="345636"/>
                    <a:pt x="1856740" y="350520"/>
                  </a:cubicBezTo>
                  <a:cubicBezTo>
                    <a:pt x="1818516" y="355404"/>
                    <a:pt x="1841500" y="287020"/>
                    <a:pt x="1750060" y="259080"/>
                  </a:cubicBezTo>
                  <a:cubicBezTo>
                    <a:pt x="1658620" y="231140"/>
                    <a:pt x="1432560" y="170180"/>
                    <a:pt x="1308100" y="182880"/>
                  </a:cubicBezTo>
                  <a:cubicBezTo>
                    <a:pt x="1183640" y="195580"/>
                    <a:pt x="1084580" y="261620"/>
                    <a:pt x="1003300" y="335280"/>
                  </a:cubicBezTo>
                  <a:cubicBezTo>
                    <a:pt x="922020" y="408940"/>
                    <a:pt x="863600" y="538480"/>
                    <a:pt x="820420" y="624840"/>
                  </a:cubicBezTo>
                  <a:cubicBezTo>
                    <a:pt x="777240" y="711200"/>
                    <a:pt x="767080" y="731520"/>
                    <a:pt x="744220" y="853440"/>
                  </a:cubicBezTo>
                  <a:cubicBezTo>
                    <a:pt x="721360" y="975360"/>
                    <a:pt x="731520" y="1275080"/>
                    <a:pt x="683260" y="1356360"/>
                  </a:cubicBezTo>
                  <a:cubicBezTo>
                    <a:pt x="635000" y="1437640"/>
                    <a:pt x="538480" y="1336040"/>
                    <a:pt x="454660" y="1341120"/>
                  </a:cubicBezTo>
                  <a:cubicBezTo>
                    <a:pt x="370840" y="1346200"/>
                    <a:pt x="254000" y="1343660"/>
                    <a:pt x="180340" y="1386840"/>
                  </a:cubicBezTo>
                  <a:cubicBezTo>
                    <a:pt x="106680" y="1430020"/>
                    <a:pt x="22860" y="1475740"/>
                    <a:pt x="12700" y="1600200"/>
                  </a:cubicBezTo>
                  <a:cubicBezTo>
                    <a:pt x="2540" y="1724660"/>
                    <a:pt x="0" y="1943100"/>
                    <a:pt x="119380" y="2133600"/>
                  </a:cubicBezTo>
                  <a:cubicBezTo>
                    <a:pt x="238760" y="2324100"/>
                    <a:pt x="601980" y="2651760"/>
                    <a:pt x="728980" y="2743200"/>
                  </a:cubicBezTo>
                  <a:cubicBezTo>
                    <a:pt x="855980" y="2834640"/>
                    <a:pt x="749300" y="2710180"/>
                    <a:pt x="881380" y="2682240"/>
                  </a:cubicBezTo>
                  <a:cubicBezTo>
                    <a:pt x="1013460" y="2654300"/>
                    <a:pt x="1292860" y="2606040"/>
                    <a:pt x="1521460" y="2575560"/>
                  </a:cubicBezTo>
                  <a:cubicBezTo>
                    <a:pt x="1750060" y="2545080"/>
                    <a:pt x="2252980" y="2499360"/>
                    <a:pt x="2252980" y="2499360"/>
                  </a:cubicBezTo>
                  <a:cubicBezTo>
                    <a:pt x="2522220" y="2473960"/>
                    <a:pt x="2887980" y="2435860"/>
                    <a:pt x="3136900" y="2423160"/>
                  </a:cubicBezTo>
                  <a:cubicBezTo>
                    <a:pt x="3385820" y="2410460"/>
                    <a:pt x="3746500" y="2423160"/>
                    <a:pt x="3746500" y="2423160"/>
                  </a:cubicBezTo>
                  <a:cubicBezTo>
                    <a:pt x="3975100" y="2423160"/>
                    <a:pt x="4254500" y="2395220"/>
                    <a:pt x="4508500" y="2423160"/>
                  </a:cubicBezTo>
                  <a:cubicBezTo>
                    <a:pt x="4762500" y="2451100"/>
                    <a:pt x="5135880" y="2722880"/>
                    <a:pt x="5270500" y="262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FFCC99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991" name="Group 235"/>
            <p:cNvGrpSpPr>
              <a:grpSpLocks/>
            </p:cNvGrpSpPr>
            <p:nvPr/>
          </p:nvGrpSpPr>
          <p:grpSpPr bwMode="auto">
            <a:xfrm rot="-645995">
              <a:off x="3807" y="4176015"/>
              <a:ext cx="809625" cy="320675"/>
              <a:chOff x="7869346" y="2108109"/>
              <a:chExt cx="809615" cy="320655"/>
            </a:xfrm>
          </p:grpSpPr>
          <p:sp>
            <p:nvSpPr>
              <p:cNvPr id="484" name="Freeform 483"/>
              <p:cNvSpPr/>
              <p:nvPr/>
            </p:nvSpPr>
            <p:spPr>
              <a:xfrm>
                <a:off x="7872649" y="2107270"/>
                <a:ext cx="776096" cy="284507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5" name="Freeform 484"/>
              <p:cNvSpPr/>
              <p:nvPr/>
            </p:nvSpPr>
            <p:spPr>
              <a:xfrm>
                <a:off x="7859577" y="2284212"/>
                <a:ext cx="8103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2994" name="Group 235"/>
            <p:cNvGrpSpPr>
              <a:grpSpLocks/>
            </p:cNvGrpSpPr>
            <p:nvPr/>
          </p:nvGrpSpPr>
          <p:grpSpPr bwMode="auto">
            <a:xfrm>
              <a:off x="1059192" y="4063341"/>
              <a:ext cx="864253" cy="392878"/>
              <a:chOff x="7869346" y="2108109"/>
              <a:chExt cx="809615" cy="320655"/>
            </a:xfrm>
          </p:grpSpPr>
          <p:sp>
            <p:nvSpPr>
              <p:cNvPr id="482" name="Freeform 481"/>
              <p:cNvSpPr/>
              <p:nvPr/>
            </p:nvSpPr>
            <p:spPr>
              <a:xfrm>
                <a:off x="7872357" y="2107594"/>
                <a:ext cx="775958" cy="286129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3" name="Freeform 482"/>
              <p:cNvSpPr/>
              <p:nvPr/>
            </p:nvSpPr>
            <p:spPr>
              <a:xfrm>
                <a:off x="7868984" y="2292817"/>
                <a:ext cx="809696" cy="135462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2997" name="Group 235"/>
            <p:cNvGrpSpPr>
              <a:grpSpLocks/>
            </p:cNvGrpSpPr>
            <p:nvPr/>
          </p:nvGrpSpPr>
          <p:grpSpPr bwMode="auto">
            <a:xfrm>
              <a:off x="2236062" y="4103928"/>
              <a:ext cx="809625" cy="320675"/>
              <a:chOff x="7869346" y="2108109"/>
              <a:chExt cx="809615" cy="320655"/>
            </a:xfrm>
          </p:grpSpPr>
          <p:sp>
            <p:nvSpPr>
              <p:cNvPr id="480" name="Freeform 479"/>
              <p:cNvSpPr/>
              <p:nvPr/>
            </p:nvSpPr>
            <p:spPr>
              <a:xfrm>
                <a:off x="7873353" y="2107536"/>
                <a:ext cx="774294" cy="286201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81" name="Freeform 480"/>
              <p:cNvSpPr/>
              <p:nvPr/>
            </p:nvSpPr>
            <p:spPr>
              <a:xfrm>
                <a:off x="7869752" y="2293820"/>
                <a:ext cx="808508" cy="135479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3000" name="Group 235"/>
            <p:cNvGrpSpPr>
              <a:grpSpLocks/>
            </p:cNvGrpSpPr>
            <p:nvPr/>
          </p:nvGrpSpPr>
          <p:grpSpPr bwMode="auto">
            <a:xfrm>
              <a:off x="3316182" y="3959912"/>
              <a:ext cx="809625" cy="320675"/>
              <a:chOff x="7869346" y="2108109"/>
              <a:chExt cx="809615" cy="320655"/>
            </a:xfrm>
          </p:grpSpPr>
          <p:sp>
            <p:nvSpPr>
              <p:cNvPr id="478" name="Freeform 477"/>
              <p:cNvSpPr/>
              <p:nvPr/>
            </p:nvSpPr>
            <p:spPr>
              <a:xfrm>
                <a:off x="7873657" y="2107597"/>
                <a:ext cx="776096" cy="287894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79" name="Freeform 478"/>
              <p:cNvSpPr/>
              <p:nvPr/>
            </p:nvSpPr>
            <p:spPr>
              <a:xfrm>
                <a:off x="7870056" y="2295574"/>
                <a:ext cx="808508" cy="149027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3003" name="Group 332"/>
            <p:cNvGrpSpPr>
              <a:grpSpLocks/>
            </p:cNvGrpSpPr>
            <p:nvPr/>
          </p:nvGrpSpPr>
          <p:grpSpPr bwMode="auto">
            <a:xfrm>
              <a:off x="-427251" y="3671727"/>
              <a:ext cx="719045" cy="2436210"/>
              <a:chOff x="8424964" y="1466013"/>
              <a:chExt cx="719036" cy="1931869"/>
            </a:xfrm>
          </p:grpSpPr>
          <p:sp>
            <p:nvSpPr>
              <p:cNvPr id="471" name="Freeform 470"/>
              <p:cNvSpPr/>
              <p:nvPr/>
            </p:nvSpPr>
            <p:spPr>
              <a:xfrm>
                <a:off x="8425436" y="1465824"/>
                <a:ext cx="709471" cy="1901673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05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73" name="Freeform 472"/>
                <p:cNvSpPr/>
                <p:nvPr/>
              </p:nvSpPr>
              <p:spPr>
                <a:xfrm>
                  <a:off x="8452447" y="1503428"/>
                  <a:ext cx="680658" cy="188555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4" name="Freeform 473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5" name="Freeform 474"/>
                <p:cNvSpPr/>
                <p:nvPr/>
              </p:nvSpPr>
              <p:spPr>
                <a:xfrm>
                  <a:off x="8479456" y="2675857"/>
                  <a:ext cx="561814" cy="722528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6" name="Freeform 475"/>
                <p:cNvSpPr>
                  <a:spLocks/>
                </p:cNvSpPr>
                <p:nvPr/>
              </p:nvSpPr>
              <p:spPr bwMode="auto">
                <a:xfrm>
                  <a:off x="8586051" y="1550480"/>
                  <a:ext cx="549246" cy="1047156"/>
                </a:xfrm>
                <a:custGeom>
                  <a:avLst/>
                  <a:gdLst>
                    <a:gd name="T0" fmla="*/ 422497 w 552139"/>
                    <a:gd name="T1" fmla="*/ 37487 h 1046813"/>
                    <a:gd name="T2" fmla="*/ 303203 w 552139"/>
                    <a:gd name="T3" fmla="*/ 307399 h 1046813"/>
                    <a:gd name="T4" fmla="*/ 139175 w 552139"/>
                    <a:gd name="T5" fmla="*/ 457350 h 1046813"/>
                    <a:gd name="T6" fmla="*/ 34794 w 552139"/>
                    <a:gd name="T7" fmla="*/ 502335 h 1046813"/>
                    <a:gd name="T8" fmla="*/ 49705 w 552139"/>
                    <a:gd name="T9" fmla="*/ 532325 h 1046813"/>
                    <a:gd name="T10" fmla="*/ 34794 w 552139"/>
                    <a:gd name="T11" fmla="*/ 682276 h 1046813"/>
                    <a:gd name="T12" fmla="*/ 34794 w 552139"/>
                    <a:gd name="T13" fmla="*/ 877212 h 1046813"/>
                    <a:gd name="T14" fmla="*/ 4971 w 552139"/>
                    <a:gd name="T15" fmla="*/ 1027162 h 1046813"/>
                    <a:gd name="T16" fmla="*/ 49705 w 552139"/>
                    <a:gd name="T17" fmla="*/ 997173 h 1046813"/>
                    <a:gd name="T18" fmla="*/ 303203 w 552139"/>
                    <a:gd name="T19" fmla="*/ 847222 h 1046813"/>
                    <a:gd name="T20" fmla="*/ 511966 w 552139"/>
                    <a:gd name="T21" fmla="*/ 517330 h 1046813"/>
                    <a:gd name="T22" fmla="*/ 526878 w 552139"/>
                    <a:gd name="T23" fmla="*/ 247419 h 1046813"/>
                    <a:gd name="T24" fmla="*/ 467231 w 552139"/>
                    <a:gd name="T25" fmla="*/ 82473 h 1046813"/>
                    <a:gd name="T26" fmla="*/ 422497 w 552139"/>
                    <a:gd name="T27" fmla="*/ 37487 h 10468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136"/>
                  </a:srgbClr>
                </a:solidFill>
                <a:ln>
                  <a:noFill/>
                </a:ln>
                <a:effectLst>
                  <a:prstShdw prst="shdw17" dist="17961" dir="27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77" name="Oval 476"/>
                <p:cNvSpPr/>
                <p:nvPr/>
              </p:nvSpPr>
              <p:spPr>
                <a:xfrm>
                  <a:off x="8749560" y="2133290"/>
                  <a:ext cx="142253" cy="21487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013" name="Group 332"/>
            <p:cNvGrpSpPr>
              <a:grpSpLocks/>
            </p:cNvGrpSpPr>
            <p:nvPr/>
          </p:nvGrpSpPr>
          <p:grpSpPr bwMode="auto">
            <a:xfrm>
              <a:off x="436845" y="3455742"/>
              <a:ext cx="719045" cy="2292147"/>
              <a:chOff x="8424964" y="1466013"/>
              <a:chExt cx="719036" cy="1931869"/>
            </a:xfrm>
          </p:grpSpPr>
          <p:sp>
            <p:nvSpPr>
              <p:cNvPr id="464" name="Freeform 463"/>
              <p:cNvSpPr/>
              <p:nvPr/>
            </p:nvSpPr>
            <p:spPr>
              <a:xfrm>
                <a:off x="8425681" y="1466570"/>
                <a:ext cx="711270" cy="1899867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15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66" name="Freeform 465"/>
                <p:cNvSpPr/>
                <p:nvPr/>
              </p:nvSpPr>
              <p:spPr>
                <a:xfrm>
                  <a:off x="8452691" y="1505110"/>
                  <a:ext cx="682460" cy="1882737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7" name="Freeform 466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8" name="Freeform 467"/>
                <p:cNvSpPr/>
                <p:nvPr/>
              </p:nvSpPr>
              <p:spPr>
                <a:xfrm>
                  <a:off x="8479701" y="2675576"/>
                  <a:ext cx="563613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9" name="Freeform 468"/>
                <p:cNvSpPr/>
                <p:nvPr/>
              </p:nvSpPr>
              <p:spPr>
                <a:xfrm>
                  <a:off x="8585941" y="1550787"/>
                  <a:ext cx="551009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70" name="Oval 469"/>
                <p:cNvSpPr/>
                <p:nvPr/>
              </p:nvSpPr>
              <p:spPr>
                <a:xfrm>
                  <a:off x="8749804" y="2133165"/>
                  <a:ext cx="144055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023" name="Group 332"/>
            <p:cNvGrpSpPr>
              <a:grpSpLocks/>
            </p:cNvGrpSpPr>
            <p:nvPr/>
          </p:nvGrpSpPr>
          <p:grpSpPr bwMode="auto">
            <a:xfrm>
              <a:off x="1660981" y="3239718"/>
              <a:ext cx="719045" cy="2292147"/>
              <a:chOff x="8424964" y="1466013"/>
              <a:chExt cx="719036" cy="1931869"/>
            </a:xfrm>
          </p:grpSpPr>
          <p:sp>
            <p:nvSpPr>
              <p:cNvPr id="457" name="Freeform 456"/>
              <p:cNvSpPr/>
              <p:nvPr/>
            </p:nvSpPr>
            <p:spPr>
              <a:xfrm>
                <a:off x="8424224" y="1465932"/>
                <a:ext cx="713071" cy="1899867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25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59" name="Freeform 458"/>
                <p:cNvSpPr/>
                <p:nvPr/>
              </p:nvSpPr>
              <p:spPr>
                <a:xfrm>
                  <a:off x="8451235" y="1504472"/>
                  <a:ext cx="684260" cy="1884165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0" name="Freeform 459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1" name="Freeform 460"/>
                <p:cNvSpPr/>
                <p:nvPr/>
              </p:nvSpPr>
              <p:spPr>
                <a:xfrm>
                  <a:off x="8478245" y="2674938"/>
                  <a:ext cx="565415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2" name="Freeform 461"/>
                <p:cNvSpPr/>
                <p:nvPr/>
              </p:nvSpPr>
              <p:spPr>
                <a:xfrm>
                  <a:off x="8584486" y="1550149"/>
                  <a:ext cx="552809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8748348" y="2132527"/>
                  <a:ext cx="145856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033" name="Group 332"/>
            <p:cNvGrpSpPr>
              <a:grpSpLocks/>
            </p:cNvGrpSpPr>
            <p:nvPr/>
          </p:nvGrpSpPr>
          <p:grpSpPr bwMode="auto">
            <a:xfrm>
              <a:off x="2813109" y="3095702"/>
              <a:ext cx="719045" cy="2292147"/>
              <a:chOff x="8424964" y="1466013"/>
              <a:chExt cx="719036" cy="1931869"/>
            </a:xfrm>
          </p:grpSpPr>
          <p:sp>
            <p:nvSpPr>
              <p:cNvPr id="450" name="Freeform 817"/>
              <p:cNvSpPr/>
              <p:nvPr/>
            </p:nvSpPr>
            <p:spPr>
              <a:xfrm>
                <a:off x="8424549" y="1465983"/>
                <a:ext cx="713071" cy="189843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35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52" name="Freeform 819"/>
                <p:cNvSpPr/>
                <p:nvPr/>
              </p:nvSpPr>
              <p:spPr>
                <a:xfrm>
                  <a:off x="8451560" y="1504523"/>
                  <a:ext cx="684260" cy="1882738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3" name="Freeform 820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4" name="Freeform 821"/>
                <p:cNvSpPr/>
                <p:nvPr/>
              </p:nvSpPr>
              <p:spPr>
                <a:xfrm>
                  <a:off x="8478569" y="2674989"/>
                  <a:ext cx="565415" cy="72226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5" name="Freeform 822"/>
                <p:cNvSpPr/>
                <p:nvPr/>
              </p:nvSpPr>
              <p:spPr>
                <a:xfrm>
                  <a:off x="8584810" y="1548773"/>
                  <a:ext cx="552809" cy="1049137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56" name="Oval 823"/>
                <p:cNvSpPr/>
                <p:nvPr/>
              </p:nvSpPr>
              <p:spPr>
                <a:xfrm>
                  <a:off x="8748672" y="2132578"/>
                  <a:ext cx="145856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043" name="Group 332"/>
            <p:cNvGrpSpPr>
              <a:grpSpLocks/>
            </p:cNvGrpSpPr>
            <p:nvPr/>
          </p:nvGrpSpPr>
          <p:grpSpPr bwMode="auto">
            <a:xfrm>
              <a:off x="3749213" y="3167710"/>
              <a:ext cx="719045" cy="2292147"/>
              <a:chOff x="8424964" y="1466013"/>
              <a:chExt cx="719036" cy="1931869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8424813" y="1466671"/>
                <a:ext cx="709469" cy="1898439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45" name="Group 229"/>
              <p:cNvGrpSpPr>
                <a:grpSpLocks/>
              </p:cNvGrpSpPr>
              <p:nvPr/>
            </p:nvGrpSpPr>
            <p:grpSpPr bwMode="auto">
              <a:xfrm>
                <a:off x="8451951" y="1504111"/>
                <a:ext cx="692049" cy="1893771"/>
                <a:chOff x="8451951" y="1504111"/>
                <a:chExt cx="692049" cy="1893771"/>
              </a:xfrm>
            </p:grpSpPr>
            <p:sp>
              <p:nvSpPr>
                <p:cNvPr id="445" name="Freeform 444"/>
                <p:cNvSpPr/>
                <p:nvPr/>
              </p:nvSpPr>
              <p:spPr>
                <a:xfrm>
                  <a:off x="8451824" y="1492365"/>
                  <a:ext cx="680658" cy="1884165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6" name="Freeform 445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7" name="Freeform 446"/>
                <p:cNvSpPr/>
                <p:nvPr/>
              </p:nvSpPr>
              <p:spPr>
                <a:xfrm>
                  <a:off x="8478834" y="2662830"/>
                  <a:ext cx="561813" cy="723691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8" name="Freeform 447"/>
                <p:cNvSpPr/>
                <p:nvPr/>
              </p:nvSpPr>
              <p:spPr>
                <a:xfrm>
                  <a:off x="8585075" y="1538041"/>
                  <a:ext cx="549208" cy="1047710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49" name="Oval 448"/>
                <p:cNvSpPr/>
                <p:nvPr/>
              </p:nvSpPr>
              <p:spPr>
                <a:xfrm>
                  <a:off x="8747136" y="2120419"/>
                  <a:ext cx="144055" cy="21553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37" name="Cloud Callout 5"/>
            <p:cNvSpPr/>
            <p:nvPr/>
          </p:nvSpPr>
          <p:spPr bwMode="auto">
            <a:xfrm>
              <a:off x="6989116" y="260656"/>
              <a:ext cx="1063286" cy="556002"/>
            </a:xfrm>
            <a:prstGeom prst="cloudCallout">
              <a:avLst>
                <a:gd name="adj1" fmla="val -3010"/>
                <a:gd name="adj2" fmla="val 1514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056" name="Group 245"/>
            <p:cNvGrpSpPr>
              <a:grpSpLocks/>
            </p:cNvGrpSpPr>
            <p:nvPr/>
          </p:nvGrpSpPr>
          <p:grpSpPr bwMode="auto">
            <a:xfrm rot="-1127178">
              <a:off x="7841809" y="2641970"/>
              <a:ext cx="809625" cy="317077"/>
              <a:chOff x="7870128" y="2108357"/>
              <a:chExt cx="809615" cy="317057"/>
            </a:xfrm>
          </p:grpSpPr>
          <p:sp>
            <p:nvSpPr>
              <p:cNvPr id="441" name="Freeform 440"/>
              <p:cNvSpPr/>
              <p:nvPr/>
            </p:nvSpPr>
            <p:spPr>
              <a:xfrm>
                <a:off x="7875319" y="2092522"/>
                <a:ext cx="774294" cy="284506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7871169" y="2273284"/>
                <a:ext cx="808508" cy="140560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3059" name="Group 254"/>
            <p:cNvGrpSpPr>
              <a:grpSpLocks/>
            </p:cNvGrpSpPr>
            <p:nvPr/>
          </p:nvGrpSpPr>
          <p:grpSpPr bwMode="auto">
            <a:xfrm rot="-657867">
              <a:off x="8890279" y="2346456"/>
              <a:ext cx="809625" cy="318904"/>
              <a:chOff x="7868529" y="2105407"/>
              <a:chExt cx="809615" cy="318884"/>
            </a:xfrm>
          </p:grpSpPr>
          <p:sp>
            <p:nvSpPr>
              <p:cNvPr id="439" name="Freeform 438"/>
              <p:cNvSpPr/>
              <p:nvPr/>
            </p:nvSpPr>
            <p:spPr>
              <a:xfrm>
                <a:off x="7861497" y="2092764"/>
                <a:ext cx="776096" cy="282813"/>
              </a:xfrm>
              <a:custGeom>
                <a:avLst/>
                <a:gdLst>
                  <a:gd name="connsiteX0" fmla="*/ 747009 w 776990"/>
                  <a:gd name="connsiteY0" fmla="*/ 34977 h 284814"/>
                  <a:gd name="connsiteX1" fmla="*/ 522157 w 776990"/>
                  <a:gd name="connsiteY1" fmla="*/ 4997 h 284814"/>
                  <a:gd name="connsiteX2" fmla="*/ 282314 w 776990"/>
                  <a:gd name="connsiteY2" fmla="*/ 4997 h 284814"/>
                  <a:gd name="connsiteX3" fmla="*/ 42472 w 776990"/>
                  <a:gd name="connsiteY3" fmla="*/ 34977 h 284814"/>
                  <a:gd name="connsiteX4" fmla="*/ 27481 w 776990"/>
                  <a:gd name="connsiteY4" fmla="*/ 79948 h 284814"/>
                  <a:gd name="connsiteX5" fmla="*/ 42472 w 776990"/>
                  <a:gd name="connsiteY5" fmla="*/ 259830 h 284814"/>
                  <a:gd name="connsiteX6" fmla="*/ 102432 w 776990"/>
                  <a:gd name="connsiteY6" fmla="*/ 229850 h 284814"/>
                  <a:gd name="connsiteX7" fmla="*/ 357265 w 776990"/>
                  <a:gd name="connsiteY7" fmla="*/ 184879 h 284814"/>
                  <a:gd name="connsiteX8" fmla="*/ 612098 w 776990"/>
                  <a:gd name="connsiteY8" fmla="*/ 214859 h 284814"/>
                  <a:gd name="connsiteX9" fmla="*/ 776990 w 776990"/>
                  <a:gd name="connsiteY9" fmla="*/ 259830 h 28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6990" h="284814">
                    <a:moveTo>
                      <a:pt x="747009" y="34977"/>
                    </a:moveTo>
                    <a:cubicBezTo>
                      <a:pt x="673307" y="22485"/>
                      <a:pt x="599606" y="9994"/>
                      <a:pt x="522157" y="4997"/>
                    </a:cubicBezTo>
                    <a:cubicBezTo>
                      <a:pt x="444708" y="0"/>
                      <a:pt x="362261" y="0"/>
                      <a:pt x="282314" y="4997"/>
                    </a:cubicBezTo>
                    <a:cubicBezTo>
                      <a:pt x="202367" y="9994"/>
                      <a:pt x="84944" y="22485"/>
                      <a:pt x="42472" y="34977"/>
                    </a:cubicBezTo>
                    <a:cubicBezTo>
                      <a:pt x="0" y="47469"/>
                      <a:pt x="27481" y="42473"/>
                      <a:pt x="27481" y="79948"/>
                    </a:cubicBezTo>
                    <a:cubicBezTo>
                      <a:pt x="27481" y="117423"/>
                      <a:pt x="29980" y="234846"/>
                      <a:pt x="42472" y="259830"/>
                    </a:cubicBezTo>
                    <a:cubicBezTo>
                      <a:pt x="54964" y="284814"/>
                      <a:pt x="49967" y="242342"/>
                      <a:pt x="102432" y="229850"/>
                    </a:cubicBezTo>
                    <a:cubicBezTo>
                      <a:pt x="154898" y="217358"/>
                      <a:pt x="272321" y="187378"/>
                      <a:pt x="357265" y="184879"/>
                    </a:cubicBezTo>
                    <a:cubicBezTo>
                      <a:pt x="442209" y="182380"/>
                      <a:pt x="542144" y="202367"/>
                      <a:pt x="612098" y="214859"/>
                    </a:cubicBezTo>
                    <a:cubicBezTo>
                      <a:pt x="682052" y="227351"/>
                      <a:pt x="776990" y="259830"/>
                      <a:pt x="776990" y="259830"/>
                    </a:cubicBez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7859055" y="2278624"/>
                <a:ext cx="810308" cy="133785"/>
              </a:xfrm>
              <a:custGeom>
                <a:avLst/>
                <a:gdLst>
                  <a:gd name="connsiteX0" fmla="*/ 44970 w 809468"/>
                  <a:gd name="connsiteY0" fmla="*/ 44971 h 134912"/>
                  <a:gd name="connsiteX1" fmla="*/ 314793 w 809468"/>
                  <a:gd name="connsiteY1" fmla="*/ 0 h 134912"/>
                  <a:gd name="connsiteX2" fmla="*/ 689547 w 809468"/>
                  <a:gd name="connsiteY2" fmla="*/ 44971 h 134912"/>
                  <a:gd name="connsiteX3" fmla="*/ 794478 w 809468"/>
                  <a:gd name="connsiteY3" fmla="*/ 104931 h 134912"/>
                  <a:gd name="connsiteX4" fmla="*/ 779488 w 809468"/>
                  <a:gd name="connsiteY4" fmla="*/ 134912 h 134912"/>
                  <a:gd name="connsiteX5" fmla="*/ 734517 w 809468"/>
                  <a:gd name="connsiteY5" fmla="*/ 104931 h 134912"/>
                  <a:gd name="connsiteX6" fmla="*/ 509665 w 809468"/>
                  <a:gd name="connsiteY6" fmla="*/ 59961 h 134912"/>
                  <a:gd name="connsiteX7" fmla="*/ 344773 w 809468"/>
                  <a:gd name="connsiteY7" fmla="*/ 44971 h 134912"/>
                  <a:gd name="connsiteX8" fmla="*/ 134911 w 809468"/>
                  <a:gd name="connsiteY8" fmla="*/ 74951 h 134912"/>
                  <a:gd name="connsiteX9" fmla="*/ 44970 w 809468"/>
                  <a:gd name="connsiteY9" fmla="*/ 104931 h 134912"/>
                  <a:gd name="connsiteX10" fmla="*/ 44970 w 809468"/>
                  <a:gd name="connsiteY10" fmla="*/ 44971 h 13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9468" h="134912">
                    <a:moveTo>
                      <a:pt x="44970" y="44971"/>
                    </a:moveTo>
                    <a:cubicBezTo>
                      <a:pt x="89940" y="27483"/>
                      <a:pt x="207364" y="0"/>
                      <a:pt x="314793" y="0"/>
                    </a:cubicBezTo>
                    <a:cubicBezTo>
                      <a:pt x="422222" y="0"/>
                      <a:pt x="609600" y="27483"/>
                      <a:pt x="689547" y="44971"/>
                    </a:cubicBezTo>
                    <a:cubicBezTo>
                      <a:pt x="769494" y="62459"/>
                      <a:pt x="779488" y="89941"/>
                      <a:pt x="794478" y="104931"/>
                    </a:cubicBezTo>
                    <a:cubicBezTo>
                      <a:pt x="809468" y="119921"/>
                      <a:pt x="789481" y="134912"/>
                      <a:pt x="779488" y="134912"/>
                    </a:cubicBezTo>
                    <a:cubicBezTo>
                      <a:pt x="769495" y="134912"/>
                      <a:pt x="779488" y="117423"/>
                      <a:pt x="734517" y="104931"/>
                    </a:cubicBezTo>
                    <a:cubicBezTo>
                      <a:pt x="689547" y="92439"/>
                      <a:pt x="574622" y="69954"/>
                      <a:pt x="509665" y="59961"/>
                    </a:cubicBezTo>
                    <a:cubicBezTo>
                      <a:pt x="444708" y="49968"/>
                      <a:pt x="407232" y="42473"/>
                      <a:pt x="344773" y="44971"/>
                    </a:cubicBezTo>
                    <a:cubicBezTo>
                      <a:pt x="282314" y="47469"/>
                      <a:pt x="184878" y="64958"/>
                      <a:pt x="134911" y="74951"/>
                    </a:cubicBezTo>
                    <a:cubicBezTo>
                      <a:pt x="84944" y="84944"/>
                      <a:pt x="54963" y="109928"/>
                      <a:pt x="44970" y="104931"/>
                    </a:cubicBezTo>
                    <a:cubicBezTo>
                      <a:pt x="34977" y="99934"/>
                      <a:pt x="0" y="62459"/>
                      <a:pt x="44970" y="4497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  <p:grpSp>
          <p:nvGrpSpPr>
            <p:cNvPr id="23062" name="Group 284"/>
            <p:cNvGrpSpPr>
              <a:grpSpLocks/>
            </p:cNvGrpSpPr>
            <p:nvPr/>
          </p:nvGrpSpPr>
          <p:grpSpPr bwMode="auto">
            <a:xfrm rot="-827919">
              <a:off x="7346671" y="2177894"/>
              <a:ext cx="720250" cy="2345893"/>
              <a:chOff x="8423759" y="1466671"/>
              <a:chExt cx="720241" cy="1926180"/>
            </a:xfrm>
          </p:grpSpPr>
          <p:sp>
            <p:nvSpPr>
              <p:cNvPr id="432" name="Freeform 431"/>
              <p:cNvSpPr/>
              <p:nvPr/>
            </p:nvSpPr>
            <p:spPr>
              <a:xfrm>
                <a:off x="8423228" y="1465045"/>
                <a:ext cx="695064" cy="1896762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64" name="Group 229"/>
              <p:cNvGrpSpPr>
                <a:grpSpLocks/>
              </p:cNvGrpSpPr>
              <p:nvPr/>
            </p:nvGrpSpPr>
            <p:grpSpPr bwMode="auto">
              <a:xfrm>
                <a:off x="8450894" y="1503888"/>
                <a:ext cx="693106" cy="1888963"/>
                <a:chOff x="8450894" y="1503888"/>
                <a:chExt cx="693106" cy="1888963"/>
              </a:xfrm>
            </p:grpSpPr>
            <p:sp>
              <p:nvSpPr>
                <p:cNvPr id="434" name="Freeform 433"/>
                <p:cNvSpPr/>
                <p:nvPr/>
              </p:nvSpPr>
              <p:spPr>
                <a:xfrm>
                  <a:off x="8445475" y="1492660"/>
                  <a:ext cx="673456" cy="187451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435" name="Freeform 434"/>
                <p:cNvGrpSpPr>
                  <a:grpSpLocks/>
                </p:cNvGrpSpPr>
                <p:nvPr/>
              </p:nvGrpSpPr>
              <p:grpSpPr bwMode="auto">
                <a:xfrm rot="827919">
                  <a:off x="8583403" y="1909244"/>
                  <a:ext cx="469368" cy="1496291"/>
                  <a:chOff x="7571232" y="2700528"/>
                  <a:chExt cx="469392" cy="1822704"/>
                </a:xfrm>
              </p:grpSpPr>
              <p:pic>
                <p:nvPicPr>
                  <p:cNvPr id="23067" name="Freeform 434"/>
                  <p:cNvPicPr>
                    <a:picLocks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1232" y="2700528"/>
                    <a:ext cx="469392" cy="182270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068" name="Text Box 540"/>
                  <p:cNvSpPr txBox="1">
                    <a:spLocks noChangeArrowheads="1"/>
                  </p:cNvSpPr>
                  <p:nvPr/>
                </p:nvSpPr>
                <p:spPr bwMode="auto">
                  <a:xfrm rot="20772081">
                    <a:off x="7463703" y="2714069"/>
                    <a:ext cx="664599" cy="17682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436" name="Freeform 435"/>
                <p:cNvSpPr/>
                <p:nvPr/>
              </p:nvSpPr>
              <p:spPr>
                <a:xfrm>
                  <a:off x="8468257" y="2658780"/>
                  <a:ext cx="558212" cy="717543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7" name="Freeform 436"/>
                <p:cNvSpPr/>
                <p:nvPr/>
              </p:nvSpPr>
              <p:spPr>
                <a:xfrm>
                  <a:off x="8570306" y="1539109"/>
                  <a:ext cx="545606" cy="1042941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8" name="Oval 437"/>
                <p:cNvSpPr/>
                <p:nvPr/>
              </p:nvSpPr>
              <p:spPr>
                <a:xfrm>
                  <a:off x="8730911" y="2117714"/>
                  <a:ext cx="144055" cy="214151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072" name="Group 292"/>
            <p:cNvGrpSpPr>
              <a:grpSpLocks/>
            </p:cNvGrpSpPr>
            <p:nvPr/>
          </p:nvGrpSpPr>
          <p:grpSpPr bwMode="auto">
            <a:xfrm rot="-629937">
              <a:off x="8377272" y="1870570"/>
              <a:ext cx="720197" cy="2097825"/>
              <a:chOff x="8423812" y="1466152"/>
              <a:chExt cx="720188" cy="1928793"/>
            </a:xfrm>
          </p:grpSpPr>
          <p:sp>
            <p:nvSpPr>
              <p:cNvPr id="425" name="Freeform 424"/>
              <p:cNvSpPr/>
              <p:nvPr/>
            </p:nvSpPr>
            <p:spPr>
              <a:xfrm>
                <a:off x="8419829" y="1451515"/>
                <a:ext cx="718473" cy="1905932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74" name="Group 229"/>
              <p:cNvGrpSpPr>
                <a:grpSpLocks/>
              </p:cNvGrpSpPr>
              <p:nvPr/>
            </p:nvGrpSpPr>
            <p:grpSpPr bwMode="auto">
              <a:xfrm>
                <a:off x="8446914" y="1503402"/>
                <a:ext cx="697086" cy="1891543"/>
                <a:chOff x="8446914" y="1503402"/>
                <a:chExt cx="697086" cy="1891543"/>
              </a:xfrm>
            </p:grpSpPr>
            <p:sp>
              <p:nvSpPr>
                <p:cNvPr id="427" name="Freeform 426"/>
                <p:cNvSpPr/>
                <p:nvPr/>
              </p:nvSpPr>
              <p:spPr>
                <a:xfrm>
                  <a:off x="8447556" y="1487832"/>
                  <a:ext cx="684261" cy="1879460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8" name="Freeform 427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9" name="Freeform 428"/>
                <p:cNvSpPr/>
                <p:nvPr/>
              </p:nvSpPr>
              <p:spPr>
                <a:xfrm>
                  <a:off x="8475853" y="2655833"/>
                  <a:ext cx="563615" cy="722510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0" name="Freeform 429"/>
                <p:cNvSpPr/>
                <p:nvPr/>
              </p:nvSpPr>
              <p:spPr>
                <a:xfrm>
                  <a:off x="8581436" y="1548660"/>
                  <a:ext cx="552810" cy="1044836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31" name="Oval 430"/>
                <p:cNvSpPr/>
                <p:nvPr/>
              </p:nvSpPr>
              <p:spPr>
                <a:xfrm>
                  <a:off x="8742936" y="2115934"/>
                  <a:ext cx="144055" cy="216442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082" name="Group 300"/>
            <p:cNvGrpSpPr>
              <a:grpSpLocks/>
            </p:cNvGrpSpPr>
            <p:nvPr/>
          </p:nvGrpSpPr>
          <p:grpSpPr bwMode="auto">
            <a:xfrm rot="-745667">
              <a:off x="9400198" y="1489276"/>
              <a:ext cx="719140" cy="2125481"/>
              <a:chOff x="8424869" y="1463331"/>
              <a:chExt cx="719131" cy="1928046"/>
            </a:xfrm>
          </p:grpSpPr>
          <p:sp>
            <p:nvSpPr>
              <p:cNvPr id="418" name="Freeform 417"/>
              <p:cNvSpPr/>
              <p:nvPr/>
            </p:nvSpPr>
            <p:spPr>
              <a:xfrm>
                <a:off x="8409763" y="1455482"/>
                <a:ext cx="711270" cy="1898840"/>
              </a:xfrm>
              <a:custGeom>
                <a:avLst/>
                <a:gdLst>
                  <a:gd name="connsiteX0" fmla="*/ 644577 w 712033"/>
                  <a:gd name="connsiteY0" fmla="*/ 182381 h 1898755"/>
                  <a:gd name="connsiteX1" fmla="*/ 554636 w 712033"/>
                  <a:gd name="connsiteY1" fmla="*/ 32479 h 1898755"/>
                  <a:gd name="connsiteX2" fmla="*/ 449705 w 712033"/>
                  <a:gd name="connsiteY2" fmla="*/ 2499 h 1898755"/>
                  <a:gd name="connsiteX3" fmla="*/ 284813 w 712033"/>
                  <a:gd name="connsiteY3" fmla="*/ 47470 h 1898755"/>
                  <a:gd name="connsiteX4" fmla="*/ 209862 w 712033"/>
                  <a:gd name="connsiteY4" fmla="*/ 197371 h 1898755"/>
                  <a:gd name="connsiteX5" fmla="*/ 194872 w 712033"/>
                  <a:gd name="connsiteY5" fmla="*/ 587115 h 1898755"/>
                  <a:gd name="connsiteX6" fmla="*/ 179882 w 712033"/>
                  <a:gd name="connsiteY6" fmla="*/ 901909 h 1898755"/>
                  <a:gd name="connsiteX7" fmla="*/ 149902 w 712033"/>
                  <a:gd name="connsiteY7" fmla="*/ 1291653 h 1898755"/>
                  <a:gd name="connsiteX8" fmla="*/ 89941 w 712033"/>
                  <a:gd name="connsiteY8" fmla="*/ 1561476 h 1898755"/>
                  <a:gd name="connsiteX9" fmla="*/ 0 w 712033"/>
                  <a:gd name="connsiteY9" fmla="*/ 1846289 h 1898755"/>
                  <a:gd name="connsiteX10" fmla="*/ 89941 w 712033"/>
                  <a:gd name="connsiteY10" fmla="*/ 1876270 h 1898755"/>
                  <a:gd name="connsiteX11" fmla="*/ 299803 w 712033"/>
                  <a:gd name="connsiteY11" fmla="*/ 1876270 h 1898755"/>
                  <a:gd name="connsiteX12" fmla="*/ 479685 w 712033"/>
                  <a:gd name="connsiteY12" fmla="*/ 1846289 h 1898755"/>
                  <a:gd name="connsiteX13" fmla="*/ 524656 w 712033"/>
                  <a:gd name="connsiteY13" fmla="*/ 1681397 h 1898755"/>
                  <a:gd name="connsiteX14" fmla="*/ 689548 w 712033"/>
                  <a:gd name="connsiteY14" fmla="*/ 781988 h 1898755"/>
                  <a:gd name="connsiteX15" fmla="*/ 659567 w 712033"/>
                  <a:gd name="connsiteY15" fmla="*/ 317293 h 1898755"/>
                  <a:gd name="connsiteX16" fmla="*/ 644577 w 712033"/>
                  <a:gd name="connsiteY16" fmla="*/ 182381 h 189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12033" h="1898755">
                    <a:moveTo>
                      <a:pt x="644577" y="182381"/>
                    </a:moveTo>
                    <a:cubicBezTo>
                      <a:pt x="627089" y="134912"/>
                      <a:pt x="587115" y="62459"/>
                      <a:pt x="554636" y="32479"/>
                    </a:cubicBezTo>
                    <a:cubicBezTo>
                      <a:pt x="522157" y="2499"/>
                      <a:pt x="494676" y="0"/>
                      <a:pt x="449705" y="2499"/>
                    </a:cubicBezTo>
                    <a:cubicBezTo>
                      <a:pt x="404734" y="4998"/>
                      <a:pt x="324787" y="14991"/>
                      <a:pt x="284813" y="47470"/>
                    </a:cubicBezTo>
                    <a:cubicBezTo>
                      <a:pt x="244839" y="79949"/>
                      <a:pt x="224852" y="107430"/>
                      <a:pt x="209862" y="197371"/>
                    </a:cubicBezTo>
                    <a:cubicBezTo>
                      <a:pt x="194872" y="287312"/>
                      <a:pt x="199869" y="469692"/>
                      <a:pt x="194872" y="587115"/>
                    </a:cubicBezTo>
                    <a:cubicBezTo>
                      <a:pt x="189875" y="704538"/>
                      <a:pt x="187377" y="784486"/>
                      <a:pt x="179882" y="901909"/>
                    </a:cubicBezTo>
                    <a:cubicBezTo>
                      <a:pt x="172387" y="1019332"/>
                      <a:pt x="164892" y="1181725"/>
                      <a:pt x="149902" y="1291653"/>
                    </a:cubicBezTo>
                    <a:cubicBezTo>
                      <a:pt x="134912" y="1401581"/>
                      <a:pt x="114925" y="1469037"/>
                      <a:pt x="89941" y="1561476"/>
                    </a:cubicBezTo>
                    <a:cubicBezTo>
                      <a:pt x="64957" y="1653915"/>
                      <a:pt x="0" y="1793823"/>
                      <a:pt x="0" y="1846289"/>
                    </a:cubicBezTo>
                    <a:cubicBezTo>
                      <a:pt x="0" y="1898755"/>
                      <a:pt x="39974" y="1871273"/>
                      <a:pt x="89941" y="1876270"/>
                    </a:cubicBezTo>
                    <a:cubicBezTo>
                      <a:pt x="139908" y="1881267"/>
                      <a:pt x="234846" y="1881267"/>
                      <a:pt x="299803" y="1876270"/>
                    </a:cubicBezTo>
                    <a:cubicBezTo>
                      <a:pt x="364760" y="1871273"/>
                      <a:pt x="442210" y="1878768"/>
                      <a:pt x="479685" y="1846289"/>
                    </a:cubicBezTo>
                    <a:cubicBezTo>
                      <a:pt x="517161" y="1813810"/>
                      <a:pt x="489679" y="1858781"/>
                      <a:pt x="524656" y="1681397"/>
                    </a:cubicBezTo>
                    <a:cubicBezTo>
                      <a:pt x="559633" y="1504014"/>
                      <a:pt x="667063" y="1009339"/>
                      <a:pt x="689548" y="781988"/>
                    </a:cubicBezTo>
                    <a:cubicBezTo>
                      <a:pt x="712033" y="554637"/>
                      <a:pt x="667062" y="419726"/>
                      <a:pt x="659567" y="317293"/>
                    </a:cubicBezTo>
                    <a:cubicBezTo>
                      <a:pt x="652072" y="214860"/>
                      <a:pt x="662065" y="229850"/>
                      <a:pt x="644577" y="18238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084" name="Group 784"/>
              <p:cNvGrpSpPr>
                <a:grpSpLocks/>
              </p:cNvGrpSpPr>
              <p:nvPr/>
            </p:nvGrpSpPr>
            <p:grpSpPr bwMode="auto">
              <a:xfrm>
                <a:off x="8448168" y="1501790"/>
                <a:ext cx="695832" cy="1889587"/>
                <a:chOff x="8448168" y="1501790"/>
                <a:chExt cx="695832" cy="1889587"/>
              </a:xfrm>
            </p:grpSpPr>
            <p:sp>
              <p:nvSpPr>
                <p:cNvPr id="420" name="Freeform 419"/>
                <p:cNvSpPr/>
                <p:nvPr/>
              </p:nvSpPr>
              <p:spPr>
                <a:xfrm>
                  <a:off x="8432079" y="1492556"/>
                  <a:ext cx="678858" cy="1877332"/>
                </a:xfrm>
                <a:custGeom>
                  <a:avLst/>
                  <a:gdLst>
                    <a:gd name="connsiteX0" fmla="*/ 424722 w 684552"/>
                    <a:gd name="connsiteY0" fmla="*/ 1881265 h 1881265"/>
                    <a:gd name="connsiteX1" fmla="*/ 544643 w 684552"/>
                    <a:gd name="connsiteY1" fmla="*/ 1506511 h 1881265"/>
                    <a:gd name="connsiteX2" fmla="*/ 664565 w 684552"/>
                    <a:gd name="connsiteY2" fmla="*/ 757003 h 1881265"/>
                    <a:gd name="connsiteX3" fmla="*/ 664565 w 684552"/>
                    <a:gd name="connsiteY3" fmla="*/ 277318 h 1881265"/>
                    <a:gd name="connsiteX4" fmla="*/ 559634 w 684552"/>
                    <a:gd name="connsiteY4" fmla="*/ 67455 h 1881265"/>
                    <a:gd name="connsiteX5" fmla="*/ 409732 w 684552"/>
                    <a:gd name="connsiteY5" fmla="*/ 7495 h 1881265"/>
                    <a:gd name="connsiteX6" fmla="*/ 244840 w 684552"/>
                    <a:gd name="connsiteY6" fmla="*/ 112426 h 1881265"/>
                    <a:gd name="connsiteX7" fmla="*/ 199870 w 684552"/>
                    <a:gd name="connsiteY7" fmla="*/ 322288 h 1881265"/>
                    <a:gd name="connsiteX8" fmla="*/ 214860 w 684552"/>
                    <a:gd name="connsiteY8" fmla="*/ 757003 h 1881265"/>
                    <a:gd name="connsiteX9" fmla="*/ 169889 w 684552"/>
                    <a:gd name="connsiteY9" fmla="*/ 1266668 h 1881265"/>
                    <a:gd name="connsiteX10" fmla="*/ 79948 w 684552"/>
                    <a:gd name="connsiteY10" fmla="*/ 1656413 h 1881265"/>
                    <a:gd name="connsiteX11" fmla="*/ 4997 w 684552"/>
                    <a:gd name="connsiteY11" fmla="*/ 1821304 h 1881265"/>
                    <a:gd name="connsiteX12" fmla="*/ 109929 w 684552"/>
                    <a:gd name="connsiteY12" fmla="*/ 1836295 h 1881265"/>
                    <a:gd name="connsiteX13" fmla="*/ 424722 w 684552"/>
                    <a:gd name="connsiteY13" fmla="*/ 1881265 h 1881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84552" h="1881265">
                      <a:moveTo>
                        <a:pt x="424722" y="1881265"/>
                      </a:moveTo>
                      <a:cubicBezTo>
                        <a:pt x="464695" y="1787576"/>
                        <a:pt x="504669" y="1693888"/>
                        <a:pt x="544643" y="1506511"/>
                      </a:cubicBezTo>
                      <a:cubicBezTo>
                        <a:pt x="584617" y="1319134"/>
                        <a:pt x="644578" y="961869"/>
                        <a:pt x="664565" y="757003"/>
                      </a:cubicBezTo>
                      <a:cubicBezTo>
                        <a:pt x="684552" y="552137"/>
                        <a:pt x="682053" y="392243"/>
                        <a:pt x="664565" y="277318"/>
                      </a:cubicBezTo>
                      <a:cubicBezTo>
                        <a:pt x="647077" y="162393"/>
                        <a:pt x="602106" y="112426"/>
                        <a:pt x="559634" y="67455"/>
                      </a:cubicBezTo>
                      <a:cubicBezTo>
                        <a:pt x="517162" y="22484"/>
                        <a:pt x="462198" y="0"/>
                        <a:pt x="409732" y="7495"/>
                      </a:cubicBezTo>
                      <a:cubicBezTo>
                        <a:pt x="357266" y="14990"/>
                        <a:pt x="279817" y="59961"/>
                        <a:pt x="244840" y="112426"/>
                      </a:cubicBezTo>
                      <a:cubicBezTo>
                        <a:pt x="209863" y="164891"/>
                        <a:pt x="204867" y="214859"/>
                        <a:pt x="199870" y="322288"/>
                      </a:cubicBezTo>
                      <a:cubicBezTo>
                        <a:pt x="194873" y="429717"/>
                        <a:pt x="219857" y="599606"/>
                        <a:pt x="214860" y="757003"/>
                      </a:cubicBezTo>
                      <a:cubicBezTo>
                        <a:pt x="209863" y="914400"/>
                        <a:pt x="192374" y="1116766"/>
                        <a:pt x="169889" y="1266668"/>
                      </a:cubicBezTo>
                      <a:cubicBezTo>
                        <a:pt x="147404" y="1416570"/>
                        <a:pt x="107430" y="1563974"/>
                        <a:pt x="79948" y="1656413"/>
                      </a:cubicBezTo>
                      <a:cubicBezTo>
                        <a:pt x="52466" y="1748852"/>
                        <a:pt x="0" y="1791324"/>
                        <a:pt x="4997" y="1821304"/>
                      </a:cubicBezTo>
                      <a:cubicBezTo>
                        <a:pt x="9994" y="1851284"/>
                        <a:pt x="109929" y="1836295"/>
                        <a:pt x="109929" y="1836295"/>
                      </a:cubicBezTo>
                      <a:lnTo>
                        <a:pt x="424722" y="188126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8479436" y="1918741"/>
                  <a:ext cx="664564" cy="1451548"/>
                </a:xfrm>
                <a:custGeom>
                  <a:avLst/>
                  <a:gdLst>
                    <a:gd name="connsiteX0" fmla="*/ 604603 w 664564"/>
                    <a:gd name="connsiteY0" fmla="*/ 29980 h 1451548"/>
                    <a:gd name="connsiteX1" fmla="*/ 514662 w 664564"/>
                    <a:gd name="connsiteY1" fmla="*/ 254833 h 1451548"/>
                    <a:gd name="connsiteX2" fmla="*/ 364761 w 664564"/>
                    <a:gd name="connsiteY2" fmla="*/ 494675 h 1451548"/>
                    <a:gd name="connsiteX3" fmla="*/ 139908 w 664564"/>
                    <a:gd name="connsiteY3" fmla="*/ 644577 h 1451548"/>
                    <a:gd name="connsiteX4" fmla="*/ 124918 w 664564"/>
                    <a:gd name="connsiteY4" fmla="*/ 764498 h 1451548"/>
                    <a:gd name="connsiteX5" fmla="*/ 64957 w 664564"/>
                    <a:gd name="connsiteY5" fmla="*/ 1124262 h 1451548"/>
                    <a:gd name="connsiteX6" fmla="*/ 19987 w 664564"/>
                    <a:gd name="connsiteY6" fmla="*/ 1304144 h 1451548"/>
                    <a:gd name="connsiteX7" fmla="*/ 34977 w 664564"/>
                    <a:gd name="connsiteY7" fmla="*/ 1439056 h 1451548"/>
                    <a:gd name="connsiteX8" fmla="*/ 229849 w 664564"/>
                    <a:gd name="connsiteY8" fmla="*/ 1229193 h 1451548"/>
                    <a:gd name="connsiteX9" fmla="*/ 529653 w 664564"/>
                    <a:gd name="connsiteY9" fmla="*/ 809469 h 1451548"/>
                    <a:gd name="connsiteX10" fmla="*/ 649574 w 664564"/>
                    <a:gd name="connsiteY10" fmla="*/ 434715 h 1451548"/>
                    <a:gd name="connsiteX11" fmla="*/ 604603 w 664564"/>
                    <a:gd name="connsiteY11" fmla="*/ 29980 h 1451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4564" h="1451548">
                      <a:moveTo>
                        <a:pt x="604603" y="29980"/>
                      </a:moveTo>
                      <a:cubicBezTo>
                        <a:pt x="582118" y="0"/>
                        <a:pt x="554636" y="177384"/>
                        <a:pt x="514662" y="254833"/>
                      </a:cubicBezTo>
                      <a:cubicBezTo>
                        <a:pt x="474688" y="332282"/>
                        <a:pt x="427220" y="429718"/>
                        <a:pt x="364761" y="494675"/>
                      </a:cubicBezTo>
                      <a:cubicBezTo>
                        <a:pt x="302302" y="559632"/>
                        <a:pt x="179882" y="599607"/>
                        <a:pt x="139908" y="644577"/>
                      </a:cubicBezTo>
                      <a:cubicBezTo>
                        <a:pt x="99934" y="689547"/>
                        <a:pt x="137410" y="684551"/>
                        <a:pt x="124918" y="764498"/>
                      </a:cubicBezTo>
                      <a:cubicBezTo>
                        <a:pt x="112426" y="844446"/>
                        <a:pt x="82445" y="1034321"/>
                        <a:pt x="64957" y="1124262"/>
                      </a:cubicBezTo>
                      <a:cubicBezTo>
                        <a:pt x="47469" y="1214203"/>
                        <a:pt x="24984" y="1251678"/>
                        <a:pt x="19987" y="1304144"/>
                      </a:cubicBezTo>
                      <a:cubicBezTo>
                        <a:pt x="14990" y="1356610"/>
                        <a:pt x="0" y="1451548"/>
                        <a:pt x="34977" y="1439056"/>
                      </a:cubicBezTo>
                      <a:cubicBezTo>
                        <a:pt x="69954" y="1426564"/>
                        <a:pt x="147403" y="1334124"/>
                        <a:pt x="229849" y="1229193"/>
                      </a:cubicBezTo>
                      <a:cubicBezTo>
                        <a:pt x="312295" y="1124262"/>
                        <a:pt x="459699" y="941882"/>
                        <a:pt x="529653" y="809469"/>
                      </a:cubicBezTo>
                      <a:cubicBezTo>
                        <a:pt x="599607" y="677056"/>
                        <a:pt x="634584" y="564630"/>
                        <a:pt x="649574" y="434715"/>
                      </a:cubicBezTo>
                      <a:cubicBezTo>
                        <a:pt x="664564" y="304800"/>
                        <a:pt x="627088" y="59960"/>
                        <a:pt x="604603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99">
                        <a:alpha val="81000"/>
                      </a:srgbClr>
                    </a:gs>
                    <a:gs pos="50000">
                      <a:srgbClr val="FFCC66">
                        <a:shade val="67500"/>
                        <a:satMod val="115000"/>
                      </a:srgbClr>
                    </a:gs>
                    <a:gs pos="100000">
                      <a:srgbClr val="FFCC66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8457560" y="2659998"/>
                  <a:ext cx="560014" cy="718978"/>
                </a:xfrm>
                <a:custGeom>
                  <a:avLst/>
                  <a:gdLst>
                    <a:gd name="connsiteX0" fmla="*/ 532151 w 564630"/>
                    <a:gd name="connsiteY0" fmla="*/ 22485 h 722026"/>
                    <a:gd name="connsiteX1" fmla="*/ 352269 w 564630"/>
                    <a:gd name="connsiteY1" fmla="*/ 322288 h 722026"/>
                    <a:gd name="connsiteX2" fmla="*/ 37475 w 564630"/>
                    <a:gd name="connsiteY2" fmla="*/ 667062 h 722026"/>
                    <a:gd name="connsiteX3" fmla="*/ 127416 w 564630"/>
                    <a:gd name="connsiteY3" fmla="*/ 652071 h 722026"/>
                    <a:gd name="connsiteX4" fmla="*/ 427219 w 564630"/>
                    <a:gd name="connsiteY4" fmla="*/ 682052 h 722026"/>
                    <a:gd name="connsiteX5" fmla="*/ 442210 w 564630"/>
                    <a:gd name="connsiteY5" fmla="*/ 637081 h 722026"/>
                    <a:gd name="connsiteX6" fmla="*/ 547141 w 564630"/>
                    <a:gd name="connsiteY6" fmla="*/ 187376 h 722026"/>
                    <a:gd name="connsiteX7" fmla="*/ 532151 w 564630"/>
                    <a:gd name="connsiteY7" fmla="*/ 22485 h 7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4630" h="722026">
                      <a:moveTo>
                        <a:pt x="532151" y="22485"/>
                      </a:moveTo>
                      <a:cubicBezTo>
                        <a:pt x="499672" y="44970"/>
                        <a:pt x="434715" y="214858"/>
                        <a:pt x="352269" y="322288"/>
                      </a:cubicBezTo>
                      <a:cubicBezTo>
                        <a:pt x="269823" y="429718"/>
                        <a:pt x="74950" y="612098"/>
                        <a:pt x="37475" y="667062"/>
                      </a:cubicBezTo>
                      <a:cubicBezTo>
                        <a:pt x="0" y="722026"/>
                        <a:pt x="62459" y="649573"/>
                        <a:pt x="127416" y="652071"/>
                      </a:cubicBezTo>
                      <a:cubicBezTo>
                        <a:pt x="192373" y="654569"/>
                        <a:pt x="374754" y="684550"/>
                        <a:pt x="427219" y="682052"/>
                      </a:cubicBezTo>
                      <a:cubicBezTo>
                        <a:pt x="479684" y="679554"/>
                        <a:pt x="422223" y="719527"/>
                        <a:pt x="442210" y="637081"/>
                      </a:cubicBezTo>
                      <a:cubicBezTo>
                        <a:pt x="462197" y="554635"/>
                        <a:pt x="529653" y="287310"/>
                        <a:pt x="547141" y="187376"/>
                      </a:cubicBezTo>
                      <a:cubicBezTo>
                        <a:pt x="564629" y="87442"/>
                        <a:pt x="564630" y="0"/>
                        <a:pt x="532151" y="22485"/>
                      </a:cubicBez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3" name="Freeform 422"/>
                <p:cNvSpPr/>
                <p:nvPr/>
              </p:nvSpPr>
              <p:spPr>
                <a:xfrm>
                  <a:off x="8564528" y="1532698"/>
                  <a:ext cx="545608" cy="1044669"/>
                </a:xfrm>
                <a:custGeom>
                  <a:avLst/>
                  <a:gdLst>
                    <a:gd name="connsiteX0" fmla="*/ 424722 w 552139"/>
                    <a:gd name="connsiteY0" fmla="*/ 37475 h 1046813"/>
                    <a:gd name="connsiteX1" fmla="*/ 304800 w 552139"/>
                    <a:gd name="connsiteY1" fmla="*/ 307298 h 1046813"/>
                    <a:gd name="connsiteX2" fmla="*/ 139908 w 552139"/>
                    <a:gd name="connsiteY2" fmla="*/ 457200 h 1046813"/>
                    <a:gd name="connsiteX3" fmla="*/ 34977 w 552139"/>
                    <a:gd name="connsiteY3" fmla="*/ 502170 h 1046813"/>
                    <a:gd name="connsiteX4" fmla="*/ 49967 w 552139"/>
                    <a:gd name="connsiteY4" fmla="*/ 532151 h 1046813"/>
                    <a:gd name="connsiteX5" fmla="*/ 34977 w 552139"/>
                    <a:gd name="connsiteY5" fmla="*/ 682052 h 1046813"/>
                    <a:gd name="connsiteX6" fmla="*/ 34977 w 552139"/>
                    <a:gd name="connsiteY6" fmla="*/ 876925 h 1046813"/>
                    <a:gd name="connsiteX7" fmla="*/ 4997 w 552139"/>
                    <a:gd name="connsiteY7" fmla="*/ 1026826 h 1046813"/>
                    <a:gd name="connsiteX8" fmla="*/ 49967 w 552139"/>
                    <a:gd name="connsiteY8" fmla="*/ 996846 h 1046813"/>
                    <a:gd name="connsiteX9" fmla="*/ 304800 w 552139"/>
                    <a:gd name="connsiteY9" fmla="*/ 846944 h 1046813"/>
                    <a:gd name="connsiteX10" fmla="*/ 514663 w 552139"/>
                    <a:gd name="connsiteY10" fmla="*/ 517161 h 1046813"/>
                    <a:gd name="connsiteX11" fmla="*/ 529653 w 552139"/>
                    <a:gd name="connsiteY11" fmla="*/ 247338 h 1046813"/>
                    <a:gd name="connsiteX12" fmla="*/ 469692 w 552139"/>
                    <a:gd name="connsiteY12" fmla="*/ 82446 h 1046813"/>
                    <a:gd name="connsiteX13" fmla="*/ 424722 w 552139"/>
                    <a:gd name="connsiteY13" fmla="*/ 37475 h 104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139" h="1046813">
                      <a:moveTo>
                        <a:pt x="424722" y="37475"/>
                      </a:moveTo>
                      <a:cubicBezTo>
                        <a:pt x="397240" y="74950"/>
                        <a:pt x="352269" y="237344"/>
                        <a:pt x="304800" y="307298"/>
                      </a:cubicBezTo>
                      <a:cubicBezTo>
                        <a:pt x="257331" y="377252"/>
                        <a:pt x="184879" y="424721"/>
                        <a:pt x="139908" y="457200"/>
                      </a:cubicBezTo>
                      <a:cubicBezTo>
                        <a:pt x="94938" y="489679"/>
                        <a:pt x="49967" y="489678"/>
                        <a:pt x="34977" y="502170"/>
                      </a:cubicBezTo>
                      <a:cubicBezTo>
                        <a:pt x="19987" y="514662"/>
                        <a:pt x="49967" y="502171"/>
                        <a:pt x="49967" y="532151"/>
                      </a:cubicBezTo>
                      <a:cubicBezTo>
                        <a:pt x="49967" y="562131"/>
                        <a:pt x="37475" y="624590"/>
                        <a:pt x="34977" y="682052"/>
                      </a:cubicBezTo>
                      <a:cubicBezTo>
                        <a:pt x="32479" y="739514"/>
                        <a:pt x="39974" y="819463"/>
                        <a:pt x="34977" y="876925"/>
                      </a:cubicBezTo>
                      <a:cubicBezTo>
                        <a:pt x="29980" y="934387"/>
                        <a:pt x="2499" y="1006839"/>
                        <a:pt x="4997" y="1026826"/>
                      </a:cubicBezTo>
                      <a:cubicBezTo>
                        <a:pt x="7495" y="1046813"/>
                        <a:pt x="0" y="1026826"/>
                        <a:pt x="49967" y="996846"/>
                      </a:cubicBezTo>
                      <a:cubicBezTo>
                        <a:pt x="99934" y="966866"/>
                        <a:pt x="227351" y="926891"/>
                        <a:pt x="304800" y="846944"/>
                      </a:cubicBezTo>
                      <a:cubicBezTo>
                        <a:pt x="382249" y="766997"/>
                        <a:pt x="477188" y="617095"/>
                        <a:pt x="514663" y="517161"/>
                      </a:cubicBezTo>
                      <a:cubicBezTo>
                        <a:pt x="552139" y="417227"/>
                        <a:pt x="537148" y="319790"/>
                        <a:pt x="529653" y="247338"/>
                      </a:cubicBezTo>
                      <a:cubicBezTo>
                        <a:pt x="522158" y="174886"/>
                        <a:pt x="487181" y="114925"/>
                        <a:pt x="469692" y="82446"/>
                      </a:cubicBezTo>
                      <a:cubicBezTo>
                        <a:pt x="452203" y="49967"/>
                        <a:pt x="452204" y="0"/>
                        <a:pt x="424722" y="37475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8729428" y="2118512"/>
                  <a:ext cx="144055" cy="21507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43" name="Freeform 19"/>
            <p:cNvSpPr/>
            <p:nvPr/>
          </p:nvSpPr>
          <p:spPr bwMode="auto">
            <a:xfrm>
              <a:off x="-686081" y="3207444"/>
              <a:ext cx="11823446" cy="3871559"/>
            </a:xfrm>
            <a:custGeom>
              <a:avLst/>
              <a:gdLst>
                <a:gd name="connsiteX0" fmla="*/ 9506262 w 9738610"/>
                <a:gd name="connsiteY0" fmla="*/ 169888 h 3792510"/>
                <a:gd name="connsiteX1" fmla="*/ 8172138 w 9738610"/>
                <a:gd name="connsiteY1" fmla="*/ 64957 h 3792510"/>
                <a:gd name="connsiteX2" fmla="*/ 7392649 w 9738610"/>
                <a:gd name="connsiteY2" fmla="*/ 34976 h 3792510"/>
                <a:gd name="connsiteX3" fmla="*/ 6163456 w 9738610"/>
                <a:gd name="connsiteY3" fmla="*/ 124917 h 3792510"/>
                <a:gd name="connsiteX4" fmla="*/ 4799351 w 9738610"/>
                <a:gd name="connsiteY4" fmla="*/ 394740 h 3792510"/>
                <a:gd name="connsiteX5" fmla="*/ 4004872 w 9738610"/>
                <a:gd name="connsiteY5" fmla="*/ 619593 h 3792510"/>
                <a:gd name="connsiteX6" fmla="*/ 3015521 w 9738610"/>
                <a:gd name="connsiteY6" fmla="*/ 1024327 h 3792510"/>
                <a:gd name="connsiteX7" fmla="*/ 1336623 w 9738610"/>
                <a:gd name="connsiteY7" fmla="*/ 1668904 h 3792510"/>
                <a:gd name="connsiteX8" fmla="*/ 197371 w 9738610"/>
                <a:gd name="connsiteY8" fmla="*/ 2268511 h 3792510"/>
                <a:gd name="connsiteX9" fmla="*/ 152400 w 9738610"/>
                <a:gd name="connsiteY9" fmla="*/ 2568314 h 3792510"/>
                <a:gd name="connsiteX10" fmla="*/ 182380 w 9738610"/>
                <a:gd name="connsiteY10" fmla="*/ 3602635 h 3792510"/>
                <a:gd name="connsiteX11" fmla="*/ 227351 w 9738610"/>
                <a:gd name="connsiteY11" fmla="*/ 3707567 h 3792510"/>
                <a:gd name="connsiteX12" fmla="*/ 662066 w 9738610"/>
                <a:gd name="connsiteY12" fmla="*/ 3767527 h 3792510"/>
                <a:gd name="connsiteX13" fmla="*/ 2325974 w 9738610"/>
                <a:gd name="connsiteY13" fmla="*/ 3737547 h 3792510"/>
                <a:gd name="connsiteX14" fmla="*/ 3195403 w 9738610"/>
                <a:gd name="connsiteY14" fmla="*/ 3752537 h 3792510"/>
                <a:gd name="connsiteX15" fmla="*/ 3420256 w 9738610"/>
                <a:gd name="connsiteY15" fmla="*/ 3707567 h 3792510"/>
                <a:gd name="connsiteX16" fmla="*/ 3465226 w 9738610"/>
                <a:gd name="connsiteY16" fmla="*/ 3677586 h 3792510"/>
                <a:gd name="connsiteX17" fmla="*/ 3510197 w 9738610"/>
                <a:gd name="connsiteY17" fmla="*/ 3617626 h 3792510"/>
                <a:gd name="connsiteX18" fmla="*/ 3944912 w 9738610"/>
                <a:gd name="connsiteY18" fmla="*/ 3317822 h 3792510"/>
                <a:gd name="connsiteX19" fmla="*/ 4529528 w 9738610"/>
                <a:gd name="connsiteY19" fmla="*/ 2898098 h 3792510"/>
                <a:gd name="connsiteX20" fmla="*/ 4979233 w 9738610"/>
                <a:gd name="connsiteY20" fmla="*/ 2598294 h 3792510"/>
                <a:gd name="connsiteX21" fmla="*/ 5803692 w 9738610"/>
                <a:gd name="connsiteY21" fmla="*/ 2148590 h 3792510"/>
                <a:gd name="connsiteX22" fmla="*/ 6673121 w 9738610"/>
                <a:gd name="connsiteY22" fmla="*/ 1788826 h 3792510"/>
                <a:gd name="connsiteX23" fmla="*/ 7392649 w 9738610"/>
                <a:gd name="connsiteY23" fmla="*/ 1519003 h 3792510"/>
                <a:gd name="connsiteX24" fmla="*/ 8382000 w 9738610"/>
                <a:gd name="connsiteY24" fmla="*/ 1294150 h 3792510"/>
                <a:gd name="connsiteX25" fmla="*/ 9011587 w 9738610"/>
                <a:gd name="connsiteY25" fmla="*/ 1204209 h 3792510"/>
                <a:gd name="connsiteX26" fmla="*/ 9491272 w 9738610"/>
                <a:gd name="connsiteY26" fmla="*/ 1189219 h 3792510"/>
                <a:gd name="connsiteX27" fmla="*/ 9536243 w 9738610"/>
                <a:gd name="connsiteY27" fmla="*/ 1189219 h 3792510"/>
                <a:gd name="connsiteX28" fmla="*/ 9566223 w 9738610"/>
                <a:gd name="connsiteY28" fmla="*/ 1084288 h 3792510"/>
                <a:gd name="connsiteX29" fmla="*/ 9506262 w 9738610"/>
                <a:gd name="connsiteY29" fmla="*/ 169888 h 3792510"/>
                <a:gd name="connsiteX0" fmla="*/ 12845319 w 13077667"/>
                <a:gd name="connsiteY0" fmla="*/ 169888 h 3774958"/>
                <a:gd name="connsiteX1" fmla="*/ 11511195 w 13077667"/>
                <a:gd name="connsiteY1" fmla="*/ 64957 h 3774958"/>
                <a:gd name="connsiteX2" fmla="*/ 10731706 w 13077667"/>
                <a:gd name="connsiteY2" fmla="*/ 34976 h 3774958"/>
                <a:gd name="connsiteX3" fmla="*/ 9502513 w 13077667"/>
                <a:gd name="connsiteY3" fmla="*/ 124917 h 3774958"/>
                <a:gd name="connsiteX4" fmla="*/ 8138408 w 13077667"/>
                <a:gd name="connsiteY4" fmla="*/ 394740 h 3774958"/>
                <a:gd name="connsiteX5" fmla="*/ 7343929 w 13077667"/>
                <a:gd name="connsiteY5" fmla="*/ 619593 h 3774958"/>
                <a:gd name="connsiteX6" fmla="*/ 6354578 w 13077667"/>
                <a:gd name="connsiteY6" fmla="*/ 1024327 h 3774958"/>
                <a:gd name="connsiteX7" fmla="*/ 4675680 w 13077667"/>
                <a:gd name="connsiteY7" fmla="*/ 1668904 h 3774958"/>
                <a:gd name="connsiteX8" fmla="*/ 3536428 w 13077667"/>
                <a:gd name="connsiteY8" fmla="*/ 2268511 h 3774958"/>
                <a:gd name="connsiteX9" fmla="*/ 2499 w 13077667"/>
                <a:gd name="connsiteY9" fmla="*/ 2673627 h 3774958"/>
                <a:gd name="connsiteX10" fmla="*/ 3521437 w 13077667"/>
                <a:gd name="connsiteY10" fmla="*/ 3602635 h 3774958"/>
                <a:gd name="connsiteX11" fmla="*/ 3566408 w 13077667"/>
                <a:gd name="connsiteY11" fmla="*/ 3707567 h 3774958"/>
                <a:gd name="connsiteX12" fmla="*/ 4001123 w 13077667"/>
                <a:gd name="connsiteY12" fmla="*/ 3767527 h 3774958"/>
                <a:gd name="connsiteX13" fmla="*/ 5665031 w 13077667"/>
                <a:gd name="connsiteY13" fmla="*/ 3737547 h 3774958"/>
                <a:gd name="connsiteX14" fmla="*/ 6534460 w 13077667"/>
                <a:gd name="connsiteY14" fmla="*/ 3752537 h 3774958"/>
                <a:gd name="connsiteX15" fmla="*/ 6759313 w 13077667"/>
                <a:gd name="connsiteY15" fmla="*/ 3707567 h 3774958"/>
                <a:gd name="connsiteX16" fmla="*/ 6804283 w 13077667"/>
                <a:gd name="connsiteY16" fmla="*/ 3677586 h 3774958"/>
                <a:gd name="connsiteX17" fmla="*/ 6849254 w 13077667"/>
                <a:gd name="connsiteY17" fmla="*/ 3617626 h 3774958"/>
                <a:gd name="connsiteX18" fmla="*/ 7283969 w 13077667"/>
                <a:gd name="connsiteY18" fmla="*/ 3317822 h 3774958"/>
                <a:gd name="connsiteX19" fmla="*/ 7868585 w 13077667"/>
                <a:gd name="connsiteY19" fmla="*/ 2898098 h 3774958"/>
                <a:gd name="connsiteX20" fmla="*/ 8318290 w 13077667"/>
                <a:gd name="connsiteY20" fmla="*/ 2598294 h 3774958"/>
                <a:gd name="connsiteX21" fmla="*/ 9142749 w 13077667"/>
                <a:gd name="connsiteY21" fmla="*/ 2148590 h 3774958"/>
                <a:gd name="connsiteX22" fmla="*/ 10012178 w 13077667"/>
                <a:gd name="connsiteY22" fmla="*/ 1788826 h 3774958"/>
                <a:gd name="connsiteX23" fmla="*/ 10731706 w 13077667"/>
                <a:gd name="connsiteY23" fmla="*/ 1519003 h 3774958"/>
                <a:gd name="connsiteX24" fmla="*/ 11721057 w 13077667"/>
                <a:gd name="connsiteY24" fmla="*/ 1294150 h 3774958"/>
                <a:gd name="connsiteX25" fmla="*/ 12350644 w 13077667"/>
                <a:gd name="connsiteY25" fmla="*/ 1204209 h 3774958"/>
                <a:gd name="connsiteX26" fmla="*/ 12830329 w 13077667"/>
                <a:gd name="connsiteY26" fmla="*/ 1189219 h 3774958"/>
                <a:gd name="connsiteX27" fmla="*/ 12875300 w 13077667"/>
                <a:gd name="connsiteY27" fmla="*/ 1189219 h 3774958"/>
                <a:gd name="connsiteX28" fmla="*/ 12905280 w 13077667"/>
                <a:gd name="connsiteY28" fmla="*/ 1084288 h 3774958"/>
                <a:gd name="connsiteX29" fmla="*/ 12845319 w 13077667"/>
                <a:gd name="connsiteY29" fmla="*/ 169888 h 3774958"/>
                <a:gd name="connsiteX0" fmla="*/ 13796877 w 14029225"/>
                <a:gd name="connsiteY0" fmla="*/ 169888 h 3898678"/>
                <a:gd name="connsiteX1" fmla="*/ 12462753 w 14029225"/>
                <a:gd name="connsiteY1" fmla="*/ 64957 h 3898678"/>
                <a:gd name="connsiteX2" fmla="*/ 11683264 w 14029225"/>
                <a:gd name="connsiteY2" fmla="*/ 34976 h 3898678"/>
                <a:gd name="connsiteX3" fmla="*/ 10454071 w 14029225"/>
                <a:gd name="connsiteY3" fmla="*/ 124917 h 3898678"/>
                <a:gd name="connsiteX4" fmla="*/ 9089966 w 14029225"/>
                <a:gd name="connsiteY4" fmla="*/ 394740 h 3898678"/>
                <a:gd name="connsiteX5" fmla="*/ 8295487 w 14029225"/>
                <a:gd name="connsiteY5" fmla="*/ 619593 h 3898678"/>
                <a:gd name="connsiteX6" fmla="*/ 7306136 w 14029225"/>
                <a:gd name="connsiteY6" fmla="*/ 1024327 h 3898678"/>
                <a:gd name="connsiteX7" fmla="*/ 5627238 w 14029225"/>
                <a:gd name="connsiteY7" fmla="*/ 1668904 h 3898678"/>
                <a:gd name="connsiteX8" fmla="*/ 4487986 w 14029225"/>
                <a:gd name="connsiteY8" fmla="*/ 2268511 h 3898678"/>
                <a:gd name="connsiteX9" fmla="*/ 954057 w 14029225"/>
                <a:gd name="connsiteY9" fmla="*/ 2673627 h 3898678"/>
                <a:gd name="connsiteX10" fmla="*/ 593985 w 14029225"/>
                <a:gd name="connsiteY10" fmla="*/ 3726355 h 3898678"/>
                <a:gd name="connsiteX11" fmla="*/ 4517966 w 14029225"/>
                <a:gd name="connsiteY11" fmla="*/ 3707567 h 3898678"/>
                <a:gd name="connsiteX12" fmla="*/ 4952681 w 14029225"/>
                <a:gd name="connsiteY12" fmla="*/ 3767527 h 3898678"/>
                <a:gd name="connsiteX13" fmla="*/ 6616589 w 14029225"/>
                <a:gd name="connsiteY13" fmla="*/ 3737547 h 3898678"/>
                <a:gd name="connsiteX14" fmla="*/ 7486018 w 14029225"/>
                <a:gd name="connsiteY14" fmla="*/ 3752537 h 3898678"/>
                <a:gd name="connsiteX15" fmla="*/ 7710871 w 14029225"/>
                <a:gd name="connsiteY15" fmla="*/ 3707567 h 3898678"/>
                <a:gd name="connsiteX16" fmla="*/ 7755841 w 14029225"/>
                <a:gd name="connsiteY16" fmla="*/ 3677586 h 3898678"/>
                <a:gd name="connsiteX17" fmla="*/ 7800812 w 14029225"/>
                <a:gd name="connsiteY17" fmla="*/ 3617626 h 3898678"/>
                <a:gd name="connsiteX18" fmla="*/ 8235527 w 14029225"/>
                <a:gd name="connsiteY18" fmla="*/ 3317822 h 3898678"/>
                <a:gd name="connsiteX19" fmla="*/ 8820143 w 14029225"/>
                <a:gd name="connsiteY19" fmla="*/ 2898098 h 3898678"/>
                <a:gd name="connsiteX20" fmla="*/ 9269848 w 14029225"/>
                <a:gd name="connsiteY20" fmla="*/ 2598294 h 3898678"/>
                <a:gd name="connsiteX21" fmla="*/ 10094307 w 14029225"/>
                <a:gd name="connsiteY21" fmla="*/ 2148590 h 3898678"/>
                <a:gd name="connsiteX22" fmla="*/ 10963736 w 14029225"/>
                <a:gd name="connsiteY22" fmla="*/ 1788826 h 3898678"/>
                <a:gd name="connsiteX23" fmla="*/ 11683264 w 14029225"/>
                <a:gd name="connsiteY23" fmla="*/ 1519003 h 3898678"/>
                <a:gd name="connsiteX24" fmla="*/ 12672615 w 14029225"/>
                <a:gd name="connsiteY24" fmla="*/ 1294150 h 3898678"/>
                <a:gd name="connsiteX25" fmla="*/ 13302202 w 14029225"/>
                <a:gd name="connsiteY25" fmla="*/ 1204209 h 3898678"/>
                <a:gd name="connsiteX26" fmla="*/ 13781887 w 14029225"/>
                <a:gd name="connsiteY26" fmla="*/ 1189219 h 3898678"/>
                <a:gd name="connsiteX27" fmla="*/ 13826858 w 14029225"/>
                <a:gd name="connsiteY27" fmla="*/ 1189219 h 3898678"/>
                <a:gd name="connsiteX28" fmla="*/ 13856838 w 14029225"/>
                <a:gd name="connsiteY28" fmla="*/ 1084288 h 3898678"/>
                <a:gd name="connsiteX29" fmla="*/ 13796877 w 14029225"/>
                <a:gd name="connsiteY29" fmla="*/ 169888 h 3898678"/>
                <a:gd name="connsiteX0" fmla="*/ 13634979 w 13867327"/>
                <a:gd name="connsiteY0" fmla="*/ 169888 h 3976622"/>
                <a:gd name="connsiteX1" fmla="*/ 12300855 w 13867327"/>
                <a:gd name="connsiteY1" fmla="*/ 64957 h 3976622"/>
                <a:gd name="connsiteX2" fmla="*/ 11521366 w 13867327"/>
                <a:gd name="connsiteY2" fmla="*/ 34976 h 3976622"/>
                <a:gd name="connsiteX3" fmla="*/ 10292173 w 13867327"/>
                <a:gd name="connsiteY3" fmla="*/ 124917 h 3976622"/>
                <a:gd name="connsiteX4" fmla="*/ 8928068 w 13867327"/>
                <a:gd name="connsiteY4" fmla="*/ 394740 h 3976622"/>
                <a:gd name="connsiteX5" fmla="*/ 8133589 w 13867327"/>
                <a:gd name="connsiteY5" fmla="*/ 619593 h 3976622"/>
                <a:gd name="connsiteX6" fmla="*/ 7144238 w 13867327"/>
                <a:gd name="connsiteY6" fmla="*/ 1024327 h 3976622"/>
                <a:gd name="connsiteX7" fmla="*/ 5465340 w 13867327"/>
                <a:gd name="connsiteY7" fmla="*/ 1668904 h 3976622"/>
                <a:gd name="connsiteX8" fmla="*/ 4326088 w 13867327"/>
                <a:gd name="connsiteY8" fmla="*/ 2268511 h 3976622"/>
                <a:gd name="connsiteX9" fmla="*/ 792159 w 13867327"/>
                <a:gd name="connsiteY9" fmla="*/ 2673627 h 3976622"/>
                <a:gd name="connsiteX10" fmla="*/ 432087 w 13867327"/>
                <a:gd name="connsiteY10" fmla="*/ 3726355 h 3976622"/>
                <a:gd name="connsiteX11" fmla="*/ 3384683 w 13867327"/>
                <a:gd name="connsiteY11" fmla="*/ 3969760 h 3976622"/>
                <a:gd name="connsiteX12" fmla="*/ 4790783 w 13867327"/>
                <a:gd name="connsiteY12" fmla="*/ 3767527 h 3976622"/>
                <a:gd name="connsiteX13" fmla="*/ 6454691 w 13867327"/>
                <a:gd name="connsiteY13" fmla="*/ 3737547 h 3976622"/>
                <a:gd name="connsiteX14" fmla="*/ 7324120 w 13867327"/>
                <a:gd name="connsiteY14" fmla="*/ 3752537 h 3976622"/>
                <a:gd name="connsiteX15" fmla="*/ 7548973 w 13867327"/>
                <a:gd name="connsiteY15" fmla="*/ 3707567 h 3976622"/>
                <a:gd name="connsiteX16" fmla="*/ 7593943 w 13867327"/>
                <a:gd name="connsiteY16" fmla="*/ 3677586 h 3976622"/>
                <a:gd name="connsiteX17" fmla="*/ 7638914 w 13867327"/>
                <a:gd name="connsiteY17" fmla="*/ 3617626 h 3976622"/>
                <a:gd name="connsiteX18" fmla="*/ 8073629 w 13867327"/>
                <a:gd name="connsiteY18" fmla="*/ 3317822 h 3976622"/>
                <a:gd name="connsiteX19" fmla="*/ 8658245 w 13867327"/>
                <a:gd name="connsiteY19" fmla="*/ 2898098 h 3976622"/>
                <a:gd name="connsiteX20" fmla="*/ 9107950 w 13867327"/>
                <a:gd name="connsiteY20" fmla="*/ 2598294 h 3976622"/>
                <a:gd name="connsiteX21" fmla="*/ 9932409 w 13867327"/>
                <a:gd name="connsiteY21" fmla="*/ 2148590 h 3976622"/>
                <a:gd name="connsiteX22" fmla="*/ 10801838 w 13867327"/>
                <a:gd name="connsiteY22" fmla="*/ 1788826 h 3976622"/>
                <a:gd name="connsiteX23" fmla="*/ 11521366 w 13867327"/>
                <a:gd name="connsiteY23" fmla="*/ 1519003 h 3976622"/>
                <a:gd name="connsiteX24" fmla="*/ 12510717 w 13867327"/>
                <a:gd name="connsiteY24" fmla="*/ 1294150 h 3976622"/>
                <a:gd name="connsiteX25" fmla="*/ 13140304 w 13867327"/>
                <a:gd name="connsiteY25" fmla="*/ 1204209 h 3976622"/>
                <a:gd name="connsiteX26" fmla="*/ 13619989 w 13867327"/>
                <a:gd name="connsiteY26" fmla="*/ 1189219 h 3976622"/>
                <a:gd name="connsiteX27" fmla="*/ 13664960 w 13867327"/>
                <a:gd name="connsiteY27" fmla="*/ 1189219 h 3976622"/>
                <a:gd name="connsiteX28" fmla="*/ 13694940 w 13867327"/>
                <a:gd name="connsiteY28" fmla="*/ 1084288 h 3976622"/>
                <a:gd name="connsiteX29" fmla="*/ 13634979 w 13867327"/>
                <a:gd name="connsiteY29" fmla="*/ 169888 h 3976622"/>
                <a:gd name="connsiteX0" fmla="*/ 13634979 w 13867327"/>
                <a:gd name="connsiteY0" fmla="*/ 169888 h 4010328"/>
                <a:gd name="connsiteX1" fmla="*/ 12300855 w 13867327"/>
                <a:gd name="connsiteY1" fmla="*/ 64957 h 4010328"/>
                <a:gd name="connsiteX2" fmla="*/ 11521366 w 13867327"/>
                <a:gd name="connsiteY2" fmla="*/ 34976 h 4010328"/>
                <a:gd name="connsiteX3" fmla="*/ 10292173 w 13867327"/>
                <a:gd name="connsiteY3" fmla="*/ 124917 h 4010328"/>
                <a:gd name="connsiteX4" fmla="*/ 8928068 w 13867327"/>
                <a:gd name="connsiteY4" fmla="*/ 394740 h 4010328"/>
                <a:gd name="connsiteX5" fmla="*/ 8133589 w 13867327"/>
                <a:gd name="connsiteY5" fmla="*/ 619593 h 4010328"/>
                <a:gd name="connsiteX6" fmla="*/ 7144238 w 13867327"/>
                <a:gd name="connsiteY6" fmla="*/ 1024327 h 4010328"/>
                <a:gd name="connsiteX7" fmla="*/ 5465340 w 13867327"/>
                <a:gd name="connsiteY7" fmla="*/ 1668904 h 4010328"/>
                <a:gd name="connsiteX8" fmla="*/ 4326088 w 13867327"/>
                <a:gd name="connsiteY8" fmla="*/ 2268511 h 4010328"/>
                <a:gd name="connsiteX9" fmla="*/ 792159 w 13867327"/>
                <a:gd name="connsiteY9" fmla="*/ 2673627 h 4010328"/>
                <a:gd name="connsiteX10" fmla="*/ 432087 w 13867327"/>
                <a:gd name="connsiteY10" fmla="*/ 3726355 h 4010328"/>
                <a:gd name="connsiteX11" fmla="*/ 3384683 w 13867327"/>
                <a:gd name="connsiteY11" fmla="*/ 3969760 h 4010328"/>
                <a:gd name="connsiteX12" fmla="*/ 4752959 w 13867327"/>
                <a:gd name="connsiteY12" fmla="*/ 3969760 h 4010328"/>
                <a:gd name="connsiteX13" fmla="*/ 6454691 w 13867327"/>
                <a:gd name="connsiteY13" fmla="*/ 3737547 h 4010328"/>
                <a:gd name="connsiteX14" fmla="*/ 7324120 w 13867327"/>
                <a:gd name="connsiteY14" fmla="*/ 3752537 h 4010328"/>
                <a:gd name="connsiteX15" fmla="*/ 7548973 w 13867327"/>
                <a:gd name="connsiteY15" fmla="*/ 3707567 h 4010328"/>
                <a:gd name="connsiteX16" fmla="*/ 7593943 w 13867327"/>
                <a:gd name="connsiteY16" fmla="*/ 3677586 h 4010328"/>
                <a:gd name="connsiteX17" fmla="*/ 7638914 w 13867327"/>
                <a:gd name="connsiteY17" fmla="*/ 3617626 h 4010328"/>
                <a:gd name="connsiteX18" fmla="*/ 8073629 w 13867327"/>
                <a:gd name="connsiteY18" fmla="*/ 3317822 h 4010328"/>
                <a:gd name="connsiteX19" fmla="*/ 8658245 w 13867327"/>
                <a:gd name="connsiteY19" fmla="*/ 2898098 h 4010328"/>
                <a:gd name="connsiteX20" fmla="*/ 9107950 w 13867327"/>
                <a:gd name="connsiteY20" fmla="*/ 2598294 h 4010328"/>
                <a:gd name="connsiteX21" fmla="*/ 9932409 w 13867327"/>
                <a:gd name="connsiteY21" fmla="*/ 2148590 h 4010328"/>
                <a:gd name="connsiteX22" fmla="*/ 10801838 w 13867327"/>
                <a:gd name="connsiteY22" fmla="*/ 1788826 h 4010328"/>
                <a:gd name="connsiteX23" fmla="*/ 11521366 w 13867327"/>
                <a:gd name="connsiteY23" fmla="*/ 1519003 h 4010328"/>
                <a:gd name="connsiteX24" fmla="*/ 12510717 w 13867327"/>
                <a:gd name="connsiteY24" fmla="*/ 1294150 h 4010328"/>
                <a:gd name="connsiteX25" fmla="*/ 13140304 w 13867327"/>
                <a:gd name="connsiteY25" fmla="*/ 1204209 h 4010328"/>
                <a:gd name="connsiteX26" fmla="*/ 13619989 w 13867327"/>
                <a:gd name="connsiteY26" fmla="*/ 1189219 h 4010328"/>
                <a:gd name="connsiteX27" fmla="*/ 13664960 w 13867327"/>
                <a:gd name="connsiteY27" fmla="*/ 1189219 h 4010328"/>
                <a:gd name="connsiteX28" fmla="*/ 13694940 w 13867327"/>
                <a:gd name="connsiteY28" fmla="*/ 1084288 h 4010328"/>
                <a:gd name="connsiteX29" fmla="*/ 13634979 w 13867327"/>
                <a:gd name="connsiteY29" fmla="*/ 169888 h 4010328"/>
                <a:gd name="connsiteX0" fmla="*/ 13634979 w 13867327"/>
                <a:gd name="connsiteY0" fmla="*/ 169888 h 4010328"/>
                <a:gd name="connsiteX1" fmla="*/ 12300855 w 13867327"/>
                <a:gd name="connsiteY1" fmla="*/ 64957 h 4010328"/>
                <a:gd name="connsiteX2" fmla="*/ 11521366 w 13867327"/>
                <a:gd name="connsiteY2" fmla="*/ 34976 h 4010328"/>
                <a:gd name="connsiteX3" fmla="*/ 10292173 w 13867327"/>
                <a:gd name="connsiteY3" fmla="*/ 124917 h 4010328"/>
                <a:gd name="connsiteX4" fmla="*/ 8928068 w 13867327"/>
                <a:gd name="connsiteY4" fmla="*/ 394740 h 4010328"/>
                <a:gd name="connsiteX5" fmla="*/ 8133589 w 13867327"/>
                <a:gd name="connsiteY5" fmla="*/ 619593 h 4010328"/>
                <a:gd name="connsiteX6" fmla="*/ 7144238 w 13867327"/>
                <a:gd name="connsiteY6" fmla="*/ 1024327 h 4010328"/>
                <a:gd name="connsiteX7" fmla="*/ 5465340 w 13867327"/>
                <a:gd name="connsiteY7" fmla="*/ 1668904 h 4010328"/>
                <a:gd name="connsiteX8" fmla="*/ 4326088 w 13867327"/>
                <a:gd name="connsiteY8" fmla="*/ 2268511 h 4010328"/>
                <a:gd name="connsiteX9" fmla="*/ 792159 w 13867327"/>
                <a:gd name="connsiteY9" fmla="*/ 2673627 h 4010328"/>
                <a:gd name="connsiteX10" fmla="*/ 432087 w 13867327"/>
                <a:gd name="connsiteY10" fmla="*/ 3726355 h 4010328"/>
                <a:gd name="connsiteX11" fmla="*/ 3384683 w 13867327"/>
                <a:gd name="connsiteY11" fmla="*/ 3969760 h 4010328"/>
                <a:gd name="connsiteX12" fmla="*/ 4752959 w 13867327"/>
                <a:gd name="connsiteY12" fmla="*/ 3969760 h 4010328"/>
                <a:gd name="connsiteX13" fmla="*/ 6481308 w 13867327"/>
                <a:gd name="connsiteY13" fmla="*/ 3897753 h 4010328"/>
                <a:gd name="connsiteX14" fmla="*/ 7324120 w 13867327"/>
                <a:gd name="connsiteY14" fmla="*/ 3752537 h 4010328"/>
                <a:gd name="connsiteX15" fmla="*/ 7548973 w 13867327"/>
                <a:gd name="connsiteY15" fmla="*/ 3707567 h 4010328"/>
                <a:gd name="connsiteX16" fmla="*/ 7593943 w 13867327"/>
                <a:gd name="connsiteY16" fmla="*/ 3677586 h 4010328"/>
                <a:gd name="connsiteX17" fmla="*/ 7638914 w 13867327"/>
                <a:gd name="connsiteY17" fmla="*/ 3617626 h 4010328"/>
                <a:gd name="connsiteX18" fmla="*/ 8073629 w 13867327"/>
                <a:gd name="connsiteY18" fmla="*/ 3317822 h 4010328"/>
                <a:gd name="connsiteX19" fmla="*/ 8658245 w 13867327"/>
                <a:gd name="connsiteY19" fmla="*/ 2898098 h 4010328"/>
                <a:gd name="connsiteX20" fmla="*/ 9107950 w 13867327"/>
                <a:gd name="connsiteY20" fmla="*/ 2598294 h 4010328"/>
                <a:gd name="connsiteX21" fmla="*/ 9932409 w 13867327"/>
                <a:gd name="connsiteY21" fmla="*/ 2148590 h 4010328"/>
                <a:gd name="connsiteX22" fmla="*/ 10801838 w 13867327"/>
                <a:gd name="connsiteY22" fmla="*/ 1788826 h 4010328"/>
                <a:gd name="connsiteX23" fmla="*/ 11521366 w 13867327"/>
                <a:gd name="connsiteY23" fmla="*/ 1519003 h 4010328"/>
                <a:gd name="connsiteX24" fmla="*/ 12510717 w 13867327"/>
                <a:gd name="connsiteY24" fmla="*/ 1294150 h 4010328"/>
                <a:gd name="connsiteX25" fmla="*/ 13140304 w 13867327"/>
                <a:gd name="connsiteY25" fmla="*/ 1204209 h 4010328"/>
                <a:gd name="connsiteX26" fmla="*/ 13619989 w 13867327"/>
                <a:gd name="connsiteY26" fmla="*/ 1189219 h 4010328"/>
                <a:gd name="connsiteX27" fmla="*/ 13664960 w 13867327"/>
                <a:gd name="connsiteY27" fmla="*/ 1189219 h 4010328"/>
                <a:gd name="connsiteX28" fmla="*/ 13694940 w 13867327"/>
                <a:gd name="connsiteY28" fmla="*/ 1084288 h 4010328"/>
                <a:gd name="connsiteX29" fmla="*/ 13634979 w 13867327"/>
                <a:gd name="connsiteY29" fmla="*/ 169888 h 4010328"/>
                <a:gd name="connsiteX0" fmla="*/ 13983049 w 14215397"/>
                <a:gd name="connsiteY0" fmla="*/ 169888 h 4010328"/>
                <a:gd name="connsiteX1" fmla="*/ 12648925 w 14215397"/>
                <a:gd name="connsiteY1" fmla="*/ 64957 h 4010328"/>
                <a:gd name="connsiteX2" fmla="*/ 11869436 w 14215397"/>
                <a:gd name="connsiteY2" fmla="*/ 34976 h 4010328"/>
                <a:gd name="connsiteX3" fmla="*/ 10640243 w 14215397"/>
                <a:gd name="connsiteY3" fmla="*/ 124917 h 4010328"/>
                <a:gd name="connsiteX4" fmla="*/ 9276138 w 14215397"/>
                <a:gd name="connsiteY4" fmla="*/ 394740 h 4010328"/>
                <a:gd name="connsiteX5" fmla="*/ 8481659 w 14215397"/>
                <a:gd name="connsiteY5" fmla="*/ 619593 h 4010328"/>
                <a:gd name="connsiteX6" fmla="*/ 7492308 w 14215397"/>
                <a:gd name="connsiteY6" fmla="*/ 1024327 h 4010328"/>
                <a:gd name="connsiteX7" fmla="*/ 5813410 w 14215397"/>
                <a:gd name="connsiteY7" fmla="*/ 1668904 h 4010328"/>
                <a:gd name="connsiteX8" fmla="*/ 4674158 w 14215397"/>
                <a:gd name="connsiteY8" fmla="*/ 2268511 h 4010328"/>
                <a:gd name="connsiteX9" fmla="*/ 1140229 w 14215397"/>
                <a:gd name="connsiteY9" fmla="*/ 2673627 h 4010328"/>
                <a:gd name="connsiteX10" fmla="*/ 60012 w 14215397"/>
                <a:gd name="connsiteY10" fmla="*/ 3105671 h 4010328"/>
                <a:gd name="connsiteX11" fmla="*/ 780157 w 14215397"/>
                <a:gd name="connsiteY11" fmla="*/ 3726355 h 4010328"/>
                <a:gd name="connsiteX12" fmla="*/ 3732753 w 14215397"/>
                <a:gd name="connsiteY12" fmla="*/ 3969760 h 4010328"/>
                <a:gd name="connsiteX13" fmla="*/ 5101029 w 14215397"/>
                <a:gd name="connsiteY13" fmla="*/ 3969760 h 4010328"/>
                <a:gd name="connsiteX14" fmla="*/ 6829378 w 14215397"/>
                <a:gd name="connsiteY14" fmla="*/ 3897753 h 4010328"/>
                <a:gd name="connsiteX15" fmla="*/ 7672190 w 14215397"/>
                <a:gd name="connsiteY15" fmla="*/ 3752537 h 4010328"/>
                <a:gd name="connsiteX16" fmla="*/ 7897043 w 14215397"/>
                <a:gd name="connsiteY16" fmla="*/ 3707567 h 4010328"/>
                <a:gd name="connsiteX17" fmla="*/ 7942013 w 14215397"/>
                <a:gd name="connsiteY17" fmla="*/ 3677586 h 4010328"/>
                <a:gd name="connsiteX18" fmla="*/ 7986984 w 14215397"/>
                <a:gd name="connsiteY18" fmla="*/ 3617626 h 4010328"/>
                <a:gd name="connsiteX19" fmla="*/ 8421699 w 14215397"/>
                <a:gd name="connsiteY19" fmla="*/ 3317822 h 4010328"/>
                <a:gd name="connsiteX20" fmla="*/ 9006315 w 14215397"/>
                <a:gd name="connsiteY20" fmla="*/ 2898098 h 4010328"/>
                <a:gd name="connsiteX21" fmla="*/ 9456020 w 14215397"/>
                <a:gd name="connsiteY21" fmla="*/ 2598294 h 4010328"/>
                <a:gd name="connsiteX22" fmla="*/ 10280479 w 14215397"/>
                <a:gd name="connsiteY22" fmla="*/ 2148590 h 4010328"/>
                <a:gd name="connsiteX23" fmla="*/ 11149908 w 14215397"/>
                <a:gd name="connsiteY23" fmla="*/ 1788826 h 4010328"/>
                <a:gd name="connsiteX24" fmla="*/ 11869436 w 14215397"/>
                <a:gd name="connsiteY24" fmla="*/ 1519003 h 4010328"/>
                <a:gd name="connsiteX25" fmla="*/ 12858787 w 14215397"/>
                <a:gd name="connsiteY25" fmla="*/ 1294150 h 4010328"/>
                <a:gd name="connsiteX26" fmla="*/ 13488374 w 14215397"/>
                <a:gd name="connsiteY26" fmla="*/ 1204209 h 4010328"/>
                <a:gd name="connsiteX27" fmla="*/ 13968059 w 14215397"/>
                <a:gd name="connsiteY27" fmla="*/ 1189219 h 4010328"/>
                <a:gd name="connsiteX28" fmla="*/ 14013030 w 14215397"/>
                <a:gd name="connsiteY28" fmla="*/ 1189219 h 4010328"/>
                <a:gd name="connsiteX29" fmla="*/ 14043010 w 14215397"/>
                <a:gd name="connsiteY29" fmla="*/ 1084288 h 4010328"/>
                <a:gd name="connsiteX30" fmla="*/ 13983049 w 14215397"/>
                <a:gd name="connsiteY30" fmla="*/ 169888 h 4010328"/>
                <a:gd name="connsiteX0" fmla="*/ 14187960 w 14420308"/>
                <a:gd name="connsiteY0" fmla="*/ 169888 h 4010328"/>
                <a:gd name="connsiteX1" fmla="*/ 12853836 w 14420308"/>
                <a:gd name="connsiteY1" fmla="*/ 64957 h 4010328"/>
                <a:gd name="connsiteX2" fmla="*/ 12074347 w 14420308"/>
                <a:gd name="connsiteY2" fmla="*/ 34976 h 4010328"/>
                <a:gd name="connsiteX3" fmla="*/ 10845154 w 14420308"/>
                <a:gd name="connsiteY3" fmla="*/ 124917 h 4010328"/>
                <a:gd name="connsiteX4" fmla="*/ 9481049 w 14420308"/>
                <a:gd name="connsiteY4" fmla="*/ 394740 h 4010328"/>
                <a:gd name="connsiteX5" fmla="*/ 8686570 w 14420308"/>
                <a:gd name="connsiteY5" fmla="*/ 619593 h 4010328"/>
                <a:gd name="connsiteX6" fmla="*/ 7697219 w 14420308"/>
                <a:gd name="connsiteY6" fmla="*/ 1024327 h 4010328"/>
                <a:gd name="connsiteX7" fmla="*/ 6018321 w 14420308"/>
                <a:gd name="connsiteY7" fmla="*/ 1668904 h 4010328"/>
                <a:gd name="connsiteX8" fmla="*/ 4879069 w 14420308"/>
                <a:gd name="connsiteY8" fmla="*/ 2268511 h 4010328"/>
                <a:gd name="connsiteX9" fmla="*/ 769024 w 14420308"/>
                <a:gd name="connsiteY9" fmla="*/ 2457603 h 4010328"/>
                <a:gd name="connsiteX10" fmla="*/ 264923 w 14420308"/>
                <a:gd name="connsiteY10" fmla="*/ 3105671 h 4010328"/>
                <a:gd name="connsiteX11" fmla="*/ 985068 w 14420308"/>
                <a:gd name="connsiteY11" fmla="*/ 3726355 h 4010328"/>
                <a:gd name="connsiteX12" fmla="*/ 3937664 w 14420308"/>
                <a:gd name="connsiteY12" fmla="*/ 3969760 h 4010328"/>
                <a:gd name="connsiteX13" fmla="*/ 5305940 w 14420308"/>
                <a:gd name="connsiteY13" fmla="*/ 3969760 h 4010328"/>
                <a:gd name="connsiteX14" fmla="*/ 7034289 w 14420308"/>
                <a:gd name="connsiteY14" fmla="*/ 3897753 h 4010328"/>
                <a:gd name="connsiteX15" fmla="*/ 7877101 w 14420308"/>
                <a:gd name="connsiteY15" fmla="*/ 3752537 h 4010328"/>
                <a:gd name="connsiteX16" fmla="*/ 8101954 w 14420308"/>
                <a:gd name="connsiteY16" fmla="*/ 3707567 h 4010328"/>
                <a:gd name="connsiteX17" fmla="*/ 8146924 w 14420308"/>
                <a:gd name="connsiteY17" fmla="*/ 3677586 h 4010328"/>
                <a:gd name="connsiteX18" fmla="*/ 8191895 w 14420308"/>
                <a:gd name="connsiteY18" fmla="*/ 3617626 h 4010328"/>
                <a:gd name="connsiteX19" fmla="*/ 8626610 w 14420308"/>
                <a:gd name="connsiteY19" fmla="*/ 3317822 h 4010328"/>
                <a:gd name="connsiteX20" fmla="*/ 9211226 w 14420308"/>
                <a:gd name="connsiteY20" fmla="*/ 2898098 h 4010328"/>
                <a:gd name="connsiteX21" fmla="*/ 9660931 w 14420308"/>
                <a:gd name="connsiteY21" fmla="*/ 2598294 h 4010328"/>
                <a:gd name="connsiteX22" fmla="*/ 10485390 w 14420308"/>
                <a:gd name="connsiteY22" fmla="*/ 2148590 h 4010328"/>
                <a:gd name="connsiteX23" fmla="*/ 11354819 w 14420308"/>
                <a:gd name="connsiteY23" fmla="*/ 1788826 h 4010328"/>
                <a:gd name="connsiteX24" fmla="*/ 12074347 w 14420308"/>
                <a:gd name="connsiteY24" fmla="*/ 1519003 h 4010328"/>
                <a:gd name="connsiteX25" fmla="*/ 13063698 w 14420308"/>
                <a:gd name="connsiteY25" fmla="*/ 1294150 h 4010328"/>
                <a:gd name="connsiteX26" fmla="*/ 13693285 w 14420308"/>
                <a:gd name="connsiteY26" fmla="*/ 1204209 h 4010328"/>
                <a:gd name="connsiteX27" fmla="*/ 14172970 w 14420308"/>
                <a:gd name="connsiteY27" fmla="*/ 1189219 h 4010328"/>
                <a:gd name="connsiteX28" fmla="*/ 14217941 w 14420308"/>
                <a:gd name="connsiteY28" fmla="*/ 1189219 h 4010328"/>
                <a:gd name="connsiteX29" fmla="*/ 14247921 w 14420308"/>
                <a:gd name="connsiteY29" fmla="*/ 1084288 h 4010328"/>
                <a:gd name="connsiteX30" fmla="*/ 14187960 w 14420308"/>
                <a:gd name="connsiteY30" fmla="*/ 169888 h 4010328"/>
                <a:gd name="connsiteX0" fmla="*/ 14157169 w 14389517"/>
                <a:gd name="connsiteY0" fmla="*/ 169888 h 4010328"/>
                <a:gd name="connsiteX1" fmla="*/ 12823045 w 14389517"/>
                <a:gd name="connsiteY1" fmla="*/ 64957 h 4010328"/>
                <a:gd name="connsiteX2" fmla="*/ 12043556 w 14389517"/>
                <a:gd name="connsiteY2" fmla="*/ 34976 h 4010328"/>
                <a:gd name="connsiteX3" fmla="*/ 10814363 w 14389517"/>
                <a:gd name="connsiteY3" fmla="*/ 124917 h 4010328"/>
                <a:gd name="connsiteX4" fmla="*/ 9450258 w 14389517"/>
                <a:gd name="connsiteY4" fmla="*/ 394740 h 4010328"/>
                <a:gd name="connsiteX5" fmla="*/ 8655779 w 14389517"/>
                <a:gd name="connsiteY5" fmla="*/ 619593 h 4010328"/>
                <a:gd name="connsiteX6" fmla="*/ 7666428 w 14389517"/>
                <a:gd name="connsiteY6" fmla="*/ 1024327 h 4010328"/>
                <a:gd name="connsiteX7" fmla="*/ 5987530 w 14389517"/>
                <a:gd name="connsiteY7" fmla="*/ 1668904 h 4010328"/>
                <a:gd name="connsiteX8" fmla="*/ 4663533 w 14389517"/>
                <a:gd name="connsiteY8" fmla="*/ 1953551 h 4010328"/>
                <a:gd name="connsiteX9" fmla="*/ 738233 w 14389517"/>
                <a:gd name="connsiteY9" fmla="*/ 2457603 h 4010328"/>
                <a:gd name="connsiteX10" fmla="*/ 234132 w 14389517"/>
                <a:gd name="connsiteY10" fmla="*/ 3105671 h 4010328"/>
                <a:gd name="connsiteX11" fmla="*/ 954277 w 14389517"/>
                <a:gd name="connsiteY11" fmla="*/ 3726355 h 4010328"/>
                <a:gd name="connsiteX12" fmla="*/ 3906873 w 14389517"/>
                <a:gd name="connsiteY12" fmla="*/ 3969760 h 4010328"/>
                <a:gd name="connsiteX13" fmla="*/ 5275149 w 14389517"/>
                <a:gd name="connsiteY13" fmla="*/ 3969760 h 4010328"/>
                <a:gd name="connsiteX14" fmla="*/ 7003498 w 14389517"/>
                <a:gd name="connsiteY14" fmla="*/ 3897753 h 4010328"/>
                <a:gd name="connsiteX15" fmla="*/ 7846310 w 14389517"/>
                <a:gd name="connsiteY15" fmla="*/ 3752537 h 4010328"/>
                <a:gd name="connsiteX16" fmla="*/ 8071163 w 14389517"/>
                <a:gd name="connsiteY16" fmla="*/ 3707567 h 4010328"/>
                <a:gd name="connsiteX17" fmla="*/ 8116133 w 14389517"/>
                <a:gd name="connsiteY17" fmla="*/ 3677586 h 4010328"/>
                <a:gd name="connsiteX18" fmla="*/ 8161104 w 14389517"/>
                <a:gd name="connsiteY18" fmla="*/ 3617626 h 4010328"/>
                <a:gd name="connsiteX19" fmla="*/ 8595819 w 14389517"/>
                <a:gd name="connsiteY19" fmla="*/ 3317822 h 4010328"/>
                <a:gd name="connsiteX20" fmla="*/ 9180435 w 14389517"/>
                <a:gd name="connsiteY20" fmla="*/ 2898098 h 4010328"/>
                <a:gd name="connsiteX21" fmla="*/ 9630140 w 14389517"/>
                <a:gd name="connsiteY21" fmla="*/ 2598294 h 4010328"/>
                <a:gd name="connsiteX22" fmla="*/ 10454599 w 14389517"/>
                <a:gd name="connsiteY22" fmla="*/ 2148590 h 4010328"/>
                <a:gd name="connsiteX23" fmla="*/ 11324028 w 14389517"/>
                <a:gd name="connsiteY23" fmla="*/ 1788826 h 4010328"/>
                <a:gd name="connsiteX24" fmla="*/ 12043556 w 14389517"/>
                <a:gd name="connsiteY24" fmla="*/ 1519003 h 4010328"/>
                <a:gd name="connsiteX25" fmla="*/ 13032907 w 14389517"/>
                <a:gd name="connsiteY25" fmla="*/ 1294150 h 4010328"/>
                <a:gd name="connsiteX26" fmla="*/ 13662494 w 14389517"/>
                <a:gd name="connsiteY26" fmla="*/ 1204209 h 4010328"/>
                <a:gd name="connsiteX27" fmla="*/ 14142179 w 14389517"/>
                <a:gd name="connsiteY27" fmla="*/ 1189219 h 4010328"/>
                <a:gd name="connsiteX28" fmla="*/ 14187150 w 14389517"/>
                <a:gd name="connsiteY28" fmla="*/ 1189219 h 4010328"/>
                <a:gd name="connsiteX29" fmla="*/ 14217130 w 14389517"/>
                <a:gd name="connsiteY29" fmla="*/ 1084288 h 4010328"/>
                <a:gd name="connsiteX30" fmla="*/ 14157169 w 14389517"/>
                <a:gd name="connsiteY30" fmla="*/ 169888 h 4010328"/>
                <a:gd name="connsiteX0" fmla="*/ 15021343 w 15253691"/>
                <a:gd name="connsiteY0" fmla="*/ 169888 h 4010328"/>
                <a:gd name="connsiteX1" fmla="*/ 13687219 w 15253691"/>
                <a:gd name="connsiteY1" fmla="*/ 64957 h 4010328"/>
                <a:gd name="connsiteX2" fmla="*/ 12907730 w 15253691"/>
                <a:gd name="connsiteY2" fmla="*/ 34976 h 4010328"/>
                <a:gd name="connsiteX3" fmla="*/ 11678537 w 15253691"/>
                <a:gd name="connsiteY3" fmla="*/ 124917 h 4010328"/>
                <a:gd name="connsiteX4" fmla="*/ 10314432 w 15253691"/>
                <a:gd name="connsiteY4" fmla="*/ 394740 h 4010328"/>
                <a:gd name="connsiteX5" fmla="*/ 9519953 w 15253691"/>
                <a:gd name="connsiteY5" fmla="*/ 619593 h 4010328"/>
                <a:gd name="connsiteX6" fmla="*/ 8530602 w 15253691"/>
                <a:gd name="connsiteY6" fmla="*/ 1024327 h 4010328"/>
                <a:gd name="connsiteX7" fmla="*/ 6851704 w 15253691"/>
                <a:gd name="connsiteY7" fmla="*/ 1668904 h 4010328"/>
                <a:gd name="connsiteX8" fmla="*/ 5527707 w 15253691"/>
                <a:gd name="connsiteY8" fmla="*/ 1953551 h 4010328"/>
                <a:gd name="connsiteX9" fmla="*/ 738233 w 15253691"/>
                <a:gd name="connsiteY9" fmla="*/ 2529611 h 4010328"/>
                <a:gd name="connsiteX10" fmla="*/ 1098306 w 15253691"/>
                <a:gd name="connsiteY10" fmla="*/ 3105671 h 4010328"/>
                <a:gd name="connsiteX11" fmla="*/ 1818451 w 15253691"/>
                <a:gd name="connsiteY11" fmla="*/ 3726355 h 4010328"/>
                <a:gd name="connsiteX12" fmla="*/ 4771047 w 15253691"/>
                <a:gd name="connsiteY12" fmla="*/ 3969760 h 4010328"/>
                <a:gd name="connsiteX13" fmla="*/ 6139323 w 15253691"/>
                <a:gd name="connsiteY13" fmla="*/ 3969760 h 4010328"/>
                <a:gd name="connsiteX14" fmla="*/ 7867672 w 15253691"/>
                <a:gd name="connsiteY14" fmla="*/ 3897753 h 4010328"/>
                <a:gd name="connsiteX15" fmla="*/ 8710484 w 15253691"/>
                <a:gd name="connsiteY15" fmla="*/ 3752537 h 4010328"/>
                <a:gd name="connsiteX16" fmla="*/ 8935337 w 15253691"/>
                <a:gd name="connsiteY16" fmla="*/ 3707567 h 4010328"/>
                <a:gd name="connsiteX17" fmla="*/ 8980307 w 15253691"/>
                <a:gd name="connsiteY17" fmla="*/ 3677586 h 4010328"/>
                <a:gd name="connsiteX18" fmla="*/ 9025278 w 15253691"/>
                <a:gd name="connsiteY18" fmla="*/ 3617626 h 4010328"/>
                <a:gd name="connsiteX19" fmla="*/ 9459993 w 15253691"/>
                <a:gd name="connsiteY19" fmla="*/ 3317822 h 4010328"/>
                <a:gd name="connsiteX20" fmla="*/ 10044609 w 15253691"/>
                <a:gd name="connsiteY20" fmla="*/ 2898098 h 4010328"/>
                <a:gd name="connsiteX21" fmla="*/ 10494314 w 15253691"/>
                <a:gd name="connsiteY21" fmla="*/ 2598294 h 4010328"/>
                <a:gd name="connsiteX22" fmla="*/ 11318773 w 15253691"/>
                <a:gd name="connsiteY22" fmla="*/ 2148590 h 4010328"/>
                <a:gd name="connsiteX23" fmla="*/ 12188202 w 15253691"/>
                <a:gd name="connsiteY23" fmla="*/ 1788826 h 4010328"/>
                <a:gd name="connsiteX24" fmla="*/ 12907730 w 15253691"/>
                <a:gd name="connsiteY24" fmla="*/ 1519003 h 4010328"/>
                <a:gd name="connsiteX25" fmla="*/ 13897081 w 15253691"/>
                <a:gd name="connsiteY25" fmla="*/ 1294150 h 4010328"/>
                <a:gd name="connsiteX26" fmla="*/ 14526668 w 15253691"/>
                <a:gd name="connsiteY26" fmla="*/ 1204209 h 4010328"/>
                <a:gd name="connsiteX27" fmla="*/ 15006353 w 15253691"/>
                <a:gd name="connsiteY27" fmla="*/ 1189219 h 4010328"/>
                <a:gd name="connsiteX28" fmla="*/ 15051324 w 15253691"/>
                <a:gd name="connsiteY28" fmla="*/ 1189219 h 4010328"/>
                <a:gd name="connsiteX29" fmla="*/ 15081304 w 15253691"/>
                <a:gd name="connsiteY29" fmla="*/ 1084288 h 4010328"/>
                <a:gd name="connsiteX30" fmla="*/ 15021343 w 15253691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798562 w 15373716"/>
                <a:gd name="connsiteY3" fmla="*/ 124917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938476 w 15373716"/>
                <a:gd name="connsiteY11" fmla="*/ 3726355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798562 w 15373716"/>
                <a:gd name="connsiteY3" fmla="*/ 124917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3027755 w 15373716"/>
                <a:gd name="connsiteY2" fmla="*/ 34976 h 4010328"/>
                <a:gd name="connsiteX3" fmla="*/ 11306282 w 15373716"/>
                <a:gd name="connsiteY3" fmla="*/ 216022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373716"/>
                <a:gd name="connsiteY0" fmla="*/ 169888 h 4010328"/>
                <a:gd name="connsiteX1" fmla="*/ 13807244 w 15373716"/>
                <a:gd name="connsiteY1" fmla="*/ 64957 h 4010328"/>
                <a:gd name="connsiteX2" fmla="*/ 11378296 w 15373716"/>
                <a:gd name="connsiteY2" fmla="*/ 216022 h 4010328"/>
                <a:gd name="connsiteX3" fmla="*/ 11306282 w 15373716"/>
                <a:gd name="connsiteY3" fmla="*/ 216022 h 4010328"/>
                <a:gd name="connsiteX4" fmla="*/ 10434457 w 15373716"/>
                <a:gd name="connsiteY4" fmla="*/ 394740 h 4010328"/>
                <a:gd name="connsiteX5" fmla="*/ 9639978 w 15373716"/>
                <a:gd name="connsiteY5" fmla="*/ 619593 h 4010328"/>
                <a:gd name="connsiteX6" fmla="*/ 8650627 w 15373716"/>
                <a:gd name="connsiteY6" fmla="*/ 1024327 h 4010328"/>
                <a:gd name="connsiteX7" fmla="*/ 6971729 w 15373716"/>
                <a:gd name="connsiteY7" fmla="*/ 1668904 h 4010328"/>
                <a:gd name="connsiteX8" fmla="*/ 5647732 w 15373716"/>
                <a:gd name="connsiteY8" fmla="*/ 1953551 h 4010328"/>
                <a:gd name="connsiteX9" fmla="*/ 858258 w 15373716"/>
                <a:gd name="connsiteY9" fmla="*/ 2529611 h 4010328"/>
                <a:gd name="connsiteX10" fmla="*/ 498185 w 15373716"/>
                <a:gd name="connsiteY10" fmla="*/ 3726354 h 4010328"/>
                <a:gd name="connsiteX11" fmla="*/ 1794447 w 15373716"/>
                <a:gd name="connsiteY11" fmla="*/ 3969760 h 4010328"/>
                <a:gd name="connsiteX12" fmla="*/ 4891072 w 15373716"/>
                <a:gd name="connsiteY12" fmla="*/ 3969760 h 4010328"/>
                <a:gd name="connsiteX13" fmla="*/ 6259348 w 15373716"/>
                <a:gd name="connsiteY13" fmla="*/ 3969760 h 4010328"/>
                <a:gd name="connsiteX14" fmla="*/ 7987697 w 15373716"/>
                <a:gd name="connsiteY14" fmla="*/ 3897753 h 4010328"/>
                <a:gd name="connsiteX15" fmla="*/ 8830509 w 15373716"/>
                <a:gd name="connsiteY15" fmla="*/ 3752537 h 4010328"/>
                <a:gd name="connsiteX16" fmla="*/ 9055362 w 15373716"/>
                <a:gd name="connsiteY16" fmla="*/ 3707567 h 4010328"/>
                <a:gd name="connsiteX17" fmla="*/ 9100332 w 15373716"/>
                <a:gd name="connsiteY17" fmla="*/ 3677586 h 4010328"/>
                <a:gd name="connsiteX18" fmla="*/ 9145303 w 15373716"/>
                <a:gd name="connsiteY18" fmla="*/ 3617626 h 4010328"/>
                <a:gd name="connsiteX19" fmla="*/ 9580018 w 15373716"/>
                <a:gd name="connsiteY19" fmla="*/ 3317822 h 4010328"/>
                <a:gd name="connsiteX20" fmla="*/ 10164634 w 15373716"/>
                <a:gd name="connsiteY20" fmla="*/ 2898098 h 4010328"/>
                <a:gd name="connsiteX21" fmla="*/ 10614339 w 15373716"/>
                <a:gd name="connsiteY21" fmla="*/ 2598294 h 4010328"/>
                <a:gd name="connsiteX22" fmla="*/ 11438798 w 15373716"/>
                <a:gd name="connsiteY22" fmla="*/ 2148590 h 4010328"/>
                <a:gd name="connsiteX23" fmla="*/ 12308227 w 15373716"/>
                <a:gd name="connsiteY23" fmla="*/ 1788826 h 4010328"/>
                <a:gd name="connsiteX24" fmla="*/ 13027755 w 15373716"/>
                <a:gd name="connsiteY24" fmla="*/ 1519003 h 4010328"/>
                <a:gd name="connsiteX25" fmla="*/ 14017106 w 15373716"/>
                <a:gd name="connsiteY25" fmla="*/ 1294150 h 4010328"/>
                <a:gd name="connsiteX26" fmla="*/ 14646693 w 15373716"/>
                <a:gd name="connsiteY26" fmla="*/ 1204209 h 4010328"/>
                <a:gd name="connsiteX27" fmla="*/ 15126378 w 15373716"/>
                <a:gd name="connsiteY27" fmla="*/ 1189219 h 4010328"/>
                <a:gd name="connsiteX28" fmla="*/ 15171349 w 15373716"/>
                <a:gd name="connsiteY28" fmla="*/ 1189219 h 4010328"/>
                <a:gd name="connsiteX29" fmla="*/ 15201329 w 15373716"/>
                <a:gd name="connsiteY29" fmla="*/ 1084288 h 4010328"/>
                <a:gd name="connsiteX30" fmla="*/ 15141368 w 15373716"/>
                <a:gd name="connsiteY30" fmla="*/ 169888 h 4010328"/>
                <a:gd name="connsiteX0" fmla="*/ 15141368 w 15766538"/>
                <a:gd name="connsiteY0" fmla="*/ 132710 h 3973150"/>
                <a:gd name="connsiteX1" fmla="*/ 11450311 w 15766538"/>
                <a:gd name="connsiteY1" fmla="*/ 250852 h 3973150"/>
                <a:gd name="connsiteX2" fmla="*/ 11378296 w 15766538"/>
                <a:gd name="connsiteY2" fmla="*/ 178844 h 3973150"/>
                <a:gd name="connsiteX3" fmla="*/ 11306282 w 15766538"/>
                <a:gd name="connsiteY3" fmla="*/ 178844 h 3973150"/>
                <a:gd name="connsiteX4" fmla="*/ 10434457 w 15766538"/>
                <a:gd name="connsiteY4" fmla="*/ 357562 h 3973150"/>
                <a:gd name="connsiteX5" fmla="*/ 9639978 w 15766538"/>
                <a:gd name="connsiteY5" fmla="*/ 582415 h 3973150"/>
                <a:gd name="connsiteX6" fmla="*/ 8650627 w 15766538"/>
                <a:gd name="connsiteY6" fmla="*/ 987149 h 3973150"/>
                <a:gd name="connsiteX7" fmla="*/ 6971729 w 15766538"/>
                <a:gd name="connsiteY7" fmla="*/ 1631726 h 3973150"/>
                <a:gd name="connsiteX8" fmla="*/ 5647732 w 15766538"/>
                <a:gd name="connsiteY8" fmla="*/ 1916373 h 3973150"/>
                <a:gd name="connsiteX9" fmla="*/ 858258 w 15766538"/>
                <a:gd name="connsiteY9" fmla="*/ 2492433 h 3973150"/>
                <a:gd name="connsiteX10" fmla="*/ 498185 w 15766538"/>
                <a:gd name="connsiteY10" fmla="*/ 3689176 h 3973150"/>
                <a:gd name="connsiteX11" fmla="*/ 1794447 w 15766538"/>
                <a:gd name="connsiteY11" fmla="*/ 3932582 h 3973150"/>
                <a:gd name="connsiteX12" fmla="*/ 4891072 w 15766538"/>
                <a:gd name="connsiteY12" fmla="*/ 3932582 h 3973150"/>
                <a:gd name="connsiteX13" fmla="*/ 6259348 w 15766538"/>
                <a:gd name="connsiteY13" fmla="*/ 3932582 h 3973150"/>
                <a:gd name="connsiteX14" fmla="*/ 7987697 w 15766538"/>
                <a:gd name="connsiteY14" fmla="*/ 3860575 h 3973150"/>
                <a:gd name="connsiteX15" fmla="*/ 8830509 w 15766538"/>
                <a:gd name="connsiteY15" fmla="*/ 3715359 h 3973150"/>
                <a:gd name="connsiteX16" fmla="*/ 9055362 w 15766538"/>
                <a:gd name="connsiteY16" fmla="*/ 3670389 h 3973150"/>
                <a:gd name="connsiteX17" fmla="*/ 9100332 w 15766538"/>
                <a:gd name="connsiteY17" fmla="*/ 3640408 h 3973150"/>
                <a:gd name="connsiteX18" fmla="*/ 9145303 w 15766538"/>
                <a:gd name="connsiteY18" fmla="*/ 3580448 h 3973150"/>
                <a:gd name="connsiteX19" fmla="*/ 9580018 w 15766538"/>
                <a:gd name="connsiteY19" fmla="*/ 3280644 h 3973150"/>
                <a:gd name="connsiteX20" fmla="*/ 10164634 w 15766538"/>
                <a:gd name="connsiteY20" fmla="*/ 2860920 h 3973150"/>
                <a:gd name="connsiteX21" fmla="*/ 10614339 w 15766538"/>
                <a:gd name="connsiteY21" fmla="*/ 2561116 h 3973150"/>
                <a:gd name="connsiteX22" fmla="*/ 11438798 w 15766538"/>
                <a:gd name="connsiteY22" fmla="*/ 2111412 h 3973150"/>
                <a:gd name="connsiteX23" fmla="*/ 12308227 w 15766538"/>
                <a:gd name="connsiteY23" fmla="*/ 1751648 h 3973150"/>
                <a:gd name="connsiteX24" fmla="*/ 13027755 w 15766538"/>
                <a:gd name="connsiteY24" fmla="*/ 1481825 h 3973150"/>
                <a:gd name="connsiteX25" fmla="*/ 14017106 w 15766538"/>
                <a:gd name="connsiteY25" fmla="*/ 1256972 h 3973150"/>
                <a:gd name="connsiteX26" fmla="*/ 14646693 w 15766538"/>
                <a:gd name="connsiteY26" fmla="*/ 1167031 h 3973150"/>
                <a:gd name="connsiteX27" fmla="*/ 15126378 w 15766538"/>
                <a:gd name="connsiteY27" fmla="*/ 1152041 h 3973150"/>
                <a:gd name="connsiteX28" fmla="*/ 15171349 w 15766538"/>
                <a:gd name="connsiteY28" fmla="*/ 1152041 h 3973150"/>
                <a:gd name="connsiteX29" fmla="*/ 15201329 w 15766538"/>
                <a:gd name="connsiteY29" fmla="*/ 1047110 h 3973150"/>
                <a:gd name="connsiteX30" fmla="*/ 15141368 w 15766538"/>
                <a:gd name="connsiteY30" fmla="*/ 132710 h 3973150"/>
                <a:gd name="connsiteX0" fmla="*/ 11522326 w 15809500"/>
                <a:gd name="connsiteY0" fmla="*/ 132710 h 3855008"/>
                <a:gd name="connsiteX1" fmla="*/ 11450311 w 15809500"/>
                <a:gd name="connsiteY1" fmla="*/ 132710 h 3855008"/>
                <a:gd name="connsiteX2" fmla="*/ 11378296 w 15809500"/>
                <a:gd name="connsiteY2" fmla="*/ 60702 h 3855008"/>
                <a:gd name="connsiteX3" fmla="*/ 11306282 w 15809500"/>
                <a:gd name="connsiteY3" fmla="*/ 60702 h 3855008"/>
                <a:gd name="connsiteX4" fmla="*/ 10434457 w 15809500"/>
                <a:gd name="connsiteY4" fmla="*/ 239420 h 3855008"/>
                <a:gd name="connsiteX5" fmla="*/ 9639978 w 15809500"/>
                <a:gd name="connsiteY5" fmla="*/ 464273 h 3855008"/>
                <a:gd name="connsiteX6" fmla="*/ 8650627 w 15809500"/>
                <a:gd name="connsiteY6" fmla="*/ 869007 h 3855008"/>
                <a:gd name="connsiteX7" fmla="*/ 6971729 w 15809500"/>
                <a:gd name="connsiteY7" fmla="*/ 1513584 h 3855008"/>
                <a:gd name="connsiteX8" fmla="*/ 5647732 w 15809500"/>
                <a:gd name="connsiteY8" fmla="*/ 1798231 h 3855008"/>
                <a:gd name="connsiteX9" fmla="*/ 858258 w 15809500"/>
                <a:gd name="connsiteY9" fmla="*/ 2374291 h 3855008"/>
                <a:gd name="connsiteX10" fmla="*/ 498185 w 15809500"/>
                <a:gd name="connsiteY10" fmla="*/ 3571034 h 3855008"/>
                <a:gd name="connsiteX11" fmla="*/ 1794447 w 15809500"/>
                <a:gd name="connsiteY11" fmla="*/ 3814440 h 3855008"/>
                <a:gd name="connsiteX12" fmla="*/ 4891072 w 15809500"/>
                <a:gd name="connsiteY12" fmla="*/ 3814440 h 3855008"/>
                <a:gd name="connsiteX13" fmla="*/ 6259348 w 15809500"/>
                <a:gd name="connsiteY13" fmla="*/ 3814440 h 3855008"/>
                <a:gd name="connsiteX14" fmla="*/ 7987697 w 15809500"/>
                <a:gd name="connsiteY14" fmla="*/ 3742433 h 3855008"/>
                <a:gd name="connsiteX15" fmla="*/ 8830509 w 15809500"/>
                <a:gd name="connsiteY15" fmla="*/ 3597217 h 3855008"/>
                <a:gd name="connsiteX16" fmla="*/ 9055362 w 15809500"/>
                <a:gd name="connsiteY16" fmla="*/ 3552247 h 3855008"/>
                <a:gd name="connsiteX17" fmla="*/ 9100332 w 15809500"/>
                <a:gd name="connsiteY17" fmla="*/ 3522266 h 3855008"/>
                <a:gd name="connsiteX18" fmla="*/ 9145303 w 15809500"/>
                <a:gd name="connsiteY18" fmla="*/ 3462306 h 3855008"/>
                <a:gd name="connsiteX19" fmla="*/ 9580018 w 15809500"/>
                <a:gd name="connsiteY19" fmla="*/ 3162502 h 3855008"/>
                <a:gd name="connsiteX20" fmla="*/ 10164634 w 15809500"/>
                <a:gd name="connsiteY20" fmla="*/ 2742778 h 3855008"/>
                <a:gd name="connsiteX21" fmla="*/ 10614339 w 15809500"/>
                <a:gd name="connsiteY21" fmla="*/ 2442974 h 3855008"/>
                <a:gd name="connsiteX22" fmla="*/ 11438798 w 15809500"/>
                <a:gd name="connsiteY22" fmla="*/ 1993270 h 3855008"/>
                <a:gd name="connsiteX23" fmla="*/ 12308227 w 15809500"/>
                <a:gd name="connsiteY23" fmla="*/ 1633506 h 3855008"/>
                <a:gd name="connsiteX24" fmla="*/ 13027755 w 15809500"/>
                <a:gd name="connsiteY24" fmla="*/ 1363683 h 3855008"/>
                <a:gd name="connsiteX25" fmla="*/ 14017106 w 15809500"/>
                <a:gd name="connsiteY25" fmla="*/ 1138830 h 3855008"/>
                <a:gd name="connsiteX26" fmla="*/ 14646693 w 15809500"/>
                <a:gd name="connsiteY26" fmla="*/ 1048889 h 3855008"/>
                <a:gd name="connsiteX27" fmla="*/ 15126378 w 15809500"/>
                <a:gd name="connsiteY27" fmla="*/ 1033899 h 3855008"/>
                <a:gd name="connsiteX28" fmla="*/ 15171349 w 15809500"/>
                <a:gd name="connsiteY28" fmla="*/ 1033899 h 3855008"/>
                <a:gd name="connsiteX29" fmla="*/ 15201329 w 15809500"/>
                <a:gd name="connsiteY29" fmla="*/ 928968 h 3855008"/>
                <a:gd name="connsiteX30" fmla="*/ 11522326 w 15809500"/>
                <a:gd name="connsiteY30" fmla="*/ 132710 h 3855008"/>
                <a:gd name="connsiteX0" fmla="*/ 11522326 w 15760022"/>
                <a:gd name="connsiteY0" fmla="*/ 150199 h 3872497"/>
                <a:gd name="connsiteX1" fmla="*/ 11450311 w 15760022"/>
                <a:gd name="connsiteY1" fmla="*/ 150199 h 3872497"/>
                <a:gd name="connsiteX2" fmla="*/ 11378296 w 15760022"/>
                <a:gd name="connsiteY2" fmla="*/ 78191 h 3872497"/>
                <a:gd name="connsiteX3" fmla="*/ 11306282 w 15760022"/>
                <a:gd name="connsiteY3" fmla="*/ 78191 h 3872497"/>
                <a:gd name="connsiteX4" fmla="*/ 10434457 w 15760022"/>
                <a:gd name="connsiteY4" fmla="*/ 256909 h 3872497"/>
                <a:gd name="connsiteX5" fmla="*/ 9639978 w 15760022"/>
                <a:gd name="connsiteY5" fmla="*/ 481762 h 3872497"/>
                <a:gd name="connsiteX6" fmla="*/ 8650627 w 15760022"/>
                <a:gd name="connsiteY6" fmla="*/ 886496 h 3872497"/>
                <a:gd name="connsiteX7" fmla="*/ 6971729 w 15760022"/>
                <a:gd name="connsiteY7" fmla="*/ 1531073 h 3872497"/>
                <a:gd name="connsiteX8" fmla="*/ 5647732 w 15760022"/>
                <a:gd name="connsiteY8" fmla="*/ 1815720 h 3872497"/>
                <a:gd name="connsiteX9" fmla="*/ 858258 w 15760022"/>
                <a:gd name="connsiteY9" fmla="*/ 2391780 h 3872497"/>
                <a:gd name="connsiteX10" fmla="*/ 498185 w 15760022"/>
                <a:gd name="connsiteY10" fmla="*/ 3588523 h 3872497"/>
                <a:gd name="connsiteX11" fmla="*/ 1794447 w 15760022"/>
                <a:gd name="connsiteY11" fmla="*/ 3831929 h 3872497"/>
                <a:gd name="connsiteX12" fmla="*/ 4891072 w 15760022"/>
                <a:gd name="connsiteY12" fmla="*/ 3831929 h 3872497"/>
                <a:gd name="connsiteX13" fmla="*/ 6259348 w 15760022"/>
                <a:gd name="connsiteY13" fmla="*/ 3831929 h 3872497"/>
                <a:gd name="connsiteX14" fmla="*/ 7987697 w 15760022"/>
                <a:gd name="connsiteY14" fmla="*/ 3759922 h 3872497"/>
                <a:gd name="connsiteX15" fmla="*/ 8830509 w 15760022"/>
                <a:gd name="connsiteY15" fmla="*/ 3614706 h 3872497"/>
                <a:gd name="connsiteX16" fmla="*/ 9055362 w 15760022"/>
                <a:gd name="connsiteY16" fmla="*/ 3569736 h 3872497"/>
                <a:gd name="connsiteX17" fmla="*/ 9100332 w 15760022"/>
                <a:gd name="connsiteY17" fmla="*/ 3539755 h 3872497"/>
                <a:gd name="connsiteX18" fmla="*/ 9145303 w 15760022"/>
                <a:gd name="connsiteY18" fmla="*/ 3479795 h 3872497"/>
                <a:gd name="connsiteX19" fmla="*/ 9580018 w 15760022"/>
                <a:gd name="connsiteY19" fmla="*/ 3179991 h 3872497"/>
                <a:gd name="connsiteX20" fmla="*/ 10164634 w 15760022"/>
                <a:gd name="connsiteY20" fmla="*/ 2760267 h 3872497"/>
                <a:gd name="connsiteX21" fmla="*/ 10614339 w 15760022"/>
                <a:gd name="connsiteY21" fmla="*/ 2460463 h 3872497"/>
                <a:gd name="connsiteX22" fmla="*/ 11438798 w 15760022"/>
                <a:gd name="connsiteY22" fmla="*/ 2010759 h 3872497"/>
                <a:gd name="connsiteX23" fmla="*/ 12308227 w 15760022"/>
                <a:gd name="connsiteY23" fmla="*/ 1650995 h 3872497"/>
                <a:gd name="connsiteX24" fmla="*/ 13027755 w 15760022"/>
                <a:gd name="connsiteY24" fmla="*/ 1381172 h 3872497"/>
                <a:gd name="connsiteX25" fmla="*/ 14017106 w 15760022"/>
                <a:gd name="connsiteY25" fmla="*/ 1156319 h 3872497"/>
                <a:gd name="connsiteX26" fmla="*/ 14646693 w 15760022"/>
                <a:gd name="connsiteY26" fmla="*/ 1066378 h 3872497"/>
                <a:gd name="connsiteX27" fmla="*/ 15126378 w 15760022"/>
                <a:gd name="connsiteY27" fmla="*/ 1051388 h 3872497"/>
                <a:gd name="connsiteX28" fmla="*/ 15171349 w 15760022"/>
                <a:gd name="connsiteY28" fmla="*/ 1051388 h 3872497"/>
                <a:gd name="connsiteX29" fmla="*/ 11594340 w 15760022"/>
                <a:gd name="connsiteY29" fmla="*/ 150198 h 3872497"/>
                <a:gd name="connsiteX30" fmla="*/ 11522326 w 15760022"/>
                <a:gd name="connsiteY30" fmla="*/ 150199 h 3872497"/>
                <a:gd name="connsiteX0" fmla="*/ 11522326 w 15695116"/>
                <a:gd name="connsiteY0" fmla="*/ 150199 h 3872497"/>
                <a:gd name="connsiteX1" fmla="*/ 11450311 w 15695116"/>
                <a:gd name="connsiteY1" fmla="*/ 150199 h 3872497"/>
                <a:gd name="connsiteX2" fmla="*/ 11378296 w 15695116"/>
                <a:gd name="connsiteY2" fmla="*/ 78191 h 3872497"/>
                <a:gd name="connsiteX3" fmla="*/ 11306282 w 15695116"/>
                <a:gd name="connsiteY3" fmla="*/ 78191 h 3872497"/>
                <a:gd name="connsiteX4" fmla="*/ 10434457 w 15695116"/>
                <a:gd name="connsiteY4" fmla="*/ 256909 h 3872497"/>
                <a:gd name="connsiteX5" fmla="*/ 9639978 w 15695116"/>
                <a:gd name="connsiteY5" fmla="*/ 481762 h 3872497"/>
                <a:gd name="connsiteX6" fmla="*/ 8650627 w 15695116"/>
                <a:gd name="connsiteY6" fmla="*/ 886496 h 3872497"/>
                <a:gd name="connsiteX7" fmla="*/ 6971729 w 15695116"/>
                <a:gd name="connsiteY7" fmla="*/ 1531073 h 3872497"/>
                <a:gd name="connsiteX8" fmla="*/ 5647732 w 15695116"/>
                <a:gd name="connsiteY8" fmla="*/ 1815720 h 3872497"/>
                <a:gd name="connsiteX9" fmla="*/ 858258 w 15695116"/>
                <a:gd name="connsiteY9" fmla="*/ 2391780 h 3872497"/>
                <a:gd name="connsiteX10" fmla="*/ 498185 w 15695116"/>
                <a:gd name="connsiteY10" fmla="*/ 3588523 h 3872497"/>
                <a:gd name="connsiteX11" fmla="*/ 1794447 w 15695116"/>
                <a:gd name="connsiteY11" fmla="*/ 3831929 h 3872497"/>
                <a:gd name="connsiteX12" fmla="*/ 4891072 w 15695116"/>
                <a:gd name="connsiteY12" fmla="*/ 3831929 h 3872497"/>
                <a:gd name="connsiteX13" fmla="*/ 6259348 w 15695116"/>
                <a:gd name="connsiteY13" fmla="*/ 3831929 h 3872497"/>
                <a:gd name="connsiteX14" fmla="*/ 7987697 w 15695116"/>
                <a:gd name="connsiteY14" fmla="*/ 3759922 h 3872497"/>
                <a:gd name="connsiteX15" fmla="*/ 8830509 w 15695116"/>
                <a:gd name="connsiteY15" fmla="*/ 3614706 h 3872497"/>
                <a:gd name="connsiteX16" fmla="*/ 9055362 w 15695116"/>
                <a:gd name="connsiteY16" fmla="*/ 3569736 h 3872497"/>
                <a:gd name="connsiteX17" fmla="*/ 9100332 w 15695116"/>
                <a:gd name="connsiteY17" fmla="*/ 3539755 h 3872497"/>
                <a:gd name="connsiteX18" fmla="*/ 9145303 w 15695116"/>
                <a:gd name="connsiteY18" fmla="*/ 3479795 h 3872497"/>
                <a:gd name="connsiteX19" fmla="*/ 9580018 w 15695116"/>
                <a:gd name="connsiteY19" fmla="*/ 3179991 h 3872497"/>
                <a:gd name="connsiteX20" fmla="*/ 10164634 w 15695116"/>
                <a:gd name="connsiteY20" fmla="*/ 2760267 h 3872497"/>
                <a:gd name="connsiteX21" fmla="*/ 10614339 w 15695116"/>
                <a:gd name="connsiteY21" fmla="*/ 2460463 h 3872497"/>
                <a:gd name="connsiteX22" fmla="*/ 11438798 w 15695116"/>
                <a:gd name="connsiteY22" fmla="*/ 2010759 h 3872497"/>
                <a:gd name="connsiteX23" fmla="*/ 12308227 w 15695116"/>
                <a:gd name="connsiteY23" fmla="*/ 1650995 h 3872497"/>
                <a:gd name="connsiteX24" fmla="*/ 13027755 w 15695116"/>
                <a:gd name="connsiteY24" fmla="*/ 1381172 h 3872497"/>
                <a:gd name="connsiteX25" fmla="*/ 14017106 w 15695116"/>
                <a:gd name="connsiteY25" fmla="*/ 1156319 h 3872497"/>
                <a:gd name="connsiteX26" fmla="*/ 14646693 w 15695116"/>
                <a:gd name="connsiteY26" fmla="*/ 1066378 h 3872497"/>
                <a:gd name="connsiteX27" fmla="*/ 15126378 w 15695116"/>
                <a:gd name="connsiteY27" fmla="*/ 1051388 h 3872497"/>
                <a:gd name="connsiteX28" fmla="*/ 11234268 w 15695116"/>
                <a:gd name="connsiteY28" fmla="*/ 78191 h 3872497"/>
                <a:gd name="connsiteX29" fmla="*/ 11594340 w 15695116"/>
                <a:gd name="connsiteY29" fmla="*/ 150198 h 3872497"/>
                <a:gd name="connsiteX30" fmla="*/ 11522326 w 15695116"/>
                <a:gd name="connsiteY30" fmla="*/ 150199 h 3872497"/>
                <a:gd name="connsiteX0" fmla="*/ 11522326 w 15074492"/>
                <a:gd name="connsiteY0" fmla="*/ 150199 h 3872497"/>
                <a:gd name="connsiteX1" fmla="*/ 11450311 w 15074492"/>
                <a:gd name="connsiteY1" fmla="*/ 150199 h 3872497"/>
                <a:gd name="connsiteX2" fmla="*/ 11378296 w 15074492"/>
                <a:gd name="connsiteY2" fmla="*/ 78191 h 3872497"/>
                <a:gd name="connsiteX3" fmla="*/ 11306282 w 15074492"/>
                <a:gd name="connsiteY3" fmla="*/ 78191 h 3872497"/>
                <a:gd name="connsiteX4" fmla="*/ 10434457 w 15074492"/>
                <a:gd name="connsiteY4" fmla="*/ 256909 h 3872497"/>
                <a:gd name="connsiteX5" fmla="*/ 9639978 w 15074492"/>
                <a:gd name="connsiteY5" fmla="*/ 481762 h 3872497"/>
                <a:gd name="connsiteX6" fmla="*/ 8650627 w 15074492"/>
                <a:gd name="connsiteY6" fmla="*/ 886496 h 3872497"/>
                <a:gd name="connsiteX7" fmla="*/ 6971729 w 15074492"/>
                <a:gd name="connsiteY7" fmla="*/ 1531073 h 3872497"/>
                <a:gd name="connsiteX8" fmla="*/ 5647732 w 15074492"/>
                <a:gd name="connsiteY8" fmla="*/ 1815720 h 3872497"/>
                <a:gd name="connsiteX9" fmla="*/ 858258 w 15074492"/>
                <a:gd name="connsiteY9" fmla="*/ 2391780 h 3872497"/>
                <a:gd name="connsiteX10" fmla="*/ 498185 w 15074492"/>
                <a:gd name="connsiteY10" fmla="*/ 3588523 h 3872497"/>
                <a:gd name="connsiteX11" fmla="*/ 1794447 w 15074492"/>
                <a:gd name="connsiteY11" fmla="*/ 3831929 h 3872497"/>
                <a:gd name="connsiteX12" fmla="*/ 4891072 w 15074492"/>
                <a:gd name="connsiteY12" fmla="*/ 3831929 h 3872497"/>
                <a:gd name="connsiteX13" fmla="*/ 6259348 w 15074492"/>
                <a:gd name="connsiteY13" fmla="*/ 3831929 h 3872497"/>
                <a:gd name="connsiteX14" fmla="*/ 7987697 w 15074492"/>
                <a:gd name="connsiteY14" fmla="*/ 3759922 h 3872497"/>
                <a:gd name="connsiteX15" fmla="*/ 8830509 w 15074492"/>
                <a:gd name="connsiteY15" fmla="*/ 3614706 h 3872497"/>
                <a:gd name="connsiteX16" fmla="*/ 9055362 w 15074492"/>
                <a:gd name="connsiteY16" fmla="*/ 3569736 h 3872497"/>
                <a:gd name="connsiteX17" fmla="*/ 9100332 w 15074492"/>
                <a:gd name="connsiteY17" fmla="*/ 3539755 h 3872497"/>
                <a:gd name="connsiteX18" fmla="*/ 9145303 w 15074492"/>
                <a:gd name="connsiteY18" fmla="*/ 3479795 h 3872497"/>
                <a:gd name="connsiteX19" fmla="*/ 9580018 w 15074492"/>
                <a:gd name="connsiteY19" fmla="*/ 3179991 h 3872497"/>
                <a:gd name="connsiteX20" fmla="*/ 10164634 w 15074492"/>
                <a:gd name="connsiteY20" fmla="*/ 2760267 h 3872497"/>
                <a:gd name="connsiteX21" fmla="*/ 10614339 w 15074492"/>
                <a:gd name="connsiteY21" fmla="*/ 2460463 h 3872497"/>
                <a:gd name="connsiteX22" fmla="*/ 11438798 w 15074492"/>
                <a:gd name="connsiteY22" fmla="*/ 2010759 h 3872497"/>
                <a:gd name="connsiteX23" fmla="*/ 12308227 w 15074492"/>
                <a:gd name="connsiteY23" fmla="*/ 1650995 h 3872497"/>
                <a:gd name="connsiteX24" fmla="*/ 13027755 w 15074492"/>
                <a:gd name="connsiteY24" fmla="*/ 1381172 h 3872497"/>
                <a:gd name="connsiteX25" fmla="*/ 14017106 w 15074492"/>
                <a:gd name="connsiteY25" fmla="*/ 1156319 h 3872497"/>
                <a:gd name="connsiteX26" fmla="*/ 14646693 w 15074492"/>
                <a:gd name="connsiteY26" fmla="*/ 1066378 h 3872497"/>
                <a:gd name="connsiteX27" fmla="*/ 11450312 w 15074492"/>
                <a:gd name="connsiteY27" fmla="*/ 582244 h 3872497"/>
                <a:gd name="connsiteX28" fmla="*/ 11234268 w 15074492"/>
                <a:gd name="connsiteY28" fmla="*/ 78191 h 3872497"/>
                <a:gd name="connsiteX29" fmla="*/ 11594340 w 15074492"/>
                <a:gd name="connsiteY29" fmla="*/ 150198 h 3872497"/>
                <a:gd name="connsiteX30" fmla="*/ 11522326 w 15074492"/>
                <a:gd name="connsiteY30" fmla="*/ 150199 h 3872497"/>
                <a:gd name="connsiteX0" fmla="*/ 11522326 w 14280013"/>
                <a:gd name="connsiteY0" fmla="*/ 150199 h 3872497"/>
                <a:gd name="connsiteX1" fmla="*/ 11450311 w 14280013"/>
                <a:gd name="connsiteY1" fmla="*/ 150199 h 3872497"/>
                <a:gd name="connsiteX2" fmla="*/ 11378296 w 14280013"/>
                <a:gd name="connsiteY2" fmla="*/ 78191 h 3872497"/>
                <a:gd name="connsiteX3" fmla="*/ 11306282 w 14280013"/>
                <a:gd name="connsiteY3" fmla="*/ 78191 h 3872497"/>
                <a:gd name="connsiteX4" fmla="*/ 10434457 w 14280013"/>
                <a:gd name="connsiteY4" fmla="*/ 256909 h 3872497"/>
                <a:gd name="connsiteX5" fmla="*/ 9639978 w 14280013"/>
                <a:gd name="connsiteY5" fmla="*/ 481762 h 3872497"/>
                <a:gd name="connsiteX6" fmla="*/ 8650627 w 14280013"/>
                <a:gd name="connsiteY6" fmla="*/ 886496 h 3872497"/>
                <a:gd name="connsiteX7" fmla="*/ 6971729 w 14280013"/>
                <a:gd name="connsiteY7" fmla="*/ 1531073 h 3872497"/>
                <a:gd name="connsiteX8" fmla="*/ 5647732 w 14280013"/>
                <a:gd name="connsiteY8" fmla="*/ 1815720 h 3872497"/>
                <a:gd name="connsiteX9" fmla="*/ 858258 w 14280013"/>
                <a:gd name="connsiteY9" fmla="*/ 2391780 h 3872497"/>
                <a:gd name="connsiteX10" fmla="*/ 498185 w 14280013"/>
                <a:gd name="connsiteY10" fmla="*/ 3588523 h 3872497"/>
                <a:gd name="connsiteX11" fmla="*/ 1794447 w 14280013"/>
                <a:gd name="connsiteY11" fmla="*/ 3831929 h 3872497"/>
                <a:gd name="connsiteX12" fmla="*/ 4891072 w 14280013"/>
                <a:gd name="connsiteY12" fmla="*/ 3831929 h 3872497"/>
                <a:gd name="connsiteX13" fmla="*/ 6259348 w 14280013"/>
                <a:gd name="connsiteY13" fmla="*/ 3831929 h 3872497"/>
                <a:gd name="connsiteX14" fmla="*/ 7987697 w 14280013"/>
                <a:gd name="connsiteY14" fmla="*/ 3759922 h 3872497"/>
                <a:gd name="connsiteX15" fmla="*/ 8830509 w 14280013"/>
                <a:gd name="connsiteY15" fmla="*/ 3614706 h 3872497"/>
                <a:gd name="connsiteX16" fmla="*/ 9055362 w 14280013"/>
                <a:gd name="connsiteY16" fmla="*/ 3569736 h 3872497"/>
                <a:gd name="connsiteX17" fmla="*/ 9100332 w 14280013"/>
                <a:gd name="connsiteY17" fmla="*/ 3539755 h 3872497"/>
                <a:gd name="connsiteX18" fmla="*/ 9145303 w 14280013"/>
                <a:gd name="connsiteY18" fmla="*/ 3479795 h 3872497"/>
                <a:gd name="connsiteX19" fmla="*/ 9580018 w 14280013"/>
                <a:gd name="connsiteY19" fmla="*/ 3179991 h 3872497"/>
                <a:gd name="connsiteX20" fmla="*/ 10164634 w 14280013"/>
                <a:gd name="connsiteY20" fmla="*/ 2760267 h 3872497"/>
                <a:gd name="connsiteX21" fmla="*/ 10614339 w 14280013"/>
                <a:gd name="connsiteY21" fmla="*/ 2460463 h 3872497"/>
                <a:gd name="connsiteX22" fmla="*/ 11438798 w 14280013"/>
                <a:gd name="connsiteY22" fmla="*/ 2010759 h 3872497"/>
                <a:gd name="connsiteX23" fmla="*/ 12308227 w 14280013"/>
                <a:gd name="connsiteY23" fmla="*/ 1650995 h 3872497"/>
                <a:gd name="connsiteX24" fmla="*/ 13027755 w 14280013"/>
                <a:gd name="connsiteY24" fmla="*/ 1381172 h 3872497"/>
                <a:gd name="connsiteX25" fmla="*/ 14017106 w 14280013"/>
                <a:gd name="connsiteY25" fmla="*/ 1156319 h 3872497"/>
                <a:gd name="connsiteX26" fmla="*/ 11450312 w 14280013"/>
                <a:gd name="connsiteY26" fmla="*/ 654251 h 3872497"/>
                <a:gd name="connsiteX27" fmla="*/ 11450312 w 14280013"/>
                <a:gd name="connsiteY27" fmla="*/ 582244 h 3872497"/>
                <a:gd name="connsiteX28" fmla="*/ 11234268 w 14280013"/>
                <a:gd name="connsiteY28" fmla="*/ 78191 h 3872497"/>
                <a:gd name="connsiteX29" fmla="*/ 11594340 w 14280013"/>
                <a:gd name="connsiteY29" fmla="*/ 150198 h 3872497"/>
                <a:gd name="connsiteX30" fmla="*/ 11522326 w 14280013"/>
                <a:gd name="connsiteY30" fmla="*/ 150199 h 3872497"/>
                <a:gd name="connsiteX0" fmla="*/ 11522326 w 13206748"/>
                <a:gd name="connsiteY0" fmla="*/ 150199 h 3872497"/>
                <a:gd name="connsiteX1" fmla="*/ 11450311 w 13206748"/>
                <a:gd name="connsiteY1" fmla="*/ 150199 h 3872497"/>
                <a:gd name="connsiteX2" fmla="*/ 11378296 w 13206748"/>
                <a:gd name="connsiteY2" fmla="*/ 78191 h 3872497"/>
                <a:gd name="connsiteX3" fmla="*/ 11306282 w 13206748"/>
                <a:gd name="connsiteY3" fmla="*/ 78191 h 3872497"/>
                <a:gd name="connsiteX4" fmla="*/ 10434457 w 13206748"/>
                <a:gd name="connsiteY4" fmla="*/ 256909 h 3872497"/>
                <a:gd name="connsiteX5" fmla="*/ 9639978 w 13206748"/>
                <a:gd name="connsiteY5" fmla="*/ 481762 h 3872497"/>
                <a:gd name="connsiteX6" fmla="*/ 8650627 w 13206748"/>
                <a:gd name="connsiteY6" fmla="*/ 886496 h 3872497"/>
                <a:gd name="connsiteX7" fmla="*/ 6971729 w 13206748"/>
                <a:gd name="connsiteY7" fmla="*/ 1531073 h 3872497"/>
                <a:gd name="connsiteX8" fmla="*/ 5647732 w 13206748"/>
                <a:gd name="connsiteY8" fmla="*/ 1815720 h 3872497"/>
                <a:gd name="connsiteX9" fmla="*/ 858258 w 13206748"/>
                <a:gd name="connsiteY9" fmla="*/ 2391780 h 3872497"/>
                <a:gd name="connsiteX10" fmla="*/ 498185 w 13206748"/>
                <a:gd name="connsiteY10" fmla="*/ 3588523 h 3872497"/>
                <a:gd name="connsiteX11" fmla="*/ 1794447 w 13206748"/>
                <a:gd name="connsiteY11" fmla="*/ 3831929 h 3872497"/>
                <a:gd name="connsiteX12" fmla="*/ 4891072 w 13206748"/>
                <a:gd name="connsiteY12" fmla="*/ 3831929 h 3872497"/>
                <a:gd name="connsiteX13" fmla="*/ 6259348 w 13206748"/>
                <a:gd name="connsiteY13" fmla="*/ 3831929 h 3872497"/>
                <a:gd name="connsiteX14" fmla="*/ 7987697 w 13206748"/>
                <a:gd name="connsiteY14" fmla="*/ 3759922 h 3872497"/>
                <a:gd name="connsiteX15" fmla="*/ 8830509 w 13206748"/>
                <a:gd name="connsiteY15" fmla="*/ 3614706 h 3872497"/>
                <a:gd name="connsiteX16" fmla="*/ 9055362 w 13206748"/>
                <a:gd name="connsiteY16" fmla="*/ 3569736 h 3872497"/>
                <a:gd name="connsiteX17" fmla="*/ 9100332 w 13206748"/>
                <a:gd name="connsiteY17" fmla="*/ 3539755 h 3872497"/>
                <a:gd name="connsiteX18" fmla="*/ 9145303 w 13206748"/>
                <a:gd name="connsiteY18" fmla="*/ 3479795 h 3872497"/>
                <a:gd name="connsiteX19" fmla="*/ 9580018 w 13206748"/>
                <a:gd name="connsiteY19" fmla="*/ 3179991 h 3872497"/>
                <a:gd name="connsiteX20" fmla="*/ 10164634 w 13206748"/>
                <a:gd name="connsiteY20" fmla="*/ 2760267 h 3872497"/>
                <a:gd name="connsiteX21" fmla="*/ 10614339 w 13206748"/>
                <a:gd name="connsiteY21" fmla="*/ 2460463 h 3872497"/>
                <a:gd name="connsiteX22" fmla="*/ 11438798 w 13206748"/>
                <a:gd name="connsiteY22" fmla="*/ 2010759 h 3872497"/>
                <a:gd name="connsiteX23" fmla="*/ 12308227 w 13206748"/>
                <a:gd name="connsiteY23" fmla="*/ 1650995 h 3872497"/>
                <a:gd name="connsiteX24" fmla="*/ 13027755 w 13206748"/>
                <a:gd name="connsiteY24" fmla="*/ 1381172 h 3872497"/>
                <a:gd name="connsiteX25" fmla="*/ 11234268 w 13206748"/>
                <a:gd name="connsiteY25" fmla="*/ 798266 h 3872497"/>
                <a:gd name="connsiteX26" fmla="*/ 11450312 w 13206748"/>
                <a:gd name="connsiteY26" fmla="*/ 654251 h 3872497"/>
                <a:gd name="connsiteX27" fmla="*/ 11450312 w 13206748"/>
                <a:gd name="connsiteY27" fmla="*/ 582244 h 3872497"/>
                <a:gd name="connsiteX28" fmla="*/ 11234268 w 13206748"/>
                <a:gd name="connsiteY28" fmla="*/ 78191 h 3872497"/>
                <a:gd name="connsiteX29" fmla="*/ 11594340 w 13206748"/>
                <a:gd name="connsiteY29" fmla="*/ 150198 h 3872497"/>
                <a:gd name="connsiteX30" fmla="*/ 11522326 w 13206748"/>
                <a:gd name="connsiteY30" fmla="*/ 150199 h 3872497"/>
                <a:gd name="connsiteX0" fmla="*/ 11522326 w 12330313"/>
                <a:gd name="connsiteY0" fmla="*/ 150199 h 3872497"/>
                <a:gd name="connsiteX1" fmla="*/ 11450311 w 12330313"/>
                <a:gd name="connsiteY1" fmla="*/ 150199 h 3872497"/>
                <a:gd name="connsiteX2" fmla="*/ 11378296 w 12330313"/>
                <a:gd name="connsiteY2" fmla="*/ 78191 h 3872497"/>
                <a:gd name="connsiteX3" fmla="*/ 11306282 w 12330313"/>
                <a:gd name="connsiteY3" fmla="*/ 78191 h 3872497"/>
                <a:gd name="connsiteX4" fmla="*/ 10434457 w 12330313"/>
                <a:gd name="connsiteY4" fmla="*/ 256909 h 3872497"/>
                <a:gd name="connsiteX5" fmla="*/ 9639978 w 12330313"/>
                <a:gd name="connsiteY5" fmla="*/ 481762 h 3872497"/>
                <a:gd name="connsiteX6" fmla="*/ 8650627 w 12330313"/>
                <a:gd name="connsiteY6" fmla="*/ 886496 h 3872497"/>
                <a:gd name="connsiteX7" fmla="*/ 6971729 w 12330313"/>
                <a:gd name="connsiteY7" fmla="*/ 1531073 h 3872497"/>
                <a:gd name="connsiteX8" fmla="*/ 5647732 w 12330313"/>
                <a:gd name="connsiteY8" fmla="*/ 1815720 h 3872497"/>
                <a:gd name="connsiteX9" fmla="*/ 858258 w 12330313"/>
                <a:gd name="connsiteY9" fmla="*/ 2391780 h 3872497"/>
                <a:gd name="connsiteX10" fmla="*/ 498185 w 12330313"/>
                <a:gd name="connsiteY10" fmla="*/ 3588523 h 3872497"/>
                <a:gd name="connsiteX11" fmla="*/ 1794447 w 12330313"/>
                <a:gd name="connsiteY11" fmla="*/ 3831929 h 3872497"/>
                <a:gd name="connsiteX12" fmla="*/ 4891072 w 12330313"/>
                <a:gd name="connsiteY12" fmla="*/ 3831929 h 3872497"/>
                <a:gd name="connsiteX13" fmla="*/ 6259348 w 12330313"/>
                <a:gd name="connsiteY13" fmla="*/ 3831929 h 3872497"/>
                <a:gd name="connsiteX14" fmla="*/ 7987697 w 12330313"/>
                <a:gd name="connsiteY14" fmla="*/ 3759922 h 3872497"/>
                <a:gd name="connsiteX15" fmla="*/ 8830509 w 12330313"/>
                <a:gd name="connsiteY15" fmla="*/ 3614706 h 3872497"/>
                <a:gd name="connsiteX16" fmla="*/ 9055362 w 12330313"/>
                <a:gd name="connsiteY16" fmla="*/ 3569736 h 3872497"/>
                <a:gd name="connsiteX17" fmla="*/ 9100332 w 12330313"/>
                <a:gd name="connsiteY17" fmla="*/ 3539755 h 3872497"/>
                <a:gd name="connsiteX18" fmla="*/ 9145303 w 12330313"/>
                <a:gd name="connsiteY18" fmla="*/ 3479795 h 3872497"/>
                <a:gd name="connsiteX19" fmla="*/ 9580018 w 12330313"/>
                <a:gd name="connsiteY19" fmla="*/ 3179991 h 3872497"/>
                <a:gd name="connsiteX20" fmla="*/ 10164634 w 12330313"/>
                <a:gd name="connsiteY20" fmla="*/ 2760267 h 3872497"/>
                <a:gd name="connsiteX21" fmla="*/ 10614339 w 12330313"/>
                <a:gd name="connsiteY21" fmla="*/ 2460463 h 3872497"/>
                <a:gd name="connsiteX22" fmla="*/ 11438798 w 12330313"/>
                <a:gd name="connsiteY22" fmla="*/ 2010759 h 3872497"/>
                <a:gd name="connsiteX23" fmla="*/ 12308227 w 12330313"/>
                <a:gd name="connsiteY23" fmla="*/ 1650995 h 3872497"/>
                <a:gd name="connsiteX24" fmla="*/ 11306283 w 12330313"/>
                <a:gd name="connsiteY24" fmla="*/ 1014289 h 3872497"/>
                <a:gd name="connsiteX25" fmla="*/ 11234268 w 12330313"/>
                <a:gd name="connsiteY25" fmla="*/ 798266 h 3872497"/>
                <a:gd name="connsiteX26" fmla="*/ 11450312 w 12330313"/>
                <a:gd name="connsiteY26" fmla="*/ 654251 h 3872497"/>
                <a:gd name="connsiteX27" fmla="*/ 11450312 w 12330313"/>
                <a:gd name="connsiteY27" fmla="*/ 582244 h 3872497"/>
                <a:gd name="connsiteX28" fmla="*/ 11234268 w 12330313"/>
                <a:gd name="connsiteY28" fmla="*/ 78191 h 3872497"/>
                <a:gd name="connsiteX29" fmla="*/ 11594340 w 12330313"/>
                <a:gd name="connsiteY29" fmla="*/ 150198 h 3872497"/>
                <a:gd name="connsiteX30" fmla="*/ 11522326 w 12330313"/>
                <a:gd name="connsiteY30" fmla="*/ 150199 h 3872497"/>
                <a:gd name="connsiteX0" fmla="*/ 11522326 w 11822941"/>
                <a:gd name="connsiteY0" fmla="*/ 150199 h 3872497"/>
                <a:gd name="connsiteX1" fmla="*/ 11450311 w 11822941"/>
                <a:gd name="connsiteY1" fmla="*/ 150199 h 3872497"/>
                <a:gd name="connsiteX2" fmla="*/ 11378296 w 11822941"/>
                <a:gd name="connsiteY2" fmla="*/ 78191 h 3872497"/>
                <a:gd name="connsiteX3" fmla="*/ 11306282 w 11822941"/>
                <a:gd name="connsiteY3" fmla="*/ 78191 h 3872497"/>
                <a:gd name="connsiteX4" fmla="*/ 10434457 w 11822941"/>
                <a:gd name="connsiteY4" fmla="*/ 256909 h 3872497"/>
                <a:gd name="connsiteX5" fmla="*/ 9639978 w 11822941"/>
                <a:gd name="connsiteY5" fmla="*/ 481762 h 3872497"/>
                <a:gd name="connsiteX6" fmla="*/ 8650627 w 11822941"/>
                <a:gd name="connsiteY6" fmla="*/ 886496 h 3872497"/>
                <a:gd name="connsiteX7" fmla="*/ 6971729 w 11822941"/>
                <a:gd name="connsiteY7" fmla="*/ 1531073 h 3872497"/>
                <a:gd name="connsiteX8" fmla="*/ 5647732 w 11822941"/>
                <a:gd name="connsiteY8" fmla="*/ 1815720 h 3872497"/>
                <a:gd name="connsiteX9" fmla="*/ 858258 w 11822941"/>
                <a:gd name="connsiteY9" fmla="*/ 2391780 h 3872497"/>
                <a:gd name="connsiteX10" fmla="*/ 498185 w 11822941"/>
                <a:gd name="connsiteY10" fmla="*/ 3588523 h 3872497"/>
                <a:gd name="connsiteX11" fmla="*/ 1794447 w 11822941"/>
                <a:gd name="connsiteY11" fmla="*/ 3831929 h 3872497"/>
                <a:gd name="connsiteX12" fmla="*/ 4891072 w 11822941"/>
                <a:gd name="connsiteY12" fmla="*/ 3831929 h 3872497"/>
                <a:gd name="connsiteX13" fmla="*/ 6259348 w 11822941"/>
                <a:gd name="connsiteY13" fmla="*/ 3831929 h 3872497"/>
                <a:gd name="connsiteX14" fmla="*/ 7987697 w 11822941"/>
                <a:gd name="connsiteY14" fmla="*/ 3759922 h 3872497"/>
                <a:gd name="connsiteX15" fmla="*/ 8830509 w 11822941"/>
                <a:gd name="connsiteY15" fmla="*/ 3614706 h 3872497"/>
                <a:gd name="connsiteX16" fmla="*/ 9055362 w 11822941"/>
                <a:gd name="connsiteY16" fmla="*/ 3569736 h 3872497"/>
                <a:gd name="connsiteX17" fmla="*/ 9100332 w 11822941"/>
                <a:gd name="connsiteY17" fmla="*/ 3539755 h 3872497"/>
                <a:gd name="connsiteX18" fmla="*/ 9145303 w 11822941"/>
                <a:gd name="connsiteY18" fmla="*/ 3479795 h 3872497"/>
                <a:gd name="connsiteX19" fmla="*/ 9580018 w 11822941"/>
                <a:gd name="connsiteY19" fmla="*/ 3179991 h 3872497"/>
                <a:gd name="connsiteX20" fmla="*/ 10164634 w 11822941"/>
                <a:gd name="connsiteY20" fmla="*/ 2760267 h 3872497"/>
                <a:gd name="connsiteX21" fmla="*/ 10614339 w 11822941"/>
                <a:gd name="connsiteY21" fmla="*/ 2460463 h 3872497"/>
                <a:gd name="connsiteX22" fmla="*/ 11438798 w 11822941"/>
                <a:gd name="connsiteY22" fmla="*/ 2010759 h 3872497"/>
                <a:gd name="connsiteX23" fmla="*/ 11306284 w 11822941"/>
                <a:gd name="connsiteY23" fmla="*/ 1230311 h 3872497"/>
                <a:gd name="connsiteX24" fmla="*/ 11306283 w 11822941"/>
                <a:gd name="connsiteY24" fmla="*/ 1014289 h 3872497"/>
                <a:gd name="connsiteX25" fmla="*/ 11234268 w 11822941"/>
                <a:gd name="connsiteY25" fmla="*/ 798266 h 3872497"/>
                <a:gd name="connsiteX26" fmla="*/ 11450312 w 11822941"/>
                <a:gd name="connsiteY26" fmla="*/ 654251 h 3872497"/>
                <a:gd name="connsiteX27" fmla="*/ 11450312 w 11822941"/>
                <a:gd name="connsiteY27" fmla="*/ 582244 h 3872497"/>
                <a:gd name="connsiteX28" fmla="*/ 11234268 w 11822941"/>
                <a:gd name="connsiteY28" fmla="*/ 78191 h 3872497"/>
                <a:gd name="connsiteX29" fmla="*/ 11594340 w 11822941"/>
                <a:gd name="connsiteY29" fmla="*/ 150198 h 3872497"/>
                <a:gd name="connsiteX30" fmla="*/ 11522326 w 11822941"/>
                <a:gd name="connsiteY30" fmla="*/ 150199 h 38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22941" h="3872497">
                  <a:moveTo>
                    <a:pt x="11522326" y="150199"/>
                  </a:moveTo>
                  <a:cubicBezTo>
                    <a:pt x="11498321" y="150199"/>
                    <a:pt x="11474316" y="162200"/>
                    <a:pt x="11450311" y="150199"/>
                  </a:cubicBezTo>
                  <a:cubicBezTo>
                    <a:pt x="11426306" y="138198"/>
                    <a:pt x="11402301" y="90192"/>
                    <a:pt x="11378296" y="78191"/>
                  </a:cubicBezTo>
                  <a:cubicBezTo>
                    <a:pt x="11354291" y="66190"/>
                    <a:pt x="11463589" y="48405"/>
                    <a:pt x="11306282" y="78191"/>
                  </a:cubicBezTo>
                  <a:cubicBezTo>
                    <a:pt x="11148976" y="107977"/>
                    <a:pt x="10712174" y="189647"/>
                    <a:pt x="10434457" y="256909"/>
                  </a:cubicBezTo>
                  <a:cubicBezTo>
                    <a:pt x="10156740" y="324171"/>
                    <a:pt x="9937283" y="376831"/>
                    <a:pt x="9639978" y="481762"/>
                  </a:cubicBezTo>
                  <a:cubicBezTo>
                    <a:pt x="9342673" y="586693"/>
                    <a:pt x="8650627" y="886496"/>
                    <a:pt x="8650627" y="886496"/>
                  </a:cubicBezTo>
                  <a:cubicBezTo>
                    <a:pt x="8205919" y="1061381"/>
                    <a:pt x="7472212" y="1376202"/>
                    <a:pt x="6971729" y="1531073"/>
                  </a:cubicBezTo>
                  <a:cubicBezTo>
                    <a:pt x="6471247" y="1685944"/>
                    <a:pt x="6666644" y="1672269"/>
                    <a:pt x="5647732" y="1815720"/>
                  </a:cubicBezTo>
                  <a:cubicBezTo>
                    <a:pt x="4628820" y="1959171"/>
                    <a:pt x="1716516" y="2096313"/>
                    <a:pt x="858258" y="2391780"/>
                  </a:cubicBezTo>
                  <a:cubicBezTo>
                    <a:pt x="0" y="2687247"/>
                    <a:pt x="342154" y="3348498"/>
                    <a:pt x="498185" y="3588523"/>
                  </a:cubicBezTo>
                  <a:cubicBezTo>
                    <a:pt x="654217" y="3828548"/>
                    <a:pt x="1062299" y="3791361"/>
                    <a:pt x="1794447" y="3831929"/>
                  </a:cubicBezTo>
                  <a:cubicBezTo>
                    <a:pt x="2526595" y="3872497"/>
                    <a:pt x="4146922" y="3831929"/>
                    <a:pt x="4891072" y="3831929"/>
                  </a:cubicBezTo>
                  <a:lnTo>
                    <a:pt x="6259348" y="3831929"/>
                  </a:lnTo>
                  <a:lnTo>
                    <a:pt x="7987697" y="3759922"/>
                  </a:lnTo>
                  <a:cubicBezTo>
                    <a:pt x="8409920" y="3757424"/>
                    <a:pt x="8652565" y="3646404"/>
                    <a:pt x="8830509" y="3614706"/>
                  </a:cubicBezTo>
                  <a:cubicBezTo>
                    <a:pt x="9008453" y="3583008"/>
                    <a:pt x="9010392" y="3582228"/>
                    <a:pt x="9055362" y="3569736"/>
                  </a:cubicBezTo>
                  <a:cubicBezTo>
                    <a:pt x="9100333" y="3557244"/>
                    <a:pt x="9085342" y="3554745"/>
                    <a:pt x="9100332" y="3539755"/>
                  </a:cubicBezTo>
                  <a:cubicBezTo>
                    <a:pt x="9115322" y="3524765"/>
                    <a:pt x="9065355" y="3539756"/>
                    <a:pt x="9145303" y="3479795"/>
                  </a:cubicBezTo>
                  <a:cubicBezTo>
                    <a:pt x="9225251" y="3419834"/>
                    <a:pt x="9410130" y="3299912"/>
                    <a:pt x="9580018" y="3179991"/>
                  </a:cubicBezTo>
                  <a:cubicBezTo>
                    <a:pt x="9749907" y="3060070"/>
                    <a:pt x="9992247" y="2880188"/>
                    <a:pt x="10164634" y="2760267"/>
                  </a:cubicBezTo>
                  <a:cubicBezTo>
                    <a:pt x="10337021" y="2640346"/>
                    <a:pt x="10401978" y="2585381"/>
                    <a:pt x="10614339" y="2460463"/>
                  </a:cubicBezTo>
                  <a:cubicBezTo>
                    <a:pt x="10826700" y="2335545"/>
                    <a:pt x="11323474" y="2215784"/>
                    <a:pt x="11438798" y="2010759"/>
                  </a:cubicBezTo>
                  <a:cubicBezTo>
                    <a:pt x="11554122" y="1805734"/>
                    <a:pt x="11328370" y="1396389"/>
                    <a:pt x="11306284" y="1230311"/>
                  </a:cubicBezTo>
                  <a:cubicBezTo>
                    <a:pt x="11284198" y="1064233"/>
                    <a:pt x="11318286" y="1086297"/>
                    <a:pt x="11306283" y="1014289"/>
                  </a:cubicBezTo>
                  <a:cubicBezTo>
                    <a:pt x="11294280" y="942281"/>
                    <a:pt x="11210263" y="858272"/>
                    <a:pt x="11234268" y="798266"/>
                  </a:cubicBezTo>
                  <a:cubicBezTo>
                    <a:pt x="11258273" y="738260"/>
                    <a:pt x="11414305" y="690255"/>
                    <a:pt x="11450312" y="654251"/>
                  </a:cubicBezTo>
                  <a:cubicBezTo>
                    <a:pt x="11486319" y="618247"/>
                    <a:pt x="11486319" y="678254"/>
                    <a:pt x="11450312" y="582244"/>
                  </a:cubicBezTo>
                  <a:cubicBezTo>
                    <a:pt x="11414305" y="486234"/>
                    <a:pt x="11822941" y="228389"/>
                    <a:pt x="11234268" y="78191"/>
                  </a:cubicBezTo>
                  <a:lnTo>
                    <a:pt x="11594340" y="150198"/>
                  </a:lnTo>
                  <a:cubicBezTo>
                    <a:pt x="10986170" y="0"/>
                    <a:pt x="11546331" y="150199"/>
                    <a:pt x="11522326" y="1501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99D735">
                    <a:shade val="67500"/>
                    <a:satMod val="115000"/>
                  </a:srgbClr>
                </a:gs>
                <a:gs pos="100000">
                  <a:srgbClr val="99D73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4" name="Freeform 20"/>
            <p:cNvSpPr/>
            <p:nvPr/>
          </p:nvSpPr>
          <p:spPr bwMode="auto">
            <a:xfrm rot="213607">
              <a:off x="1621473" y="5364712"/>
              <a:ext cx="5301585" cy="1768948"/>
            </a:xfrm>
            <a:custGeom>
              <a:avLst/>
              <a:gdLst>
                <a:gd name="connsiteX0" fmla="*/ 2775679 w 5301521"/>
                <a:gd name="connsiteY0" fmla="*/ 474688 h 1768839"/>
                <a:gd name="connsiteX1" fmla="*/ 3360295 w 5301521"/>
                <a:gd name="connsiteY1" fmla="*/ 174884 h 1768839"/>
                <a:gd name="connsiteX2" fmla="*/ 3959901 w 5301521"/>
                <a:gd name="connsiteY2" fmla="*/ 9993 h 1768839"/>
                <a:gd name="connsiteX3" fmla="*/ 4829331 w 5301521"/>
                <a:gd name="connsiteY3" fmla="*/ 114924 h 1768839"/>
                <a:gd name="connsiteX4" fmla="*/ 5264046 w 5301521"/>
                <a:gd name="connsiteY4" fmla="*/ 429717 h 1768839"/>
                <a:gd name="connsiteX5" fmla="*/ 5054183 w 5301521"/>
                <a:gd name="connsiteY5" fmla="*/ 849442 h 1768839"/>
                <a:gd name="connsiteX6" fmla="*/ 4544518 w 5301521"/>
                <a:gd name="connsiteY6" fmla="*/ 1059304 h 1768839"/>
                <a:gd name="connsiteX7" fmla="*/ 4229724 w 5301521"/>
                <a:gd name="connsiteY7" fmla="*/ 1104275 h 1768839"/>
                <a:gd name="connsiteX8" fmla="*/ 3390275 w 5301521"/>
                <a:gd name="connsiteY8" fmla="*/ 1194216 h 1768839"/>
                <a:gd name="connsiteX9" fmla="*/ 2730708 w 5301521"/>
                <a:gd name="connsiteY9" fmla="*/ 1284157 h 1768839"/>
                <a:gd name="connsiteX10" fmla="*/ 2041160 w 5301521"/>
                <a:gd name="connsiteY10" fmla="*/ 1359107 h 1768839"/>
                <a:gd name="connsiteX11" fmla="*/ 497174 w 5301521"/>
                <a:gd name="connsiteY11" fmla="*/ 1658911 h 1768839"/>
                <a:gd name="connsiteX12" fmla="*/ 47469 w 5301521"/>
                <a:gd name="connsiteY12" fmla="*/ 1763842 h 1768839"/>
                <a:gd name="connsiteX13" fmla="*/ 227351 w 5301521"/>
                <a:gd name="connsiteY13" fmla="*/ 1628930 h 1768839"/>
                <a:gd name="connsiteX14" fmla="*/ 1411574 w 5301521"/>
                <a:gd name="connsiteY14" fmla="*/ 1119265 h 1768839"/>
                <a:gd name="connsiteX15" fmla="*/ 2835639 w 5301521"/>
                <a:gd name="connsiteY15" fmla="*/ 474688 h 1768839"/>
                <a:gd name="connsiteX16" fmla="*/ 2895600 w 5301521"/>
                <a:gd name="connsiteY16" fmla="*/ 444707 h 176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1521" h="1768839">
                  <a:moveTo>
                    <a:pt x="2775679" y="474688"/>
                  </a:moveTo>
                  <a:cubicBezTo>
                    <a:pt x="2969302" y="363510"/>
                    <a:pt x="3162925" y="252333"/>
                    <a:pt x="3360295" y="174884"/>
                  </a:cubicBezTo>
                  <a:cubicBezTo>
                    <a:pt x="3557665" y="97435"/>
                    <a:pt x="3715062" y="19986"/>
                    <a:pt x="3959901" y="9993"/>
                  </a:cubicBezTo>
                  <a:cubicBezTo>
                    <a:pt x="4204740" y="0"/>
                    <a:pt x="4611974" y="44970"/>
                    <a:pt x="4829331" y="114924"/>
                  </a:cubicBezTo>
                  <a:cubicBezTo>
                    <a:pt x="5046688" y="184878"/>
                    <a:pt x="5226571" y="307297"/>
                    <a:pt x="5264046" y="429717"/>
                  </a:cubicBezTo>
                  <a:cubicBezTo>
                    <a:pt x="5301521" y="552137"/>
                    <a:pt x="5174104" y="744511"/>
                    <a:pt x="5054183" y="849442"/>
                  </a:cubicBezTo>
                  <a:cubicBezTo>
                    <a:pt x="4934262" y="954373"/>
                    <a:pt x="4681928" y="1016832"/>
                    <a:pt x="4544518" y="1059304"/>
                  </a:cubicBezTo>
                  <a:cubicBezTo>
                    <a:pt x="4407108" y="1101776"/>
                    <a:pt x="4229724" y="1104275"/>
                    <a:pt x="4229724" y="1104275"/>
                  </a:cubicBezTo>
                  <a:lnTo>
                    <a:pt x="3390275" y="1194216"/>
                  </a:lnTo>
                  <a:cubicBezTo>
                    <a:pt x="3140439" y="1224196"/>
                    <a:pt x="2955561" y="1256675"/>
                    <a:pt x="2730708" y="1284157"/>
                  </a:cubicBezTo>
                  <a:cubicBezTo>
                    <a:pt x="2505856" y="1311639"/>
                    <a:pt x="2413415" y="1296648"/>
                    <a:pt x="2041160" y="1359107"/>
                  </a:cubicBezTo>
                  <a:cubicBezTo>
                    <a:pt x="1668905" y="1421566"/>
                    <a:pt x="829456" y="1591455"/>
                    <a:pt x="497174" y="1658911"/>
                  </a:cubicBezTo>
                  <a:cubicBezTo>
                    <a:pt x="164892" y="1726367"/>
                    <a:pt x="92439" y="1768839"/>
                    <a:pt x="47469" y="1763842"/>
                  </a:cubicBezTo>
                  <a:cubicBezTo>
                    <a:pt x="2499" y="1758845"/>
                    <a:pt x="0" y="1736360"/>
                    <a:pt x="227351" y="1628930"/>
                  </a:cubicBezTo>
                  <a:cubicBezTo>
                    <a:pt x="454702" y="1521500"/>
                    <a:pt x="976859" y="1311639"/>
                    <a:pt x="1411574" y="1119265"/>
                  </a:cubicBezTo>
                  <a:cubicBezTo>
                    <a:pt x="1846289" y="926891"/>
                    <a:pt x="2588301" y="587114"/>
                    <a:pt x="2835639" y="474688"/>
                  </a:cubicBezTo>
                  <a:cubicBezTo>
                    <a:pt x="3082977" y="362262"/>
                    <a:pt x="2989288" y="403484"/>
                    <a:pt x="2895600" y="444707"/>
                  </a:cubicBezTo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46" name="Freeform 22"/>
            <p:cNvGrpSpPr>
              <a:grpSpLocks/>
            </p:cNvGrpSpPr>
            <p:nvPr/>
          </p:nvGrpSpPr>
          <p:grpSpPr bwMode="auto">
            <a:xfrm>
              <a:off x="786880" y="4620591"/>
              <a:ext cx="8851045" cy="2023458"/>
              <a:chOff x="786384" y="4620768"/>
              <a:chExt cx="8851392" cy="2023872"/>
            </a:xfrm>
          </p:grpSpPr>
          <p:pic>
            <p:nvPicPr>
              <p:cNvPr id="23097" name="Freeform 2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384" y="4620768"/>
                <a:ext cx="8851392" cy="2023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098" name="Text Box 570"/>
              <p:cNvSpPr txBox="1">
                <a:spLocks noChangeArrowheads="1"/>
              </p:cNvSpPr>
              <p:nvPr/>
            </p:nvSpPr>
            <p:spPr bwMode="auto">
              <a:xfrm>
                <a:off x="495484" y="4625930"/>
                <a:ext cx="9137501" cy="201421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7" name="Freeform 24"/>
            <p:cNvSpPr/>
            <p:nvPr/>
          </p:nvSpPr>
          <p:spPr bwMode="auto">
            <a:xfrm>
              <a:off x="2894844" y="5892958"/>
              <a:ext cx="4520088" cy="1253950"/>
            </a:xfrm>
            <a:custGeom>
              <a:avLst/>
              <a:gdLst>
                <a:gd name="connsiteX0" fmla="*/ 209862 w 2713220"/>
                <a:gd name="connsiteY0" fmla="*/ 109928 h 974361"/>
                <a:gd name="connsiteX1" fmla="*/ 1424066 w 2713220"/>
                <a:gd name="connsiteY1" fmla="*/ 184879 h 974361"/>
                <a:gd name="connsiteX2" fmla="*/ 2443397 w 2713220"/>
                <a:gd name="connsiteY2" fmla="*/ 244839 h 974361"/>
                <a:gd name="connsiteX3" fmla="*/ 2653259 w 2713220"/>
                <a:gd name="connsiteY3" fmla="*/ 484682 h 974361"/>
                <a:gd name="connsiteX4" fmla="*/ 2083633 w 2713220"/>
                <a:gd name="connsiteY4" fmla="*/ 784485 h 974361"/>
                <a:gd name="connsiteX5" fmla="*/ 749508 w 2713220"/>
                <a:gd name="connsiteY5" fmla="*/ 889417 h 974361"/>
                <a:gd name="connsiteX6" fmla="*/ 164892 w 2713220"/>
                <a:gd name="connsiteY6" fmla="*/ 844446 h 974361"/>
                <a:gd name="connsiteX7" fmla="*/ 209862 w 2713220"/>
                <a:gd name="connsiteY7" fmla="*/ 109928 h 974361"/>
                <a:gd name="connsiteX0" fmla="*/ 1972821 w 4476179"/>
                <a:gd name="connsiteY0" fmla="*/ 275862 h 1192102"/>
                <a:gd name="connsiteX1" fmla="*/ 3187025 w 4476179"/>
                <a:gd name="connsiteY1" fmla="*/ 350813 h 1192102"/>
                <a:gd name="connsiteX2" fmla="*/ 4206356 w 4476179"/>
                <a:gd name="connsiteY2" fmla="*/ 410773 h 1192102"/>
                <a:gd name="connsiteX3" fmla="*/ 4416218 w 4476179"/>
                <a:gd name="connsiteY3" fmla="*/ 650616 h 1192102"/>
                <a:gd name="connsiteX4" fmla="*/ 3846592 w 4476179"/>
                <a:gd name="connsiteY4" fmla="*/ 950419 h 1192102"/>
                <a:gd name="connsiteX5" fmla="*/ 2512467 w 4476179"/>
                <a:gd name="connsiteY5" fmla="*/ 1055351 h 1192102"/>
                <a:gd name="connsiteX6" fmla="*/ 89941 w 4476179"/>
                <a:gd name="connsiteY6" fmla="*/ 129915 h 1192102"/>
                <a:gd name="connsiteX7" fmla="*/ 1972821 w 4476179"/>
                <a:gd name="connsiteY7" fmla="*/ 275862 h 1192102"/>
                <a:gd name="connsiteX0" fmla="*/ 1900814 w 4404172"/>
                <a:gd name="connsiteY0" fmla="*/ 491873 h 1444114"/>
                <a:gd name="connsiteX1" fmla="*/ 3115018 w 4404172"/>
                <a:gd name="connsiteY1" fmla="*/ 566824 h 1444114"/>
                <a:gd name="connsiteX2" fmla="*/ 4134349 w 4404172"/>
                <a:gd name="connsiteY2" fmla="*/ 626784 h 1444114"/>
                <a:gd name="connsiteX3" fmla="*/ 4344211 w 4404172"/>
                <a:gd name="connsiteY3" fmla="*/ 866627 h 1444114"/>
                <a:gd name="connsiteX4" fmla="*/ 3774585 w 4404172"/>
                <a:gd name="connsiteY4" fmla="*/ 1166430 h 1444114"/>
                <a:gd name="connsiteX5" fmla="*/ 2440460 w 4404172"/>
                <a:gd name="connsiteY5" fmla="*/ 1271362 h 1444114"/>
                <a:gd name="connsiteX6" fmla="*/ 89941 w 4404172"/>
                <a:gd name="connsiteY6" fmla="*/ 129915 h 1444114"/>
                <a:gd name="connsiteX7" fmla="*/ 1900814 w 4404172"/>
                <a:gd name="connsiteY7" fmla="*/ 491873 h 1444114"/>
                <a:gd name="connsiteX0" fmla="*/ 2016676 w 4520034"/>
                <a:gd name="connsiteY0" fmla="*/ 373635 h 1253874"/>
                <a:gd name="connsiteX1" fmla="*/ 3230880 w 4520034"/>
                <a:gd name="connsiteY1" fmla="*/ 448586 h 1253874"/>
                <a:gd name="connsiteX2" fmla="*/ 4250211 w 4520034"/>
                <a:gd name="connsiteY2" fmla="*/ 508546 h 1253874"/>
                <a:gd name="connsiteX3" fmla="*/ 4460073 w 4520034"/>
                <a:gd name="connsiteY3" fmla="*/ 748389 h 1253874"/>
                <a:gd name="connsiteX4" fmla="*/ 3890447 w 4520034"/>
                <a:gd name="connsiteY4" fmla="*/ 1048192 h 1253874"/>
                <a:gd name="connsiteX5" fmla="*/ 2556322 w 4520034"/>
                <a:gd name="connsiteY5" fmla="*/ 1153124 h 1253874"/>
                <a:gd name="connsiteX6" fmla="*/ 781860 w 4520034"/>
                <a:gd name="connsiteY6" fmla="*/ 443698 h 1253874"/>
                <a:gd name="connsiteX7" fmla="*/ 205803 w 4520034"/>
                <a:gd name="connsiteY7" fmla="*/ 11677 h 1253874"/>
                <a:gd name="connsiteX8" fmla="*/ 2016676 w 4520034"/>
                <a:gd name="connsiteY8" fmla="*/ 373635 h 125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0034" h="1253874">
                  <a:moveTo>
                    <a:pt x="2016676" y="373635"/>
                  </a:moveTo>
                  <a:lnTo>
                    <a:pt x="3230880" y="448586"/>
                  </a:lnTo>
                  <a:cubicBezTo>
                    <a:pt x="3603136" y="471071"/>
                    <a:pt x="4045346" y="458579"/>
                    <a:pt x="4250211" y="508546"/>
                  </a:cubicBezTo>
                  <a:cubicBezTo>
                    <a:pt x="4455076" y="558513"/>
                    <a:pt x="4520034" y="658448"/>
                    <a:pt x="4460073" y="748389"/>
                  </a:cubicBezTo>
                  <a:cubicBezTo>
                    <a:pt x="4400112" y="838330"/>
                    <a:pt x="4207739" y="980736"/>
                    <a:pt x="3890447" y="1048192"/>
                  </a:cubicBezTo>
                  <a:cubicBezTo>
                    <a:pt x="3573155" y="1115648"/>
                    <a:pt x="3074420" y="1253873"/>
                    <a:pt x="2556322" y="1153124"/>
                  </a:cubicBezTo>
                  <a:cubicBezTo>
                    <a:pt x="2038224" y="1052375"/>
                    <a:pt x="1173613" y="633939"/>
                    <a:pt x="781860" y="443698"/>
                  </a:cubicBezTo>
                  <a:cubicBezTo>
                    <a:pt x="390107" y="253457"/>
                    <a:pt x="0" y="23354"/>
                    <a:pt x="205803" y="11677"/>
                  </a:cubicBezTo>
                  <a:cubicBezTo>
                    <a:pt x="411606" y="0"/>
                    <a:pt x="1500495" y="336819"/>
                    <a:pt x="2016676" y="3736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50000">
                  <a:srgbClr val="CCFF66">
                    <a:shade val="67500"/>
                    <a:satMod val="115000"/>
                  </a:srgbClr>
                </a:gs>
                <a:gs pos="100000">
                  <a:srgbClr val="CCFF66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50" name="Cloud Callout 35"/>
            <p:cNvSpPr/>
            <p:nvPr/>
          </p:nvSpPr>
          <p:spPr bwMode="auto">
            <a:xfrm>
              <a:off x="5548938" y="116632"/>
              <a:ext cx="1368168" cy="836764"/>
            </a:xfrm>
            <a:prstGeom prst="cloudCallout">
              <a:avLst>
                <a:gd name="adj1" fmla="val -3010"/>
                <a:gd name="adj2" fmla="val 15143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105" name="Group 830"/>
            <p:cNvGrpSpPr>
              <a:grpSpLocks/>
            </p:cNvGrpSpPr>
            <p:nvPr/>
          </p:nvGrpSpPr>
          <p:grpSpPr bwMode="auto">
            <a:xfrm>
              <a:off x="8213217" y="792067"/>
              <a:ext cx="3240366" cy="3140968"/>
              <a:chOff x="0" y="381000"/>
              <a:chExt cx="4432300" cy="3657600"/>
            </a:xfrm>
          </p:grpSpPr>
          <p:sp>
            <p:nvSpPr>
              <p:cNvPr id="358" name="Freeform 9"/>
              <p:cNvSpPr>
                <a:spLocks/>
              </p:cNvSpPr>
              <p:nvPr/>
            </p:nvSpPr>
            <p:spPr bwMode="auto">
              <a:xfrm flipH="1">
                <a:off x="2058859" y="381362"/>
                <a:ext cx="305422" cy="2362649"/>
              </a:xfrm>
              <a:custGeom>
                <a:avLst/>
                <a:gdLst/>
                <a:ahLst/>
                <a:cxnLst>
                  <a:cxn ang="0">
                    <a:pos x="152" y="384"/>
                  </a:cxn>
                  <a:cxn ang="0">
                    <a:pos x="200" y="864"/>
                  </a:cxn>
                  <a:cxn ang="0">
                    <a:pos x="152" y="1200"/>
                  </a:cxn>
                  <a:cxn ang="0">
                    <a:pos x="8" y="1488"/>
                  </a:cxn>
                  <a:cxn ang="0">
                    <a:pos x="200" y="1488"/>
                  </a:cxn>
                  <a:cxn ang="0">
                    <a:pos x="440" y="1488"/>
                  </a:cxn>
                  <a:cxn ang="0">
                    <a:pos x="440" y="1248"/>
                  </a:cxn>
                  <a:cxn ang="0">
                    <a:pos x="392" y="912"/>
                  </a:cxn>
                  <a:cxn ang="0">
                    <a:pos x="152" y="144"/>
                  </a:cxn>
                  <a:cxn ang="0">
                    <a:pos x="56" y="48"/>
                  </a:cxn>
                  <a:cxn ang="0">
                    <a:pos x="152" y="384"/>
                  </a:cxn>
                </a:cxnLst>
                <a:rect l="0" t="0" r="r" b="b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59" name="Freeform 10"/>
              <p:cNvSpPr>
                <a:spLocks/>
              </p:cNvSpPr>
              <p:nvPr/>
            </p:nvSpPr>
            <p:spPr bwMode="auto">
              <a:xfrm>
                <a:off x="1829792" y="915816"/>
                <a:ext cx="458133" cy="2437591"/>
              </a:xfrm>
              <a:custGeom>
                <a:avLst/>
                <a:gdLst/>
                <a:ahLst/>
                <a:cxnLst>
                  <a:cxn ang="0">
                    <a:pos x="152" y="384"/>
                  </a:cxn>
                  <a:cxn ang="0">
                    <a:pos x="200" y="864"/>
                  </a:cxn>
                  <a:cxn ang="0">
                    <a:pos x="152" y="1200"/>
                  </a:cxn>
                  <a:cxn ang="0">
                    <a:pos x="8" y="1488"/>
                  </a:cxn>
                  <a:cxn ang="0">
                    <a:pos x="200" y="1488"/>
                  </a:cxn>
                  <a:cxn ang="0">
                    <a:pos x="440" y="1488"/>
                  </a:cxn>
                  <a:cxn ang="0">
                    <a:pos x="440" y="1248"/>
                  </a:cxn>
                  <a:cxn ang="0">
                    <a:pos x="392" y="912"/>
                  </a:cxn>
                  <a:cxn ang="0">
                    <a:pos x="152" y="144"/>
                  </a:cxn>
                  <a:cxn ang="0">
                    <a:pos x="56" y="48"/>
                  </a:cxn>
                  <a:cxn ang="0">
                    <a:pos x="152" y="384"/>
                  </a:cxn>
                </a:cxnLst>
                <a:rect l="0" t="0" r="r" b="b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3108" name="Freeform 11"/>
              <p:cNvSpPr>
                <a:spLocks/>
              </p:cNvSpPr>
              <p:nvPr/>
            </p:nvSpPr>
            <p:spPr bwMode="auto">
              <a:xfrm rot="488481" flipH="1">
                <a:off x="1981200" y="1676400"/>
                <a:ext cx="609600" cy="2286000"/>
              </a:xfrm>
              <a:custGeom>
                <a:avLst/>
                <a:gdLst>
                  <a:gd name="T0" fmla="*/ 2147483647 w 480"/>
                  <a:gd name="T1" fmla="*/ 2147483647 h 1536"/>
                  <a:gd name="T2" fmla="*/ 2147483647 w 480"/>
                  <a:gd name="T3" fmla="*/ 2147483647 h 1536"/>
                  <a:gd name="T4" fmla="*/ 2147483647 w 480"/>
                  <a:gd name="T5" fmla="*/ 2147483647 h 1536"/>
                  <a:gd name="T6" fmla="*/ 2147483647 w 480"/>
                  <a:gd name="T7" fmla="*/ 2147483647 h 1536"/>
                  <a:gd name="T8" fmla="*/ 2147483647 w 480"/>
                  <a:gd name="T9" fmla="*/ 2147483647 h 1536"/>
                  <a:gd name="T10" fmla="*/ 2147483647 w 480"/>
                  <a:gd name="T11" fmla="*/ 2147483647 h 1536"/>
                  <a:gd name="T12" fmla="*/ 2147483647 w 480"/>
                  <a:gd name="T13" fmla="*/ 2147483647 h 1536"/>
                  <a:gd name="T14" fmla="*/ 2147483647 w 480"/>
                  <a:gd name="T15" fmla="*/ 2147483647 h 1536"/>
                  <a:gd name="T16" fmla="*/ 2147483647 w 480"/>
                  <a:gd name="T17" fmla="*/ 2147483647 h 1536"/>
                  <a:gd name="T18" fmla="*/ 2147483647 w 480"/>
                  <a:gd name="T19" fmla="*/ 2147483647 h 1536"/>
                  <a:gd name="T20" fmla="*/ 2147483647 w 480"/>
                  <a:gd name="T21" fmla="*/ 2147483647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1536"/>
                  <a:gd name="T35" fmla="*/ 480 w 480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9" name="Freeform 12"/>
              <p:cNvSpPr>
                <a:spLocks/>
              </p:cNvSpPr>
              <p:nvPr/>
            </p:nvSpPr>
            <p:spPr bwMode="auto">
              <a:xfrm>
                <a:off x="1511300" y="1600200"/>
                <a:ext cx="762000" cy="2438400"/>
              </a:xfrm>
              <a:custGeom>
                <a:avLst/>
                <a:gdLst>
                  <a:gd name="T0" fmla="*/ 2147483647 w 480"/>
                  <a:gd name="T1" fmla="*/ 2147483647 h 1536"/>
                  <a:gd name="T2" fmla="*/ 2147483647 w 480"/>
                  <a:gd name="T3" fmla="*/ 2147483647 h 1536"/>
                  <a:gd name="T4" fmla="*/ 2147483647 w 480"/>
                  <a:gd name="T5" fmla="*/ 2147483647 h 1536"/>
                  <a:gd name="T6" fmla="*/ 2147483647 w 480"/>
                  <a:gd name="T7" fmla="*/ 2147483647 h 1536"/>
                  <a:gd name="T8" fmla="*/ 2147483647 w 480"/>
                  <a:gd name="T9" fmla="*/ 2147483647 h 1536"/>
                  <a:gd name="T10" fmla="*/ 2147483647 w 480"/>
                  <a:gd name="T11" fmla="*/ 2147483647 h 1536"/>
                  <a:gd name="T12" fmla="*/ 2147483647 w 480"/>
                  <a:gd name="T13" fmla="*/ 2147483647 h 1536"/>
                  <a:gd name="T14" fmla="*/ 2147483647 w 480"/>
                  <a:gd name="T15" fmla="*/ 2147483647 h 1536"/>
                  <a:gd name="T16" fmla="*/ 2147483647 w 480"/>
                  <a:gd name="T17" fmla="*/ 2147483647 h 1536"/>
                  <a:gd name="T18" fmla="*/ 2147483647 w 480"/>
                  <a:gd name="T19" fmla="*/ 2147483647 h 1536"/>
                  <a:gd name="T20" fmla="*/ 2147483647 w 480"/>
                  <a:gd name="T21" fmla="*/ 2147483647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1536"/>
                  <a:gd name="T35" fmla="*/ 480 w 480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1536">
                    <a:moveTo>
                      <a:pt x="152" y="384"/>
                    </a:moveTo>
                    <a:cubicBezTo>
                      <a:pt x="176" y="520"/>
                      <a:pt x="200" y="728"/>
                      <a:pt x="200" y="864"/>
                    </a:cubicBezTo>
                    <a:cubicBezTo>
                      <a:pt x="200" y="1000"/>
                      <a:pt x="184" y="1096"/>
                      <a:pt x="152" y="1200"/>
                    </a:cubicBezTo>
                    <a:cubicBezTo>
                      <a:pt x="120" y="1304"/>
                      <a:pt x="0" y="1440"/>
                      <a:pt x="8" y="1488"/>
                    </a:cubicBezTo>
                    <a:cubicBezTo>
                      <a:pt x="16" y="1536"/>
                      <a:pt x="128" y="1488"/>
                      <a:pt x="200" y="1488"/>
                    </a:cubicBezTo>
                    <a:cubicBezTo>
                      <a:pt x="272" y="1488"/>
                      <a:pt x="400" y="1528"/>
                      <a:pt x="440" y="1488"/>
                    </a:cubicBezTo>
                    <a:cubicBezTo>
                      <a:pt x="480" y="1448"/>
                      <a:pt x="448" y="1344"/>
                      <a:pt x="440" y="1248"/>
                    </a:cubicBezTo>
                    <a:cubicBezTo>
                      <a:pt x="432" y="1152"/>
                      <a:pt x="440" y="1096"/>
                      <a:pt x="392" y="912"/>
                    </a:cubicBezTo>
                    <a:cubicBezTo>
                      <a:pt x="344" y="728"/>
                      <a:pt x="208" y="288"/>
                      <a:pt x="152" y="144"/>
                    </a:cubicBezTo>
                    <a:cubicBezTo>
                      <a:pt x="96" y="0"/>
                      <a:pt x="56" y="8"/>
                      <a:pt x="56" y="48"/>
                    </a:cubicBezTo>
                    <a:cubicBezTo>
                      <a:pt x="56" y="88"/>
                      <a:pt x="128" y="248"/>
                      <a:pt x="152" y="38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0" name="Freeform 13"/>
              <p:cNvSpPr>
                <a:spLocks/>
              </p:cNvSpPr>
              <p:nvPr/>
            </p:nvSpPr>
            <p:spPr bwMode="auto">
              <a:xfrm>
                <a:off x="0" y="1066800"/>
                <a:ext cx="2171700" cy="21463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1" name="Freeform 14"/>
              <p:cNvSpPr>
                <a:spLocks/>
              </p:cNvSpPr>
              <p:nvPr/>
            </p:nvSpPr>
            <p:spPr bwMode="auto">
              <a:xfrm rot="-4848965">
                <a:off x="2273300" y="1003300"/>
                <a:ext cx="2171700" cy="21463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2" name="Freeform 15"/>
              <p:cNvSpPr>
                <a:spLocks/>
              </p:cNvSpPr>
              <p:nvPr/>
            </p:nvSpPr>
            <p:spPr bwMode="auto">
              <a:xfrm>
                <a:off x="838200" y="381000"/>
                <a:ext cx="1295400" cy="1155700"/>
              </a:xfrm>
              <a:custGeom>
                <a:avLst/>
                <a:gdLst>
                  <a:gd name="T0" fmla="*/ 2147483647 w 1368"/>
                  <a:gd name="T1" fmla="*/ 2147483647 h 1352"/>
                  <a:gd name="T2" fmla="*/ 2147483647 w 1368"/>
                  <a:gd name="T3" fmla="*/ 2147483647 h 1352"/>
                  <a:gd name="T4" fmla="*/ 2147483647 w 1368"/>
                  <a:gd name="T5" fmla="*/ 2147483647 h 1352"/>
                  <a:gd name="T6" fmla="*/ 2147483647 w 1368"/>
                  <a:gd name="T7" fmla="*/ 2147483647 h 1352"/>
                  <a:gd name="T8" fmla="*/ 2147483647 w 1368"/>
                  <a:gd name="T9" fmla="*/ 2147483647 h 1352"/>
                  <a:gd name="T10" fmla="*/ 2147483647 w 1368"/>
                  <a:gd name="T11" fmla="*/ 2147483647 h 1352"/>
                  <a:gd name="T12" fmla="*/ 2147483647 w 1368"/>
                  <a:gd name="T13" fmla="*/ 2147483647 h 1352"/>
                  <a:gd name="T14" fmla="*/ 2147483647 w 1368"/>
                  <a:gd name="T15" fmla="*/ 2147483647 h 1352"/>
                  <a:gd name="T16" fmla="*/ 2147483647 w 1368"/>
                  <a:gd name="T17" fmla="*/ 2147483647 h 1352"/>
                  <a:gd name="T18" fmla="*/ 2147483647 w 1368"/>
                  <a:gd name="T19" fmla="*/ 2147483647 h 1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8"/>
                  <a:gd name="T31" fmla="*/ 0 h 1352"/>
                  <a:gd name="T32" fmla="*/ 1368 w 1368"/>
                  <a:gd name="T33" fmla="*/ 1352 h 1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8" h="1352">
                    <a:moveTo>
                      <a:pt x="552" y="128"/>
                    </a:moveTo>
                    <a:cubicBezTo>
                      <a:pt x="684" y="64"/>
                      <a:pt x="816" y="0"/>
                      <a:pt x="888" y="32"/>
                    </a:cubicBezTo>
                    <a:cubicBezTo>
                      <a:pt x="960" y="64"/>
                      <a:pt x="928" y="264"/>
                      <a:pt x="984" y="320"/>
                    </a:cubicBezTo>
                    <a:cubicBezTo>
                      <a:pt x="1040" y="376"/>
                      <a:pt x="1168" y="328"/>
                      <a:pt x="1224" y="368"/>
                    </a:cubicBezTo>
                    <a:cubicBezTo>
                      <a:pt x="1280" y="408"/>
                      <a:pt x="1368" y="448"/>
                      <a:pt x="1320" y="560"/>
                    </a:cubicBezTo>
                    <a:cubicBezTo>
                      <a:pt x="1272" y="672"/>
                      <a:pt x="1136" y="912"/>
                      <a:pt x="936" y="1040"/>
                    </a:cubicBezTo>
                    <a:cubicBezTo>
                      <a:pt x="736" y="1168"/>
                      <a:pt x="240" y="1352"/>
                      <a:pt x="120" y="1328"/>
                    </a:cubicBezTo>
                    <a:cubicBezTo>
                      <a:pt x="0" y="1304"/>
                      <a:pt x="192" y="1048"/>
                      <a:pt x="216" y="896"/>
                    </a:cubicBezTo>
                    <a:cubicBezTo>
                      <a:pt x="240" y="744"/>
                      <a:pt x="184" y="560"/>
                      <a:pt x="264" y="416"/>
                    </a:cubicBezTo>
                    <a:cubicBezTo>
                      <a:pt x="344" y="272"/>
                      <a:pt x="520" y="152"/>
                      <a:pt x="696" y="3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A9EEA9"/>
                  </a:gs>
                </a:gsLst>
                <a:lin ang="2700000" scaled="1"/>
              </a:gradFill>
              <a:ln w="9525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13" name="Group 1281"/>
            <p:cNvGrpSpPr>
              <a:grpSpLocks/>
            </p:cNvGrpSpPr>
            <p:nvPr/>
          </p:nvGrpSpPr>
          <p:grpSpPr bwMode="auto">
            <a:xfrm>
              <a:off x="8340493" y="3113073"/>
              <a:ext cx="1202547" cy="1251801"/>
              <a:chOff x="9620762" y="3888404"/>
              <a:chExt cx="1202534" cy="1251727"/>
            </a:xfrm>
          </p:grpSpPr>
          <p:grpSp>
            <p:nvGrpSpPr>
              <p:cNvPr id="23114" name="Group 93"/>
              <p:cNvGrpSpPr>
                <a:grpSpLocks/>
              </p:cNvGrpSpPr>
              <p:nvPr/>
            </p:nvGrpSpPr>
            <p:grpSpPr bwMode="auto">
              <a:xfrm rot="-3115423">
                <a:off x="9814146" y="4556092"/>
                <a:ext cx="247635" cy="634403"/>
                <a:chOff x="537271" y="2738144"/>
                <a:chExt cx="569665" cy="1784752"/>
              </a:xfrm>
            </p:grpSpPr>
            <p:sp>
              <p:nvSpPr>
                <p:cNvPr id="355" name="Freeform 354"/>
                <p:cNvSpPr/>
                <p:nvPr/>
              </p:nvSpPr>
              <p:spPr>
                <a:xfrm>
                  <a:off x="539208" y="2734931"/>
                  <a:ext cx="572676" cy="16818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356" name="Freeform 355"/>
                <p:cNvGrpSpPr>
                  <a:grpSpLocks/>
                </p:cNvGrpSpPr>
                <p:nvPr/>
              </p:nvGrpSpPr>
              <p:grpSpPr bwMode="auto">
                <a:xfrm rot="3115423">
                  <a:off x="190254" y="3188729"/>
                  <a:ext cx="1406208" cy="869221"/>
                  <a:chOff x="8424672" y="3883152"/>
                  <a:chExt cx="499872" cy="377952"/>
                </a:xfrm>
              </p:grpSpPr>
              <p:pic>
                <p:nvPicPr>
                  <p:cNvPr id="23117" name="Freeform 355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24672" y="3883152"/>
                    <a:ext cx="499872" cy="3779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118" name="Text Box 590"/>
                  <p:cNvSpPr txBox="1">
                    <a:spLocks noChangeArrowheads="1"/>
                  </p:cNvSpPr>
                  <p:nvPr/>
                </p:nvSpPr>
                <p:spPr bwMode="auto">
                  <a:xfrm rot="18484578">
                    <a:off x="8538320" y="3820456"/>
                    <a:ext cx="219172" cy="557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57" name="Freeform 356"/>
                <p:cNvSpPr/>
                <p:nvPr/>
              </p:nvSpPr>
              <p:spPr>
                <a:xfrm>
                  <a:off x="778904" y="2739042"/>
                  <a:ext cx="237642" cy="173251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20" name="Group 93"/>
              <p:cNvGrpSpPr>
                <a:grpSpLocks/>
              </p:cNvGrpSpPr>
              <p:nvPr/>
            </p:nvGrpSpPr>
            <p:grpSpPr bwMode="auto">
              <a:xfrm rot="3169194" flipH="1">
                <a:off x="10330561" y="4559179"/>
                <a:ext cx="292082" cy="693388"/>
                <a:chOff x="542236" y="2742439"/>
                <a:chExt cx="567203" cy="1791452"/>
              </a:xfrm>
            </p:grpSpPr>
            <p:sp>
              <p:nvSpPr>
                <p:cNvPr id="352" name="Freeform 351"/>
                <p:cNvSpPr/>
                <p:nvPr/>
              </p:nvSpPr>
              <p:spPr>
                <a:xfrm>
                  <a:off x="548488" y="2748632"/>
                  <a:ext cx="568937" cy="16887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grpSp>
              <p:nvGrpSpPr>
                <p:cNvPr id="353" name="Freeform 352"/>
                <p:cNvGrpSpPr>
                  <a:grpSpLocks/>
                </p:cNvGrpSpPr>
                <p:nvPr/>
              </p:nvGrpSpPr>
              <p:grpSpPr bwMode="auto">
                <a:xfrm rot="3169194" flipH="1">
                  <a:off x="167823" y="3225220"/>
                  <a:ext cx="1448904" cy="792938"/>
                  <a:chOff x="8900160" y="3895344"/>
                  <a:chExt cx="560832" cy="408432"/>
                </a:xfrm>
              </p:grpSpPr>
              <p:pic>
                <p:nvPicPr>
                  <p:cNvPr id="23123" name="Freeform 352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00160" y="3895344"/>
                    <a:ext cx="560832" cy="4084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124" name="Text Box 596"/>
                  <p:cNvSpPr txBox="1">
                    <a:spLocks noChangeArrowheads="1"/>
                  </p:cNvSpPr>
                  <p:nvPr/>
                </p:nvSpPr>
                <p:spPr bwMode="auto">
                  <a:xfrm rot="3169193">
                    <a:off x="9080708" y="3828788"/>
                    <a:ext cx="259633" cy="606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354" name="Freeform 353"/>
                <p:cNvSpPr/>
                <p:nvPr/>
              </p:nvSpPr>
              <p:spPr>
                <a:xfrm>
                  <a:off x="806912" y="2796792"/>
                  <a:ext cx="233495" cy="1730654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26" name="Group 93"/>
              <p:cNvGrpSpPr>
                <a:grpSpLocks/>
              </p:cNvGrpSpPr>
              <p:nvPr/>
            </p:nvGrpSpPr>
            <p:grpSpPr bwMode="auto">
              <a:xfrm rot="970870" flipH="1">
                <a:off x="10185015" y="4090645"/>
                <a:ext cx="266697" cy="1049486"/>
                <a:chOff x="541014" y="2733556"/>
                <a:chExt cx="564655" cy="1790430"/>
              </a:xfrm>
            </p:grpSpPr>
            <p:sp>
              <p:nvSpPr>
                <p:cNvPr id="349" name="Freeform 138"/>
                <p:cNvSpPr/>
                <p:nvPr/>
              </p:nvSpPr>
              <p:spPr>
                <a:xfrm>
                  <a:off x="571577" y="2713004"/>
                  <a:ext cx="568056" cy="17190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50" name="Freeform 139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>
                  <a:off x="802252" y="2729229"/>
                  <a:ext cx="240183" cy="179414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32" name="Group 93"/>
              <p:cNvGrpSpPr>
                <a:grpSpLocks/>
              </p:cNvGrpSpPr>
              <p:nvPr/>
            </p:nvGrpSpPr>
            <p:grpSpPr bwMode="auto">
              <a:xfrm rot="-954403">
                <a:off x="9865136" y="4235344"/>
                <a:ext cx="238122" cy="833886"/>
                <a:chOff x="538531" y="2732699"/>
                <a:chExt cx="565299" cy="1793137"/>
              </a:xfrm>
            </p:grpSpPr>
            <p:sp>
              <p:nvSpPr>
                <p:cNvPr id="346" name="Freeform 135"/>
                <p:cNvSpPr/>
                <p:nvPr/>
              </p:nvSpPr>
              <p:spPr>
                <a:xfrm>
                  <a:off x="539781" y="2730418"/>
                  <a:ext cx="564276" cy="1696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7" name="Freeform 136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8" name="Freeform 137"/>
                <p:cNvSpPr/>
                <p:nvPr/>
              </p:nvSpPr>
              <p:spPr>
                <a:xfrm>
                  <a:off x="771723" y="2751490"/>
                  <a:ext cx="230840" cy="17698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38" name="Group 93"/>
              <p:cNvGrpSpPr>
                <a:grpSpLocks/>
              </p:cNvGrpSpPr>
              <p:nvPr/>
            </p:nvGrpSpPr>
            <p:grpSpPr bwMode="auto">
              <a:xfrm rot="318213">
                <a:off x="9999323" y="3888404"/>
                <a:ext cx="244472" cy="1188047"/>
                <a:chOff x="539335" y="2737475"/>
                <a:chExt cx="564348" cy="1787129"/>
              </a:xfrm>
            </p:grpSpPr>
            <p:sp>
              <p:nvSpPr>
                <p:cNvPr id="343" name="Freeform 342"/>
                <p:cNvSpPr/>
                <p:nvPr/>
              </p:nvSpPr>
              <p:spPr>
                <a:xfrm>
                  <a:off x="498420" y="2726110"/>
                  <a:ext cx="565322" cy="171188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7943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4" name="Freeform 343"/>
                <p:cNvSpPr/>
                <p:nvPr/>
              </p:nvSpPr>
              <p:spPr>
                <a:xfrm>
                  <a:off x="554542" y="2827087"/>
                  <a:ext cx="504056" cy="15679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alpha val="68000"/>
                      </a:srgbClr>
                    </a:gs>
                    <a:gs pos="50000">
                      <a:srgbClr val="C89BE9">
                        <a:shade val="67500"/>
                        <a:satMod val="115000"/>
                      </a:srgbClr>
                    </a:gs>
                    <a:gs pos="100000">
                      <a:srgbClr val="C89BE9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45" name="Freeform 344"/>
                <p:cNvSpPr/>
                <p:nvPr/>
              </p:nvSpPr>
              <p:spPr>
                <a:xfrm>
                  <a:off x="731090" y="2742953"/>
                  <a:ext cx="232780" cy="178321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768840">
                      <a:moveTo>
                        <a:pt x="84943" y="32479"/>
                      </a:moveTo>
                      <a:cubicBezTo>
                        <a:pt x="89940" y="64958"/>
                        <a:pt x="39973" y="209863"/>
                        <a:pt x="39973" y="362263"/>
                      </a:cubicBezTo>
                      <a:cubicBezTo>
                        <a:pt x="39973" y="514663"/>
                        <a:pt x="54963" y="732020"/>
                        <a:pt x="84943" y="946879"/>
                      </a:cubicBezTo>
                      <a:cubicBezTo>
                        <a:pt x="114923" y="1161738"/>
                        <a:pt x="204865" y="1533994"/>
                        <a:pt x="219855" y="1651417"/>
                      </a:cubicBezTo>
                      <a:cubicBezTo>
                        <a:pt x="234845" y="1768840"/>
                        <a:pt x="199868" y="1738860"/>
                        <a:pt x="174884" y="1651417"/>
                      </a:cubicBezTo>
                      <a:cubicBezTo>
                        <a:pt x="149900" y="1563974"/>
                        <a:pt x="97435" y="1311639"/>
                        <a:pt x="69953" y="1126761"/>
                      </a:cubicBezTo>
                      <a:cubicBezTo>
                        <a:pt x="42471" y="941883"/>
                        <a:pt x="19986" y="702040"/>
                        <a:pt x="9993" y="542145"/>
                      </a:cubicBezTo>
                      <a:cubicBezTo>
                        <a:pt x="0" y="382250"/>
                        <a:pt x="2498" y="252335"/>
                        <a:pt x="9993" y="167391"/>
                      </a:cubicBezTo>
                      <a:cubicBezTo>
                        <a:pt x="17488" y="82447"/>
                        <a:pt x="79946" y="0"/>
                        <a:pt x="84943" y="32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144" name="Group 829"/>
            <p:cNvGrpSpPr>
              <a:grpSpLocks/>
            </p:cNvGrpSpPr>
            <p:nvPr/>
          </p:nvGrpSpPr>
          <p:grpSpPr bwMode="auto">
            <a:xfrm>
              <a:off x="5388091" y="5129740"/>
              <a:ext cx="432048" cy="216093"/>
              <a:chOff x="-2484784" y="-286"/>
              <a:chExt cx="1152128" cy="909016"/>
            </a:xfrm>
          </p:grpSpPr>
          <p:sp>
            <p:nvSpPr>
              <p:cNvPr id="332" name="Freeform 331"/>
              <p:cNvSpPr/>
              <p:nvPr/>
            </p:nvSpPr>
            <p:spPr>
              <a:xfrm>
                <a:off x="-2484784" y="0"/>
                <a:ext cx="1152128" cy="908720"/>
              </a:xfrm>
              <a:custGeom>
                <a:avLst/>
                <a:gdLst>
                  <a:gd name="connsiteX0" fmla="*/ 4997 w 1846289"/>
                  <a:gd name="connsiteY0" fmla="*/ 821961 h 1533993"/>
                  <a:gd name="connsiteX1" fmla="*/ 244840 w 1846289"/>
                  <a:gd name="connsiteY1" fmla="*/ 402236 h 1533993"/>
                  <a:gd name="connsiteX2" fmla="*/ 634584 w 1846289"/>
                  <a:gd name="connsiteY2" fmla="*/ 57462 h 1533993"/>
                  <a:gd name="connsiteX3" fmla="*/ 1024328 w 1846289"/>
                  <a:gd name="connsiteY3" fmla="*/ 57462 h 1533993"/>
                  <a:gd name="connsiteX4" fmla="*/ 1429063 w 1846289"/>
                  <a:gd name="connsiteY4" fmla="*/ 267325 h 1533993"/>
                  <a:gd name="connsiteX5" fmla="*/ 1803817 w 1846289"/>
                  <a:gd name="connsiteY5" fmla="*/ 836951 h 1533993"/>
                  <a:gd name="connsiteX6" fmla="*/ 1683895 w 1846289"/>
                  <a:gd name="connsiteY6" fmla="*/ 1286656 h 1533993"/>
                  <a:gd name="connsiteX7" fmla="*/ 1384092 w 1846289"/>
                  <a:gd name="connsiteY7" fmla="*/ 1481528 h 1533993"/>
                  <a:gd name="connsiteX8" fmla="*/ 994348 w 1846289"/>
                  <a:gd name="connsiteY8" fmla="*/ 1496518 h 1533993"/>
                  <a:gd name="connsiteX9" fmla="*/ 274820 w 1846289"/>
                  <a:gd name="connsiteY9" fmla="*/ 1256675 h 1533993"/>
                  <a:gd name="connsiteX10" fmla="*/ 4997 w 1846289"/>
                  <a:gd name="connsiteY10" fmla="*/ 821961 h 1533993"/>
                  <a:gd name="connsiteX0" fmla="*/ 4997 w 1850561"/>
                  <a:gd name="connsiteY0" fmla="*/ 821961 h 1546869"/>
                  <a:gd name="connsiteX1" fmla="*/ 244840 w 1850561"/>
                  <a:gd name="connsiteY1" fmla="*/ 402236 h 1546869"/>
                  <a:gd name="connsiteX2" fmla="*/ 634584 w 1850561"/>
                  <a:gd name="connsiteY2" fmla="*/ 57462 h 1546869"/>
                  <a:gd name="connsiteX3" fmla="*/ 1024328 w 1850561"/>
                  <a:gd name="connsiteY3" fmla="*/ 57462 h 1546869"/>
                  <a:gd name="connsiteX4" fmla="*/ 1429063 w 1850561"/>
                  <a:gd name="connsiteY4" fmla="*/ 267325 h 1546869"/>
                  <a:gd name="connsiteX5" fmla="*/ 1803817 w 1850561"/>
                  <a:gd name="connsiteY5" fmla="*/ 836951 h 1546869"/>
                  <a:gd name="connsiteX6" fmla="*/ 1709527 w 1850561"/>
                  <a:gd name="connsiteY6" fmla="*/ 1104475 h 1546869"/>
                  <a:gd name="connsiteX7" fmla="*/ 1384092 w 1850561"/>
                  <a:gd name="connsiteY7" fmla="*/ 1481528 h 1546869"/>
                  <a:gd name="connsiteX8" fmla="*/ 994348 w 1850561"/>
                  <a:gd name="connsiteY8" fmla="*/ 1496518 h 1546869"/>
                  <a:gd name="connsiteX9" fmla="*/ 274820 w 1850561"/>
                  <a:gd name="connsiteY9" fmla="*/ 1256675 h 1546869"/>
                  <a:gd name="connsiteX10" fmla="*/ 4997 w 1850561"/>
                  <a:gd name="connsiteY10" fmla="*/ 821961 h 1546869"/>
                  <a:gd name="connsiteX0" fmla="*/ 4997 w 1850561"/>
                  <a:gd name="connsiteY0" fmla="*/ 821961 h 1501431"/>
                  <a:gd name="connsiteX1" fmla="*/ 244840 w 1850561"/>
                  <a:gd name="connsiteY1" fmla="*/ 402236 h 1501431"/>
                  <a:gd name="connsiteX2" fmla="*/ 634584 w 1850561"/>
                  <a:gd name="connsiteY2" fmla="*/ 57462 h 1501431"/>
                  <a:gd name="connsiteX3" fmla="*/ 1024328 w 1850561"/>
                  <a:gd name="connsiteY3" fmla="*/ 57462 h 1501431"/>
                  <a:gd name="connsiteX4" fmla="*/ 1429063 w 1850561"/>
                  <a:gd name="connsiteY4" fmla="*/ 267325 h 1501431"/>
                  <a:gd name="connsiteX5" fmla="*/ 1803817 w 1850561"/>
                  <a:gd name="connsiteY5" fmla="*/ 836951 h 1501431"/>
                  <a:gd name="connsiteX6" fmla="*/ 1709527 w 1850561"/>
                  <a:gd name="connsiteY6" fmla="*/ 1104475 h 1501431"/>
                  <a:gd name="connsiteX7" fmla="*/ 1436002 w 1850561"/>
                  <a:gd name="connsiteY7" fmla="*/ 1227195 h 1501431"/>
                  <a:gd name="connsiteX8" fmla="*/ 994348 w 1850561"/>
                  <a:gd name="connsiteY8" fmla="*/ 1496518 h 1501431"/>
                  <a:gd name="connsiteX9" fmla="*/ 274820 w 1850561"/>
                  <a:gd name="connsiteY9" fmla="*/ 1256675 h 1501431"/>
                  <a:gd name="connsiteX10" fmla="*/ 4997 w 1850561"/>
                  <a:gd name="connsiteY10" fmla="*/ 821961 h 1501431"/>
                  <a:gd name="connsiteX0" fmla="*/ 4997 w 1850561"/>
                  <a:gd name="connsiteY0" fmla="*/ 821961 h 1334441"/>
                  <a:gd name="connsiteX1" fmla="*/ 244840 w 1850561"/>
                  <a:gd name="connsiteY1" fmla="*/ 402236 h 1334441"/>
                  <a:gd name="connsiteX2" fmla="*/ 634584 w 1850561"/>
                  <a:gd name="connsiteY2" fmla="*/ 57462 h 1334441"/>
                  <a:gd name="connsiteX3" fmla="*/ 1024328 w 1850561"/>
                  <a:gd name="connsiteY3" fmla="*/ 57462 h 1334441"/>
                  <a:gd name="connsiteX4" fmla="*/ 1429063 w 1850561"/>
                  <a:gd name="connsiteY4" fmla="*/ 267325 h 1334441"/>
                  <a:gd name="connsiteX5" fmla="*/ 1803817 w 1850561"/>
                  <a:gd name="connsiteY5" fmla="*/ 836951 h 1334441"/>
                  <a:gd name="connsiteX6" fmla="*/ 1709527 w 1850561"/>
                  <a:gd name="connsiteY6" fmla="*/ 1104475 h 1334441"/>
                  <a:gd name="connsiteX7" fmla="*/ 1436002 w 1850561"/>
                  <a:gd name="connsiteY7" fmla="*/ 1227195 h 1334441"/>
                  <a:gd name="connsiteX8" fmla="*/ 1025716 w 1850561"/>
                  <a:gd name="connsiteY8" fmla="*/ 1288555 h 1334441"/>
                  <a:gd name="connsiteX9" fmla="*/ 274820 w 1850561"/>
                  <a:gd name="connsiteY9" fmla="*/ 1256675 h 1334441"/>
                  <a:gd name="connsiteX10" fmla="*/ 4997 w 1850561"/>
                  <a:gd name="connsiteY10" fmla="*/ 821961 h 1334441"/>
                  <a:gd name="connsiteX0" fmla="*/ 16177 w 1861741"/>
                  <a:gd name="connsiteY0" fmla="*/ 821961 h 1304961"/>
                  <a:gd name="connsiteX1" fmla="*/ 256020 w 1861741"/>
                  <a:gd name="connsiteY1" fmla="*/ 402236 h 1304961"/>
                  <a:gd name="connsiteX2" fmla="*/ 645764 w 1861741"/>
                  <a:gd name="connsiteY2" fmla="*/ 57462 h 1304961"/>
                  <a:gd name="connsiteX3" fmla="*/ 1035508 w 1861741"/>
                  <a:gd name="connsiteY3" fmla="*/ 57462 h 1304961"/>
                  <a:gd name="connsiteX4" fmla="*/ 1440243 w 1861741"/>
                  <a:gd name="connsiteY4" fmla="*/ 267325 h 1304961"/>
                  <a:gd name="connsiteX5" fmla="*/ 1814997 w 1861741"/>
                  <a:gd name="connsiteY5" fmla="*/ 836951 h 1304961"/>
                  <a:gd name="connsiteX6" fmla="*/ 1720707 w 1861741"/>
                  <a:gd name="connsiteY6" fmla="*/ 1104475 h 1304961"/>
                  <a:gd name="connsiteX7" fmla="*/ 1447182 w 1861741"/>
                  <a:gd name="connsiteY7" fmla="*/ 1227195 h 1304961"/>
                  <a:gd name="connsiteX8" fmla="*/ 1036896 w 1861741"/>
                  <a:gd name="connsiteY8" fmla="*/ 1288555 h 1304961"/>
                  <a:gd name="connsiteX9" fmla="*/ 353085 w 1861741"/>
                  <a:gd name="connsiteY9" fmla="*/ 1227195 h 1304961"/>
                  <a:gd name="connsiteX10" fmla="*/ 16177 w 1861741"/>
                  <a:gd name="connsiteY10" fmla="*/ 821961 h 1304961"/>
                  <a:gd name="connsiteX0" fmla="*/ 16177 w 1861741"/>
                  <a:gd name="connsiteY0" fmla="*/ 788600 h 1271600"/>
                  <a:gd name="connsiteX1" fmla="*/ 256020 w 1861741"/>
                  <a:gd name="connsiteY1" fmla="*/ 368875 h 1271600"/>
                  <a:gd name="connsiteX2" fmla="*/ 626610 w 1861741"/>
                  <a:gd name="connsiteY2" fmla="*/ 89359 h 1271600"/>
                  <a:gd name="connsiteX3" fmla="*/ 1035508 w 1861741"/>
                  <a:gd name="connsiteY3" fmla="*/ 24101 h 1271600"/>
                  <a:gd name="connsiteX4" fmla="*/ 1440243 w 1861741"/>
                  <a:gd name="connsiteY4" fmla="*/ 233964 h 1271600"/>
                  <a:gd name="connsiteX5" fmla="*/ 1814997 w 1861741"/>
                  <a:gd name="connsiteY5" fmla="*/ 803590 h 1271600"/>
                  <a:gd name="connsiteX6" fmla="*/ 1720707 w 1861741"/>
                  <a:gd name="connsiteY6" fmla="*/ 1071114 h 1271600"/>
                  <a:gd name="connsiteX7" fmla="*/ 1447182 w 1861741"/>
                  <a:gd name="connsiteY7" fmla="*/ 1193834 h 1271600"/>
                  <a:gd name="connsiteX8" fmla="*/ 1036896 w 1861741"/>
                  <a:gd name="connsiteY8" fmla="*/ 1255194 h 1271600"/>
                  <a:gd name="connsiteX9" fmla="*/ 353085 w 1861741"/>
                  <a:gd name="connsiteY9" fmla="*/ 1193834 h 1271600"/>
                  <a:gd name="connsiteX10" fmla="*/ 16177 w 1861741"/>
                  <a:gd name="connsiteY10" fmla="*/ 788600 h 12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1741" h="1271600">
                    <a:moveTo>
                      <a:pt x="16177" y="788600"/>
                    </a:moveTo>
                    <a:cubicBezTo>
                      <a:pt x="0" y="651107"/>
                      <a:pt x="154281" y="485415"/>
                      <a:pt x="256020" y="368875"/>
                    </a:cubicBezTo>
                    <a:cubicBezTo>
                      <a:pt x="357759" y="252335"/>
                      <a:pt x="496695" y="146821"/>
                      <a:pt x="626610" y="89359"/>
                    </a:cubicBezTo>
                    <a:cubicBezTo>
                      <a:pt x="756525" y="31897"/>
                      <a:pt x="899903" y="0"/>
                      <a:pt x="1035508" y="24101"/>
                    </a:cubicBezTo>
                    <a:cubicBezTo>
                      <a:pt x="1171114" y="48202"/>
                      <a:pt x="1310328" y="104049"/>
                      <a:pt x="1440243" y="233964"/>
                    </a:cubicBezTo>
                    <a:cubicBezTo>
                      <a:pt x="1570158" y="363879"/>
                      <a:pt x="1768253" y="664065"/>
                      <a:pt x="1814997" y="803590"/>
                    </a:cubicBezTo>
                    <a:cubicBezTo>
                      <a:pt x="1861741" y="943115"/>
                      <a:pt x="1782009" y="1006073"/>
                      <a:pt x="1720707" y="1071114"/>
                    </a:cubicBezTo>
                    <a:cubicBezTo>
                      <a:pt x="1659405" y="1136155"/>
                      <a:pt x="1561150" y="1163154"/>
                      <a:pt x="1447182" y="1193834"/>
                    </a:cubicBezTo>
                    <a:cubicBezTo>
                      <a:pt x="1333214" y="1224514"/>
                      <a:pt x="1219245" y="1255194"/>
                      <a:pt x="1036896" y="1255194"/>
                    </a:cubicBezTo>
                    <a:cubicBezTo>
                      <a:pt x="854547" y="1255194"/>
                      <a:pt x="523205" y="1271600"/>
                      <a:pt x="353085" y="1193834"/>
                    </a:cubicBezTo>
                    <a:cubicBezTo>
                      <a:pt x="182965" y="1116068"/>
                      <a:pt x="32354" y="926093"/>
                      <a:pt x="16177" y="78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50000">
                    <a:srgbClr val="E97D23">
                      <a:shade val="67500"/>
                      <a:satMod val="115000"/>
                    </a:srgbClr>
                  </a:gs>
                  <a:gs pos="100000">
                    <a:srgbClr val="E97D2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148" name="Group 823"/>
              <p:cNvGrpSpPr>
                <a:grpSpLocks/>
              </p:cNvGrpSpPr>
              <p:nvPr/>
            </p:nvGrpSpPr>
            <p:grpSpPr bwMode="auto">
              <a:xfrm>
                <a:off x="-2412776" y="-286"/>
                <a:ext cx="1008112" cy="909016"/>
                <a:chOff x="152400" y="4236741"/>
                <a:chExt cx="2028668" cy="1484505"/>
              </a:xfrm>
            </p:grpSpPr>
            <p:sp>
              <p:nvSpPr>
                <p:cNvPr id="334" name="Freeform 333"/>
                <p:cNvSpPr/>
                <p:nvPr/>
              </p:nvSpPr>
              <p:spPr>
                <a:xfrm>
                  <a:off x="623859" y="4236287"/>
                  <a:ext cx="1372153" cy="546828"/>
                </a:xfrm>
                <a:custGeom>
                  <a:avLst/>
                  <a:gdLst>
                    <a:gd name="connsiteX0" fmla="*/ 12492 w 1374098"/>
                    <a:gd name="connsiteY0" fmla="*/ 229849 h 532150"/>
                    <a:gd name="connsiteX1" fmla="*/ 207364 w 1374098"/>
                    <a:gd name="connsiteY1" fmla="*/ 394741 h 532150"/>
                    <a:gd name="connsiteX2" fmla="*/ 612098 w 1374098"/>
                    <a:gd name="connsiteY2" fmla="*/ 514662 h 532150"/>
                    <a:gd name="connsiteX3" fmla="*/ 1061803 w 1374098"/>
                    <a:gd name="connsiteY3" fmla="*/ 499672 h 532150"/>
                    <a:gd name="connsiteX4" fmla="*/ 1331626 w 1374098"/>
                    <a:gd name="connsiteY4" fmla="*/ 469691 h 532150"/>
                    <a:gd name="connsiteX5" fmla="*/ 1316636 w 1374098"/>
                    <a:gd name="connsiteY5" fmla="*/ 439711 h 532150"/>
                    <a:gd name="connsiteX6" fmla="*/ 1151744 w 1374098"/>
                    <a:gd name="connsiteY6" fmla="*/ 259829 h 532150"/>
                    <a:gd name="connsiteX7" fmla="*/ 762000 w 1374098"/>
                    <a:gd name="connsiteY7" fmla="*/ 34977 h 532150"/>
                    <a:gd name="connsiteX8" fmla="*/ 417226 w 1374098"/>
                    <a:gd name="connsiteY8" fmla="*/ 49967 h 532150"/>
                    <a:gd name="connsiteX9" fmla="*/ 132413 w 1374098"/>
                    <a:gd name="connsiteY9" fmla="*/ 154898 h 532150"/>
                    <a:gd name="connsiteX10" fmla="*/ 12492 w 1374098"/>
                    <a:gd name="connsiteY10" fmla="*/ 229849 h 53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4098" h="532150">
                      <a:moveTo>
                        <a:pt x="12492" y="229849"/>
                      </a:moveTo>
                      <a:cubicBezTo>
                        <a:pt x="24984" y="269823"/>
                        <a:pt x="107430" y="347272"/>
                        <a:pt x="207364" y="394741"/>
                      </a:cubicBezTo>
                      <a:cubicBezTo>
                        <a:pt x="307298" y="442210"/>
                        <a:pt x="469692" y="497174"/>
                        <a:pt x="612098" y="514662"/>
                      </a:cubicBezTo>
                      <a:cubicBezTo>
                        <a:pt x="754504" y="532150"/>
                        <a:pt x="941882" y="507167"/>
                        <a:pt x="1061803" y="499672"/>
                      </a:cubicBezTo>
                      <a:cubicBezTo>
                        <a:pt x="1181724" y="492177"/>
                        <a:pt x="1289154" y="479685"/>
                        <a:pt x="1331626" y="469691"/>
                      </a:cubicBezTo>
                      <a:cubicBezTo>
                        <a:pt x="1374098" y="459698"/>
                        <a:pt x="1346616" y="474688"/>
                        <a:pt x="1316636" y="439711"/>
                      </a:cubicBezTo>
                      <a:cubicBezTo>
                        <a:pt x="1286656" y="404734"/>
                        <a:pt x="1244183" y="327285"/>
                        <a:pt x="1151744" y="259829"/>
                      </a:cubicBezTo>
                      <a:cubicBezTo>
                        <a:pt x="1059305" y="192373"/>
                        <a:pt x="884420" y="69954"/>
                        <a:pt x="762000" y="34977"/>
                      </a:cubicBezTo>
                      <a:cubicBezTo>
                        <a:pt x="639580" y="0"/>
                        <a:pt x="522157" y="29980"/>
                        <a:pt x="417226" y="49967"/>
                      </a:cubicBezTo>
                      <a:cubicBezTo>
                        <a:pt x="312295" y="69954"/>
                        <a:pt x="199869" y="122419"/>
                        <a:pt x="132413" y="154898"/>
                      </a:cubicBezTo>
                      <a:cubicBezTo>
                        <a:pt x="64957" y="187377"/>
                        <a:pt x="0" y="189875"/>
                        <a:pt x="12492" y="229849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152400" y="4586990"/>
                  <a:ext cx="2028668" cy="1134256"/>
                </a:xfrm>
                <a:custGeom>
                  <a:avLst/>
                  <a:gdLst>
                    <a:gd name="connsiteX0" fmla="*/ 357265 w 2028668"/>
                    <a:gd name="connsiteY0" fmla="*/ 29980 h 1134256"/>
                    <a:gd name="connsiteX1" fmla="*/ 192373 w 2028668"/>
                    <a:gd name="connsiteY1" fmla="*/ 254833 h 1134256"/>
                    <a:gd name="connsiteX2" fmla="*/ 102432 w 2028668"/>
                    <a:gd name="connsiteY2" fmla="*/ 449705 h 1134256"/>
                    <a:gd name="connsiteX3" fmla="*/ 27482 w 2028668"/>
                    <a:gd name="connsiteY3" fmla="*/ 779489 h 1134256"/>
                    <a:gd name="connsiteX4" fmla="*/ 87442 w 2028668"/>
                    <a:gd name="connsiteY4" fmla="*/ 824459 h 1134256"/>
                    <a:gd name="connsiteX5" fmla="*/ 552137 w 2028668"/>
                    <a:gd name="connsiteY5" fmla="*/ 1019331 h 1134256"/>
                    <a:gd name="connsiteX6" fmla="*/ 1076793 w 2028668"/>
                    <a:gd name="connsiteY6" fmla="*/ 1124262 h 1134256"/>
                    <a:gd name="connsiteX7" fmla="*/ 1511508 w 2028668"/>
                    <a:gd name="connsiteY7" fmla="*/ 1079292 h 1134256"/>
                    <a:gd name="connsiteX8" fmla="*/ 1886262 w 2028668"/>
                    <a:gd name="connsiteY8" fmla="*/ 869430 h 1134256"/>
                    <a:gd name="connsiteX9" fmla="*/ 2006183 w 2028668"/>
                    <a:gd name="connsiteY9" fmla="*/ 689548 h 1134256"/>
                    <a:gd name="connsiteX10" fmla="*/ 2021173 w 2028668"/>
                    <a:gd name="connsiteY10" fmla="*/ 599607 h 1134256"/>
                    <a:gd name="connsiteX11" fmla="*/ 1991193 w 2028668"/>
                    <a:gd name="connsiteY11" fmla="*/ 629587 h 1134256"/>
                    <a:gd name="connsiteX12" fmla="*/ 1811311 w 2028668"/>
                    <a:gd name="connsiteY12" fmla="*/ 704538 h 1134256"/>
                    <a:gd name="connsiteX13" fmla="*/ 1331626 w 2028668"/>
                    <a:gd name="connsiteY13" fmla="*/ 719528 h 1134256"/>
                    <a:gd name="connsiteX14" fmla="*/ 911901 w 2028668"/>
                    <a:gd name="connsiteY14" fmla="*/ 584617 h 1134256"/>
                    <a:gd name="connsiteX15" fmla="*/ 672059 w 2028668"/>
                    <a:gd name="connsiteY15" fmla="*/ 434715 h 1134256"/>
                    <a:gd name="connsiteX16" fmla="*/ 357265 w 2028668"/>
                    <a:gd name="connsiteY16" fmla="*/ 29980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28668" h="1134256">
                      <a:moveTo>
                        <a:pt x="357265" y="29980"/>
                      </a:moveTo>
                      <a:cubicBezTo>
                        <a:pt x="277317" y="0"/>
                        <a:pt x="234845" y="184879"/>
                        <a:pt x="192373" y="254833"/>
                      </a:cubicBezTo>
                      <a:cubicBezTo>
                        <a:pt x="149901" y="324787"/>
                        <a:pt x="129914" y="362262"/>
                        <a:pt x="102432" y="449705"/>
                      </a:cubicBezTo>
                      <a:cubicBezTo>
                        <a:pt x="74950" y="537148"/>
                        <a:pt x="29980" y="717030"/>
                        <a:pt x="27482" y="779489"/>
                      </a:cubicBezTo>
                      <a:cubicBezTo>
                        <a:pt x="24984" y="841948"/>
                        <a:pt x="0" y="784485"/>
                        <a:pt x="87442" y="824459"/>
                      </a:cubicBezTo>
                      <a:cubicBezTo>
                        <a:pt x="174884" y="864433"/>
                        <a:pt x="387245" y="969364"/>
                        <a:pt x="552137" y="1019331"/>
                      </a:cubicBezTo>
                      <a:cubicBezTo>
                        <a:pt x="717029" y="1069298"/>
                        <a:pt x="916898" y="1114268"/>
                        <a:pt x="1076793" y="1124262"/>
                      </a:cubicBezTo>
                      <a:cubicBezTo>
                        <a:pt x="1236688" y="1134256"/>
                        <a:pt x="1376597" y="1121764"/>
                        <a:pt x="1511508" y="1079292"/>
                      </a:cubicBezTo>
                      <a:cubicBezTo>
                        <a:pt x="1646419" y="1036820"/>
                        <a:pt x="1803816" y="934387"/>
                        <a:pt x="1886262" y="869430"/>
                      </a:cubicBezTo>
                      <a:cubicBezTo>
                        <a:pt x="1968708" y="804473"/>
                        <a:pt x="1983698" y="734518"/>
                        <a:pt x="2006183" y="689548"/>
                      </a:cubicBezTo>
                      <a:cubicBezTo>
                        <a:pt x="2028668" y="644578"/>
                        <a:pt x="2023671" y="609601"/>
                        <a:pt x="2021173" y="599607"/>
                      </a:cubicBezTo>
                      <a:cubicBezTo>
                        <a:pt x="2018675" y="589614"/>
                        <a:pt x="2026170" y="612099"/>
                        <a:pt x="1991193" y="629587"/>
                      </a:cubicBezTo>
                      <a:cubicBezTo>
                        <a:pt x="1956216" y="647076"/>
                        <a:pt x="1921239" y="689548"/>
                        <a:pt x="1811311" y="704538"/>
                      </a:cubicBezTo>
                      <a:cubicBezTo>
                        <a:pt x="1701383" y="719528"/>
                        <a:pt x="1481528" y="739515"/>
                        <a:pt x="1331626" y="719528"/>
                      </a:cubicBezTo>
                      <a:cubicBezTo>
                        <a:pt x="1181724" y="699541"/>
                        <a:pt x="1021829" y="632086"/>
                        <a:pt x="911901" y="584617"/>
                      </a:cubicBezTo>
                      <a:cubicBezTo>
                        <a:pt x="801973" y="537148"/>
                        <a:pt x="762000" y="527154"/>
                        <a:pt x="672059" y="434715"/>
                      </a:cubicBezTo>
                      <a:cubicBezTo>
                        <a:pt x="582118" y="342276"/>
                        <a:pt x="437213" y="59960"/>
                        <a:pt x="357265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50000">
                      <a:srgbClr val="E97D23">
                        <a:shade val="67500"/>
                        <a:satMod val="115000"/>
                      </a:srgbClr>
                    </a:gs>
                    <a:gs pos="100000">
                      <a:srgbClr val="E97D2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478917" y="4434078"/>
                  <a:ext cx="1691030" cy="872589"/>
                </a:xfrm>
                <a:custGeom>
                  <a:avLst/>
                  <a:gdLst>
                    <a:gd name="connsiteX0" fmla="*/ 152400 w 1693888"/>
                    <a:gd name="connsiteY0" fmla="*/ 2498 h 859435"/>
                    <a:gd name="connsiteX1" fmla="*/ 32479 w 1693888"/>
                    <a:gd name="connsiteY1" fmla="*/ 122419 h 859435"/>
                    <a:gd name="connsiteX2" fmla="*/ 17488 w 1693888"/>
                    <a:gd name="connsiteY2" fmla="*/ 152399 h 859435"/>
                    <a:gd name="connsiteX3" fmla="*/ 32479 w 1693888"/>
                    <a:gd name="connsiteY3" fmla="*/ 197370 h 859435"/>
                    <a:gd name="connsiteX4" fmla="*/ 212361 w 1693888"/>
                    <a:gd name="connsiteY4" fmla="*/ 467193 h 859435"/>
                    <a:gd name="connsiteX5" fmla="*/ 647075 w 1693888"/>
                    <a:gd name="connsiteY5" fmla="*/ 752006 h 859435"/>
                    <a:gd name="connsiteX6" fmla="*/ 1231692 w 1693888"/>
                    <a:gd name="connsiteY6" fmla="*/ 856937 h 859435"/>
                    <a:gd name="connsiteX7" fmla="*/ 1621436 w 1693888"/>
                    <a:gd name="connsiteY7" fmla="*/ 766996 h 859435"/>
                    <a:gd name="connsiteX8" fmla="*/ 1666406 w 1693888"/>
                    <a:gd name="connsiteY8" fmla="*/ 737016 h 859435"/>
                    <a:gd name="connsiteX9" fmla="*/ 1666406 w 1693888"/>
                    <a:gd name="connsiteY9" fmla="*/ 707036 h 859435"/>
                    <a:gd name="connsiteX10" fmla="*/ 1576465 w 1693888"/>
                    <a:gd name="connsiteY10" fmla="*/ 407232 h 859435"/>
                    <a:gd name="connsiteX11" fmla="*/ 1456544 w 1693888"/>
                    <a:gd name="connsiteY11" fmla="*/ 227350 h 859435"/>
                    <a:gd name="connsiteX12" fmla="*/ 1411574 w 1693888"/>
                    <a:gd name="connsiteY12" fmla="*/ 242340 h 859435"/>
                    <a:gd name="connsiteX13" fmla="*/ 931888 w 1693888"/>
                    <a:gd name="connsiteY13" fmla="*/ 302301 h 859435"/>
                    <a:gd name="connsiteX14" fmla="*/ 632085 w 1693888"/>
                    <a:gd name="connsiteY14" fmla="*/ 287311 h 859435"/>
                    <a:gd name="connsiteX15" fmla="*/ 227351 w 1693888"/>
                    <a:gd name="connsiteY15" fmla="*/ 107429 h 859435"/>
                    <a:gd name="connsiteX16" fmla="*/ 152400 w 1693888"/>
                    <a:gd name="connsiteY16" fmla="*/ 2498 h 85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93888" h="859435">
                      <a:moveTo>
                        <a:pt x="152400" y="2498"/>
                      </a:moveTo>
                      <a:cubicBezTo>
                        <a:pt x="119921" y="4996"/>
                        <a:pt x="54964" y="97436"/>
                        <a:pt x="32479" y="122419"/>
                      </a:cubicBezTo>
                      <a:cubicBezTo>
                        <a:pt x="9994" y="147402"/>
                        <a:pt x="17488" y="139907"/>
                        <a:pt x="17488" y="152399"/>
                      </a:cubicBezTo>
                      <a:cubicBezTo>
                        <a:pt x="17488" y="164891"/>
                        <a:pt x="0" y="144904"/>
                        <a:pt x="32479" y="197370"/>
                      </a:cubicBezTo>
                      <a:cubicBezTo>
                        <a:pt x="64958" y="249836"/>
                        <a:pt x="109928" y="374754"/>
                        <a:pt x="212361" y="467193"/>
                      </a:cubicBezTo>
                      <a:cubicBezTo>
                        <a:pt x="314794" y="559632"/>
                        <a:pt x="477187" y="687049"/>
                        <a:pt x="647075" y="752006"/>
                      </a:cubicBezTo>
                      <a:cubicBezTo>
                        <a:pt x="816963" y="816963"/>
                        <a:pt x="1069299" y="854439"/>
                        <a:pt x="1231692" y="856937"/>
                      </a:cubicBezTo>
                      <a:cubicBezTo>
                        <a:pt x="1394085" y="859435"/>
                        <a:pt x="1548984" y="786983"/>
                        <a:pt x="1621436" y="766996"/>
                      </a:cubicBezTo>
                      <a:cubicBezTo>
                        <a:pt x="1693888" y="747009"/>
                        <a:pt x="1658911" y="747009"/>
                        <a:pt x="1666406" y="737016"/>
                      </a:cubicBezTo>
                      <a:cubicBezTo>
                        <a:pt x="1673901" y="727023"/>
                        <a:pt x="1681396" y="762000"/>
                        <a:pt x="1666406" y="707036"/>
                      </a:cubicBezTo>
                      <a:cubicBezTo>
                        <a:pt x="1651416" y="652072"/>
                        <a:pt x="1611442" y="487180"/>
                        <a:pt x="1576465" y="407232"/>
                      </a:cubicBezTo>
                      <a:cubicBezTo>
                        <a:pt x="1541488" y="327284"/>
                        <a:pt x="1484026" y="254832"/>
                        <a:pt x="1456544" y="227350"/>
                      </a:cubicBezTo>
                      <a:cubicBezTo>
                        <a:pt x="1429062" y="199868"/>
                        <a:pt x="1499017" y="229848"/>
                        <a:pt x="1411574" y="242340"/>
                      </a:cubicBezTo>
                      <a:cubicBezTo>
                        <a:pt x="1324131" y="254832"/>
                        <a:pt x="1061803" y="294806"/>
                        <a:pt x="931888" y="302301"/>
                      </a:cubicBezTo>
                      <a:cubicBezTo>
                        <a:pt x="801973" y="309796"/>
                        <a:pt x="749508" y="319790"/>
                        <a:pt x="632085" y="287311"/>
                      </a:cubicBezTo>
                      <a:cubicBezTo>
                        <a:pt x="514662" y="254832"/>
                        <a:pt x="304800" y="149901"/>
                        <a:pt x="227351" y="107429"/>
                      </a:cubicBezTo>
                      <a:cubicBezTo>
                        <a:pt x="149902" y="64957"/>
                        <a:pt x="184879" y="0"/>
                        <a:pt x="152400" y="2498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 rot="20933986">
                  <a:off x="1628816" y="4410809"/>
                  <a:ext cx="434840" cy="1105280"/>
                </a:xfrm>
                <a:custGeom>
                  <a:avLst/>
                  <a:gdLst>
                    <a:gd name="connsiteX0" fmla="*/ 12492 w 931889"/>
                    <a:gd name="connsiteY0" fmla="*/ 17488 h 1344117"/>
                    <a:gd name="connsiteX1" fmla="*/ 297305 w 931889"/>
                    <a:gd name="connsiteY1" fmla="*/ 122419 h 1344117"/>
                    <a:gd name="connsiteX2" fmla="*/ 552138 w 931889"/>
                    <a:gd name="connsiteY2" fmla="*/ 302301 h 1344117"/>
                    <a:gd name="connsiteX3" fmla="*/ 806971 w 931889"/>
                    <a:gd name="connsiteY3" fmla="*/ 647075 h 1344117"/>
                    <a:gd name="connsiteX4" fmla="*/ 896912 w 931889"/>
                    <a:gd name="connsiteY4" fmla="*/ 931888 h 1344117"/>
                    <a:gd name="connsiteX5" fmla="*/ 911902 w 931889"/>
                    <a:gd name="connsiteY5" fmla="*/ 1141750 h 1344117"/>
                    <a:gd name="connsiteX6" fmla="*/ 776991 w 931889"/>
                    <a:gd name="connsiteY6" fmla="*/ 1246681 h 1344117"/>
                    <a:gd name="connsiteX7" fmla="*/ 582119 w 931889"/>
                    <a:gd name="connsiteY7" fmla="*/ 1321632 h 1344117"/>
                    <a:gd name="connsiteX8" fmla="*/ 582119 w 931889"/>
                    <a:gd name="connsiteY8" fmla="*/ 1261671 h 1344117"/>
                    <a:gd name="connsiteX9" fmla="*/ 537148 w 931889"/>
                    <a:gd name="connsiteY9" fmla="*/ 826957 h 1344117"/>
                    <a:gd name="connsiteX10" fmla="*/ 387246 w 931889"/>
                    <a:gd name="connsiteY10" fmla="*/ 497173 h 1344117"/>
                    <a:gd name="connsiteX11" fmla="*/ 222355 w 931889"/>
                    <a:gd name="connsiteY11" fmla="*/ 227350 h 1344117"/>
                    <a:gd name="connsiteX12" fmla="*/ 12492 w 931889"/>
                    <a:gd name="connsiteY12" fmla="*/ 17488 h 13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1889" h="1344117">
                      <a:moveTo>
                        <a:pt x="12492" y="17488"/>
                      </a:moveTo>
                      <a:cubicBezTo>
                        <a:pt x="24984" y="0"/>
                        <a:pt x="207364" y="74950"/>
                        <a:pt x="297305" y="122419"/>
                      </a:cubicBezTo>
                      <a:cubicBezTo>
                        <a:pt x="387246" y="169888"/>
                        <a:pt x="467194" y="214858"/>
                        <a:pt x="552138" y="302301"/>
                      </a:cubicBezTo>
                      <a:cubicBezTo>
                        <a:pt x="637082" y="389744"/>
                        <a:pt x="749509" y="542144"/>
                        <a:pt x="806971" y="647075"/>
                      </a:cubicBezTo>
                      <a:cubicBezTo>
                        <a:pt x="864433" y="752006"/>
                        <a:pt x="879424" y="849442"/>
                        <a:pt x="896912" y="931888"/>
                      </a:cubicBezTo>
                      <a:cubicBezTo>
                        <a:pt x="914400" y="1014334"/>
                        <a:pt x="931889" y="1089285"/>
                        <a:pt x="911902" y="1141750"/>
                      </a:cubicBezTo>
                      <a:cubicBezTo>
                        <a:pt x="891915" y="1194216"/>
                        <a:pt x="831955" y="1216701"/>
                        <a:pt x="776991" y="1246681"/>
                      </a:cubicBezTo>
                      <a:cubicBezTo>
                        <a:pt x="722027" y="1276661"/>
                        <a:pt x="614598" y="1319134"/>
                        <a:pt x="582119" y="1321632"/>
                      </a:cubicBezTo>
                      <a:cubicBezTo>
                        <a:pt x="549640" y="1324130"/>
                        <a:pt x="589614" y="1344117"/>
                        <a:pt x="582119" y="1261671"/>
                      </a:cubicBezTo>
                      <a:cubicBezTo>
                        <a:pt x="574624" y="1179225"/>
                        <a:pt x="569627" y="954373"/>
                        <a:pt x="537148" y="826957"/>
                      </a:cubicBezTo>
                      <a:cubicBezTo>
                        <a:pt x="504669" y="699541"/>
                        <a:pt x="439711" y="597107"/>
                        <a:pt x="387246" y="497173"/>
                      </a:cubicBezTo>
                      <a:cubicBezTo>
                        <a:pt x="334781" y="397239"/>
                        <a:pt x="287312" y="302301"/>
                        <a:pt x="222355" y="227350"/>
                      </a:cubicBezTo>
                      <a:cubicBezTo>
                        <a:pt x="157398" y="152399"/>
                        <a:pt x="0" y="34976"/>
                        <a:pt x="12492" y="17488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155" name="Group 505"/>
            <p:cNvGrpSpPr>
              <a:grpSpLocks/>
            </p:cNvGrpSpPr>
            <p:nvPr/>
          </p:nvGrpSpPr>
          <p:grpSpPr bwMode="auto">
            <a:xfrm>
              <a:off x="9708571" y="3689648"/>
              <a:ext cx="504056" cy="360040"/>
              <a:chOff x="-2136517" y="2388029"/>
              <a:chExt cx="1960488" cy="1492272"/>
            </a:xfrm>
          </p:grpSpPr>
          <p:sp>
            <p:nvSpPr>
              <p:cNvPr id="326" name="Freeform 273"/>
              <p:cNvSpPr/>
              <p:nvPr/>
            </p:nvSpPr>
            <p:spPr>
              <a:xfrm>
                <a:off x="-2136517" y="2388029"/>
                <a:ext cx="1960488" cy="1492272"/>
              </a:xfrm>
              <a:custGeom>
                <a:avLst/>
                <a:gdLst>
                  <a:gd name="connsiteX0" fmla="*/ 4997 w 1846289"/>
                  <a:gd name="connsiteY0" fmla="*/ 821961 h 1533993"/>
                  <a:gd name="connsiteX1" fmla="*/ 244840 w 1846289"/>
                  <a:gd name="connsiteY1" fmla="*/ 402236 h 1533993"/>
                  <a:gd name="connsiteX2" fmla="*/ 634584 w 1846289"/>
                  <a:gd name="connsiteY2" fmla="*/ 57462 h 1533993"/>
                  <a:gd name="connsiteX3" fmla="*/ 1024328 w 1846289"/>
                  <a:gd name="connsiteY3" fmla="*/ 57462 h 1533993"/>
                  <a:gd name="connsiteX4" fmla="*/ 1429063 w 1846289"/>
                  <a:gd name="connsiteY4" fmla="*/ 267325 h 1533993"/>
                  <a:gd name="connsiteX5" fmla="*/ 1803817 w 1846289"/>
                  <a:gd name="connsiteY5" fmla="*/ 836951 h 1533993"/>
                  <a:gd name="connsiteX6" fmla="*/ 1683895 w 1846289"/>
                  <a:gd name="connsiteY6" fmla="*/ 1286656 h 1533993"/>
                  <a:gd name="connsiteX7" fmla="*/ 1384092 w 1846289"/>
                  <a:gd name="connsiteY7" fmla="*/ 1481528 h 1533993"/>
                  <a:gd name="connsiteX8" fmla="*/ 994348 w 1846289"/>
                  <a:gd name="connsiteY8" fmla="*/ 1496518 h 1533993"/>
                  <a:gd name="connsiteX9" fmla="*/ 274820 w 1846289"/>
                  <a:gd name="connsiteY9" fmla="*/ 1256675 h 1533993"/>
                  <a:gd name="connsiteX10" fmla="*/ 4997 w 1846289"/>
                  <a:gd name="connsiteY10" fmla="*/ 821961 h 1533993"/>
                  <a:gd name="connsiteX0" fmla="*/ 4997 w 1850561"/>
                  <a:gd name="connsiteY0" fmla="*/ 821961 h 1546869"/>
                  <a:gd name="connsiteX1" fmla="*/ 244840 w 1850561"/>
                  <a:gd name="connsiteY1" fmla="*/ 402236 h 1546869"/>
                  <a:gd name="connsiteX2" fmla="*/ 634584 w 1850561"/>
                  <a:gd name="connsiteY2" fmla="*/ 57462 h 1546869"/>
                  <a:gd name="connsiteX3" fmla="*/ 1024328 w 1850561"/>
                  <a:gd name="connsiteY3" fmla="*/ 57462 h 1546869"/>
                  <a:gd name="connsiteX4" fmla="*/ 1429063 w 1850561"/>
                  <a:gd name="connsiteY4" fmla="*/ 267325 h 1546869"/>
                  <a:gd name="connsiteX5" fmla="*/ 1803817 w 1850561"/>
                  <a:gd name="connsiteY5" fmla="*/ 836951 h 1546869"/>
                  <a:gd name="connsiteX6" fmla="*/ 1709527 w 1850561"/>
                  <a:gd name="connsiteY6" fmla="*/ 1104475 h 1546869"/>
                  <a:gd name="connsiteX7" fmla="*/ 1384092 w 1850561"/>
                  <a:gd name="connsiteY7" fmla="*/ 1481528 h 1546869"/>
                  <a:gd name="connsiteX8" fmla="*/ 994348 w 1850561"/>
                  <a:gd name="connsiteY8" fmla="*/ 1496518 h 1546869"/>
                  <a:gd name="connsiteX9" fmla="*/ 274820 w 1850561"/>
                  <a:gd name="connsiteY9" fmla="*/ 1256675 h 1546869"/>
                  <a:gd name="connsiteX10" fmla="*/ 4997 w 1850561"/>
                  <a:gd name="connsiteY10" fmla="*/ 821961 h 1546869"/>
                  <a:gd name="connsiteX0" fmla="*/ 4997 w 1850561"/>
                  <a:gd name="connsiteY0" fmla="*/ 821961 h 1501431"/>
                  <a:gd name="connsiteX1" fmla="*/ 244840 w 1850561"/>
                  <a:gd name="connsiteY1" fmla="*/ 402236 h 1501431"/>
                  <a:gd name="connsiteX2" fmla="*/ 634584 w 1850561"/>
                  <a:gd name="connsiteY2" fmla="*/ 57462 h 1501431"/>
                  <a:gd name="connsiteX3" fmla="*/ 1024328 w 1850561"/>
                  <a:gd name="connsiteY3" fmla="*/ 57462 h 1501431"/>
                  <a:gd name="connsiteX4" fmla="*/ 1429063 w 1850561"/>
                  <a:gd name="connsiteY4" fmla="*/ 267325 h 1501431"/>
                  <a:gd name="connsiteX5" fmla="*/ 1803817 w 1850561"/>
                  <a:gd name="connsiteY5" fmla="*/ 836951 h 1501431"/>
                  <a:gd name="connsiteX6" fmla="*/ 1709527 w 1850561"/>
                  <a:gd name="connsiteY6" fmla="*/ 1104475 h 1501431"/>
                  <a:gd name="connsiteX7" fmla="*/ 1436002 w 1850561"/>
                  <a:gd name="connsiteY7" fmla="*/ 1227195 h 1501431"/>
                  <a:gd name="connsiteX8" fmla="*/ 994348 w 1850561"/>
                  <a:gd name="connsiteY8" fmla="*/ 1496518 h 1501431"/>
                  <a:gd name="connsiteX9" fmla="*/ 274820 w 1850561"/>
                  <a:gd name="connsiteY9" fmla="*/ 1256675 h 1501431"/>
                  <a:gd name="connsiteX10" fmla="*/ 4997 w 1850561"/>
                  <a:gd name="connsiteY10" fmla="*/ 821961 h 1501431"/>
                  <a:gd name="connsiteX0" fmla="*/ 4997 w 1850561"/>
                  <a:gd name="connsiteY0" fmla="*/ 821961 h 1334441"/>
                  <a:gd name="connsiteX1" fmla="*/ 244840 w 1850561"/>
                  <a:gd name="connsiteY1" fmla="*/ 402236 h 1334441"/>
                  <a:gd name="connsiteX2" fmla="*/ 634584 w 1850561"/>
                  <a:gd name="connsiteY2" fmla="*/ 57462 h 1334441"/>
                  <a:gd name="connsiteX3" fmla="*/ 1024328 w 1850561"/>
                  <a:gd name="connsiteY3" fmla="*/ 57462 h 1334441"/>
                  <a:gd name="connsiteX4" fmla="*/ 1429063 w 1850561"/>
                  <a:gd name="connsiteY4" fmla="*/ 267325 h 1334441"/>
                  <a:gd name="connsiteX5" fmla="*/ 1803817 w 1850561"/>
                  <a:gd name="connsiteY5" fmla="*/ 836951 h 1334441"/>
                  <a:gd name="connsiteX6" fmla="*/ 1709527 w 1850561"/>
                  <a:gd name="connsiteY6" fmla="*/ 1104475 h 1334441"/>
                  <a:gd name="connsiteX7" fmla="*/ 1436002 w 1850561"/>
                  <a:gd name="connsiteY7" fmla="*/ 1227195 h 1334441"/>
                  <a:gd name="connsiteX8" fmla="*/ 1025716 w 1850561"/>
                  <a:gd name="connsiteY8" fmla="*/ 1288555 h 1334441"/>
                  <a:gd name="connsiteX9" fmla="*/ 274820 w 1850561"/>
                  <a:gd name="connsiteY9" fmla="*/ 1256675 h 1334441"/>
                  <a:gd name="connsiteX10" fmla="*/ 4997 w 1850561"/>
                  <a:gd name="connsiteY10" fmla="*/ 821961 h 1334441"/>
                  <a:gd name="connsiteX0" fmla="*/ 16177 w 1861741"/>
                  <a:gd name="connsiteY0" fmla="*/ 821961 h 1304961"/>
                  <a:gd name="connsiteX1" fmla="*/ 256020 w 1861741"/>
                  <a:gd name="connsiteY1" fmla="*/ 402236 h 1304961"/>
                  <a:gd name="connsiteX2" fmla="*/ 645764 w 1861741"/>
                  <a:gd name="connsiteY2" fmla="*/ 57462 h 1304961"/>
                  <a:gd name="connsiteX3" fmla="*/ 1035508 w 1861741"/>
                  <a:gd name="connsiteY3" fmla="*/ 57462 h 1304961"/>
                  <a:gd name="connsiteX4" fmla="*/ 1440243 w 1861741"/>
                  <a:gd name="connsiteY4" fmla="*/ 267325 h 1304961"/>
                  <a:gd name="connsiteX5" fmla="*/ 1814997 w 1861741"/>
                  <a:gd name="connsiteY5" fmla="*/ 836951 h 1304961"/>
                  <a:gd name="connsiteX6" fmla="*/ 1720707 w 1861741"/>
                  <a:gd name="connsiteY6" fmla="*/ 1104475 h 1304961"/>
                  <a:gd name="connsiteX7" fmla="*/ 1447182 w 1861741"/>
                  <a:gd name="connsiteY7" fmla="*/ 1227195 h 1304961"/>
                  <a:gd name="connsiteX8" fmla="*/ 1036896 w 1861741"/>
                  <a:gd name="connsiteY8" fmla="*/ 1288555 h 1304961"/>
                  <a:gd name="connsiteX9" fmla="*/ 353085 w 1861741"/>
                  <a:gd name="connsiteY9" fmla="*/ 1227195 h 1304961"/>
                  <a:gd name="connsiteX10" fmla="*/ 16177 w 1861741"/>
                  <a:gd name="connsiteY10" fmla="*/ 821961 h 1304961"/>
                  <a:gd name="connsiteX0" fmla="*/ 16177 w 1861741"/>
                  <a:gd name="connsiteY0" fmla="*/ 788600 h 1271600"/>
                  <a:gd name="connsiteX1" fmla="*/ 256020 w 1861741"/>
                  <a:gd name="connsiteY1" fmla="*/ 368875 h 1271600"/>
                  <a:gd name="connsiteX2" fmla="*/ 626610 w 1861741"/>
                  <a:gd name="connsiteY2" fmla="*/ 89359 h 1271600"/>
                  <a:gd name="connsiteX3" fmla="*/ 1035508 w 1861741"/>
                  <a:gd name="connsiteY3" fmla="*/ 24101 h 1271600"/>
                  <a:gd name="connsiteX4" fmla="*/ 1440243 w 1861741"/>
                  <a:gd name="connsiteY4" fmla="*/ 233964 h 1271600"/>
                  <a:gd name="connsiteX5" fmla="*/ 1814997 w 1861741"/>
                  <a:gd name="connsiteY5" fmla="*/ 803590 h 1271600"/>
                  <a:gd name="connsiteX6" fmla="*/ 1720707 w 1861741"/>
                  <a:gd name="connsiteY6" fmla="*/ 1071114 h 1271600"/>
                  <a:gd name="connsiteX7" fmla="*/ 1447182 w 1861741"/>
                  <a:gd name="connsiteY7" fmla="*/ 1193834 h 1271600"/>
                  <a:gd name="connsiteX8" fmla="*/ 1036896 w 1861741"/>
                  <a:gd name="connsiteY8" fmla="*/ 1255194 h 1271600"/>
                  <a:gd name="connsiteX9" fmla="*/ 353085 w 1861741"/>
                  <a:gd name="connsiteY9" fmla="*/ 1193834 h 1271600"/>
                  <a:gd name="connsiteX10" fmla="*/ 16177 w 1861741"/>
                  <a:gd name="connsiteY10" fmla="*/ 788600 h 12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1741" h="1271600">
                    <a:moveTo>
                      <a:pt x="16177" y="788600"/>
                    </a:moveTo>
                    <a:cubicBezTo>
                      <a:pt x="0" y="651107"/>
                      <a:pt x="154281" y="485415"/>
                      <a:pt x="256020" y="368875"/>
                    </a:cubicBezTo>
                    <a:cubicBezTo>
                      <a:pt x="357759" y="252335"/>
                      <a:pt x="496695" y="146821"/>
                      <a:pt x="626610" y="89359"/>
                    </a:cubicBezTo>
                    <a:cubicBezTo>
                      <a:pt x="756525" y="31897"/>
                      <a:pt x="899903" y="0"/>
                      <a:pt x="1035508" y="24101"/>
                    </a:cubicBezTo>
                    <a:cubicBezTo>
                      <a:pt x="1171114" y="48202"/>
                      <a:pt x="1310328" y="104049"/>
                      <a:pt x="1440243" y="233964"/>
                    </a:cubicBezTo>
                    <a:cubicBezTo>
                      <a:pt x="1570158" y="363879"/>
                      <a:pt x="1768253" y="664065"/>
                      <a:pt x="1814997" y="803590"/>
                    </a:cubicBezTo>
                    <a:cubicBezTo>
                      <a:pt x="1861741" y="943115"/>
                      <a:pt x="1782009" y="1006073"/>
                      <a:pt x="1720707" y="1071114"/>
                    </a:cubicBezTo>
                    <a:cubicBezTo>
                      <a:pt x="1659405" y="1136155"/>
                      <a:pt x="1561150" y="1163154"/>
                      <a:pt x="1447182" y="1193834"/>
                    </a:cubicBezTo>
                    <a:cubicBezTo>
                      <a:pt x="1333214" y="1224514"/>
                      <a:pt x="1219245" y="1255194"/>
                      <a:pt x="1036896" y="1255194"/>
                    </a:cubicBezTo>
                    <a:cubicBezTo>
                      <a:pt x="854547" y="1255194"/>
                      <a:pt x="523205" y="1271600"/>
                      <a:pt x="353085" y="1193834"/>
                    </a:cubicBezTo>
                    <a:cubicBezTo>
                      <a:pt x="182965" y="1116068"/>
                      <a:pt x="32354" y="926093"/>
                      <a:pt x="16177" y="788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50000">
                    <a:srgbClr val="E97D23">
                      <a:shade val="67500"/>
                      <a:satMod val="115000"/>
                    </a:srgbClr>
                  </a:gs>
                  <a:gs pos="100000">
                    <a:srgbClr val="E97D2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159" name="Group 499"/>
              <p:cNvGrpSpPr>
                <a:grpSpLocks/>
              </p:cNvGrpSpPr>
              <p:nvPr/>
            </p:nvGrpSpPr>
            <p:grpSpPr bwMode="auto">
              <a:xfrm>
                <a:off x="-2124745" y="2493087"/>
                <a:ext cx="1872207" cy="1367955"/>
                <a:chOff x="152400" y="4237432"/>
                <a:chExt cx="2028668" cy="1483814"/>
              </a:xfrm>
            </p:grpSpPr>
            <p:sp>
              <p:nvSpPr>
                <p:cNvPr id="328" name="Freeform 275"/>
                <p:cNvSpPr/>
                <p:nvPr/>
              </p:nvSpPr>
              <p:spPr>
                <a:xfrm>
                  <a:off x="628851" y="4239806"/>
                  <a:ext cx="1366022" cy="532983"/>
                </a:xfrm>
                <a:custGeom>
                  <a:avLst/>
                  <a:gdLst>
                    <a:gd name="connsiteX0" fmla="*/ 12492 w 1374098"/>
                    <a:gd name="connsiteY0" fmla="*/ 229849 h 532150"/>
                    <a:gd name="connsiteX1" fmla="*/ 207364 w 1374098"/>
                    <a:gd name="connsiteY1" fmla="*/ 394741 h 532150"/>
                    <a:gd name="connsiteX2" fmla="*/ 612098 w 1374098"/>
                    <a:gd name="connsiteY2" fmla="*/ 514662 h 532150"/>
                    <a:gd name="connsiteX3" fmla="*/ 1061803 w 1374098"/>
                    <a:gd name="connsiteY3" fmla="*/ 499672 h 532150"/>
                    <a:gd name="connsiteX4" fmla="*/ 1331626 w 1374098"/>
                    <a:gd name="connsiteY4" fmla="*/ 469691 h 532150"/>
                    <a:gd name="connsiteX5" fmla="*/ 1316636 w 1374098"/>
                    <a:gd name="connsiteY5" fmla="*/ 439711 h 532150"/>
                    <a:gd name="connsiteX6" fmla="*/ 1151744 w 1374098"/>
                    <a:gd name="connsiteY6" fmla="*/ 259829 h 532150"/>
                    <a:gd name="connsiteX7" fmla="*/ 762000 w 1374098"/>
                    <a:gd name="connsiteY7" fmla="*/ 34977 h 532150"/>
                    <a:gd name="connsiteX8" fmla="*/ 417226 w 1374098"/>
                    <a:gd name="connsiteY8" fmla="*/ 49967 h 532150"/>
                    <a:gd name="connsiteX9" fmla="*/ 132413 w 1374098"/>
                    <a:gd name="connsiteY9" fmla="*/ 154898 h 532150"/>
                    <a:gd name="connsiteX10" fmla="*/ 12492 w 1374098"/>
                    <a:gd name="connsiteY10" fmla="*/ 229849 h 532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74098" h="532150">
                      <a:moveTo>
                        <a:pt x="12492" y="229849"/>
                      </a:moveTo>
                      <a:cubicBezTo>
                        <a:pt x="24984" y="269823"/>
                        <a:pt x="107430" y="347272"/>
                        <a:pt x="207364" y="394741"/>
                      </a:cubicBezTo>
                      <a:cubicBezTo>
                        <a:pt x="307298" y="442210"/>
                        <a:pt x="469692" y="497174"/>
                        <a:pt x="612098" y="514662"/>
                      </a:cubicBezTo>
                      <a:cubicBezTo>
                        <a:pt x="754504" y="532150"/>
                        <a:pt x="941882" y="507167"/>
                        <a:pt x="1061803" y="499672"/>
                      </a:cubicBezTo>
                      <a:cubicBezTo>
                        <a:pt x="1181724" y="492177"/>
                        <a:pt x="1289154" y="479685"/>
                        <a:pt x="1331626" y="469691"/>
                      </a:cubicBezTo>
                      <a:cubicBezTo>
                        <a:pt x="1374098" y="459698"/>
                        <a:pt x="1346616" y="474688"/>
                        <a:pt x="1316636" y="439711"/>
                      </a:cubicBezTo>
                      <a:cubicBezTo>
                        <a:pt x="1286656" y="404734"/>
                        <a:pt x="1244183" y="327285"/>
                        <a:pt x="1151744" y="259829"/>
                      </a:cubicBezTo>
                      <a:cubicBezTo>
                        <a:pt x="1059305" y="192373"/>
                        <a:pt x="884420" y="69954"/>
                        <a:pt x="762000" y="34977"/>
                      </a:cubicBezTo>
                      <a:cubicBezTo>
                        <a:pt x="639580" y="0"/>
                        <a:pt x="522157" y="29980"/>
                        <a:pt x="417226" y="49967"/>
                      </a:cubicBezTo>
                      <a:cubicBezTo>
                        <a:pt x="312295" y="69954"/>
                        <a:pt x="199869" y="122419"/>
                        <a:pt x="132413" y="154898"/>
                      </a:cubicBezTo>
                      <a:cubicBezTo>
                        <a:pt x="64957" y="187377"/>
                        <a:pt x="0" y="189875"/>
                        <a:pt x="12492" y="229849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29" name="Freeform 276"/>
                <p:cNvSpPr/>
                <p:nvPr/>
              </p:nvSpPr>
              <p:spPr>
                <a:xfrm>
                  <a:off x="152400" y="4586990"/>
                  <a:ext cx="2028668" cy="1134256"/>
                </a:xfrm>
                <a:custGeom>
                  <a:avLst/>
                  <a:gdLst>
                    <a:gd name="connsiteX0" fmla="*/ 357265 w 2028668"/>
                    <a:gd name="connsiteY0" fmla="*/ 29980 h 1134256"/>
                    <a:gd name="connsiteX1" fmla="*/ 192373 w 2028668"/>
                    <a:gd name="connsiteY1" fmla="*/ 254833 h 1134256"/>
                    <a:gd name="connsiteX2" fmla="*/ 102432 w 2028668"/>
                    <a:gd name="connsiteY2" fmla="*/ 449705 h 1134256"/>
                    <a:gd name="connsiteX3" fmla="*/ 27482 w 2028668"/>
                    <a:gd name="connsiteY3" fmla="*/ 779489 h 1134256"/>
                    <a:gd name="connsiteX4" fmla="*/ 87442 w 2028668"/>
                    <a:gd name="connsiteY4" fmla="*/ 824459 h 1134256"/>
                    <a:gd name="connsiteX5" fmla="*/ 552137 w 2028668"/>
                    <a:gd name="connsiteY5" fmla="*/ 1019331 h 1134256"/>
                    <a:gd name="connsiteX6" fmla="*/ 1076793 w 2028668"/>
                    <a:gd name="connsiteY6" fmla="*/ 1124262 h 1134256"/>
                    <a:gd name="connsiteX7" fmla="*/ 1511508 w 2028668"/>
                    <a:gd name="connsiteY7" fmla="*/ 1079292 h 1134256"/>
                    <a:gd name="connsiteX8" fmla="*/ 1886262 w 2028668"/>
                    <a:gd name="connsiteY8" fmla="*/ 869430 h 1134256"/>
                    <a:gd name="connsiteX9" fmla="*/ 2006183 w 2028668"/>
                    <a:gd name="connsiteY9" fmla="*/ 689548 h 1134256"/>
                    <a:gd name="connsiteX10" fmla="*/ 2021173 w 2028668"/>
                    <a:gd name="connsiteY10" fmla="*/ 599607 h 1134256"/>
                    <a:gd name="connsiteX11" fmla="*/ 1991193 w 2028668"/>
                    <a:gd name="connsiteY11" fmla="*/ 629587 h 1134256"/>
                    <a:gd name="connsiteX12" fmla="*/ 1811311 w 2028668"/>
                    <a:gd name="connsiteY12" fmla="*/ 704538 h 1134256"/>
                    <a:gd name="connsiteX13" fmla="*/ 1331626 w 2028668"/>
                    <a:gd name="connsiteY13" fmla="*/ 719528 h 1134256"/>
                    <a:gd name="connsiteX14" fmla="*/ 911901 w 2028668"/>
                    <a:gd name="connsiteY14" fmla="*/ 584617 h 1134256"/>
                    <a:gd name="connsiteX15" fmla="*/ 672059 w 2028668"/>
                    <a:gd name="connsiteY15" fmla="*/ 434715 h 1134256"/>
                    <a:gd name="connsiteX16" fmla="*/ 357265 w 2028668"/>
                    <a:gd name="connsiteY16" fmla="*/ 29980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28668" h="1134256">
                      <a:moveTo>
                        <a:pt x="357265" y="29980"/>
                      </a:moveTo>
                      <a:cubicBezTo>
                        <a:pt x="277317" y="0"/>
                        <a:pt x="234845" y="184879"/>
                        <a:pt x="192373" y="254833"/>
                      </a:cubicBezTo>
                      <a:cubicBezTo>
                        <a:pt x="149901" y="324787"/>
                        <a:pt x="129914" y="362262"/>
                        <a:pt x="102432" y="449705"/>
                      </a:cubicBezTo>
                      <a:cubicBezTo>
                        <a:pt x="74950" y="537148"/>
                        <a:pt x="29980" y="717030"/>
                        <a:pt x="27482" y="779489"/>
                      </a:cubicBezTo>
                      <a:cubicBezTo>
                        <a:pt x="24984" y="841948"/>
                        <a:pt x="0" y="784485"/>
                        <a:pt x="87442" y="824459"/>
                      </a:cubicBezTo>
                      <a:cubicBezTo>
                        <a:pt x="174884" y="864433"/>
                        <a:pt x="387245" y="969364"/>
                        <a:pt x="552137" y="1019331"/>
                      </a:cubicBezTo>
                      <a:cubicBezTo>
                        <a:pt x="717029" y="1069298"/>
                        <a:pt x="916898" y="1114268"/>
                        <a:pt x="1076793" y="1124262"/>
                      </a:cubicBezTo>
                      <a:cubicBezTo>
                        <a:pt x="1236688" y="1134256"/>
                        <a:pt x="1376597" y="1121764"/>
                        <a:pt x="1511508" y="1079292"/>
                      </a:cubicBezTo>
                      <a:cubicBezTo>
                        <a:pt x="1646419" y="1036820"/>
                        <a:pt x="1803816" y="934387"/>
                        <a:pt x="1886262" y="869430"/>
                      </a:cubicBezTo>
                      <a:cubicBezTo>
                        <a:pt x="1968708" y="804473"/>
                        <a:pt x="1983698" y="734518"/>
                        <a:pt x="2006183" y="689548"/>
                      </a:cubicBezTo>
                      <a:cubicBezTo>
                        <a:pt x="2028668" y="644578"/>
                        <a:pt x="2023671" y="609601"/>
                        <a:pt x="2021173" y="599607"/>
                      </a:cubicBezTo>
                      <a:cubicBezTo>
                        <a:pt x="2018675" y="589614"/>
                        <a:pt x="2026170" y="612099"/>
                        <a:pt x="1991193" y="629587"/>
                      </a:cubicBezTo>
                      <a:cubicBezTo>
                        <a:pt x="1956216" y="647076"/>
                        <a:pt x="1921239" y="689548"/>
                        <a:pt x="1811311" y="704538"/>
                      </a:cubicBezTo>
                      <a:cubicBezTo>
                        <a:pt x="1701383" y="719528"/>
                        <a:pt x="1481528" y="739515"/>
                        <a:pt x="1331626" y="719528"/>
                      </a:cubicBezTo>
                      <a:cubicBezTo>
                        <a:pt x="1181724" y="699541"/>
                        <a:pt x="1021829" y="632086"/>
                        <a:pt x="911901" y="584617"/>
                      </a:cubicBezTo>
                      <a:cubicBezTo>
                        <a:pt x="801973" y="537148"/>
                        <a:pt x="762000" y="527154"/>
                        <a:pt x="672059" y="434715"/>
                      </a:cubicBezTo>
                      <a:cubicBezTo>
                        <a:pt x="582118" y="342276"/>
                        <a:pt x="437213" y="59960"/>
                        <a:pt x="357265" y="299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/>
                    </a:gs>
                    <a:gs pos="50000">
                      <a:srgbClr val="E97D23">
                        <a:shade val="67500"/>
                        <a:satMod val="115000"/>
                      </a:srgbClr>
                    </a:gs>
                    <a:gs pos="100000">
                      <a:srgbClr val="E97D2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0" name="Freeform 277"/>
                <p:cNvSpPr/>
                <p:nvPr/>
              </p:nvSpPr>
              <p:spPr>
                <a:xfrm>
                  <a:off x="537783" y="4437771"/>
                  <a:ext cx="1631640" cy="852772"/>
                </a:xfrm>
                <a:custGeom>
                  <a:avLst/>
                  <a:gdLst>
                    <a:gd name="connsiteX0" fmla="*/ 152400 w 1693888"/>
                    <a:gd name="connsiteY0" fmla="*/ 2498 h 859435"/>
                    <a:gd name="connsiteX1" fmla="*/ 32479 w 1693888"/>
                    <a:gd name="connsiteY1" fmla="*/ 122419 h 859435"/>
                    <a:gd name="connsiteX2" fmla="*/ 17488 w 1693888"/>
                    <a:gd name="connsiteY2" fmla="*/ 152399 h 859435"/>
                    <a:gd name="connsiteX3" fmla="*/ 32479 w 1693888"/>
                    <a:gd name="connsiteY3" fmla="*/ 197370 h 859435"/>
                    <a:gd name="connsiteX4" fmla="*/ 212361 w 1693888"/>
                    <a:gd name="connsiteY4" fmla="*/ 467193 h 859435"/>
                    <a:gd name="connsiteX5" fmla="*/ 647075 w 1693888"/>
                    <a:gd name="connsiteY5" fmla="*/ 752006 h 859435"/>
                    <a:gd name="connsiteX6" fmla="*/ 1231692 w 1693888"/>
                    <a:gd name="connsiteY6" fmla="*/ 856937 h 859435"/>
                    <a:gd name="connsiteX7" fmla="*/ 1621436 w 1693888"/>
                    <a:gd name="connsiteY7" fmla="*/ 766996 h 859435"/>
                    <a:gd name="connsiteX8" fmla="*/ 1666406 w 1693888"/>
                    <a:gd name="connsiteY8" fmla="*/ 737016 h 859435"/>
                    <a:gd name="connsiteX9" fmla="*/ 1666406 w 1693888"/>
                    <a:gd name="connsiteY9" fmla="*/ 707036 h 859435"/>
                    <a:gd name="connsiteX10" fmla="*/ 1576465 w 1693888"/>
                    <a:gd name="connsiteY10" fmla="*/ 407232 h 859435"/>
                    <a:gd name="connsiteX11" fmla="*/ 1456544 w 1693888"/>
                    <a:gd name="connsiteY11" fmla="*/ 227350 h 859435"/>
                    <a:gd name="connsiteX12" fmla="*/ 1411574 w 1693888"/>
                    <a:gd name="connsiteY12" fmla="*/ 242340 h 859435"/>
                    <a:gd name="connsiteX13" fmla="*/ 931888 w 1693888"/>
                    <a:gd name="connsiteY13" fmla="*/ 302301 h 859435"/>
                    <a:gd name="connsiteX14" fmla="*/ 632085 w 1693888"/>
                    <a:gd name="connsiteY14" fmla="*/ 287311 h 859435"/>
                    <a:gd name="connsiteX15" fmla="*/ 227351 w 1693888"/>
                    <a:gd name="connsiteY15" fmla="*/ 107429 h 859435"/>
                    <a:gd name="connsiteX16" fmla="*/ 152400 w 1693888"/>
                    <a:gd name="connsiteY16" fmla="*/ 2498 h 859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93888" h="859435">
                      <a:moveTo>
                        <a:pt x="152400" y="2498"/>
                      </a:moveTo>
                      <a:cubicBezTo>
                        <a:pt x="119921" y="4996"/>
                        <a:pt x="54964" y="97436"/>
                        <a:pt x="32479" y="122419"/>
                      </a:cubicBezTo>
                      <a:cubicBezTo>
                        <a:pt x="9994" y="147402"/>
                        <a:pt x="17488" y="139907"/>
                        <a:pt x="17488" y="152399"/>
                      </a:cubicBezTo>
                      <a:cubicBezTo>
                        <a:pt x="17488" y="164891"/>
                        <a:pt x="0" y="144904"/>
                        <a:pt x="32479" y="197370"/>
                      </a:cubicBezTo>
                      <a:cubicBezTo>
                        <a:pt x="64958" y="249836"/>
                        <a:pt x="109928" y="374754"/>
                        <a:pt x="212361" y="467193"/>
                      </a:cubicBezTo>
                      <a:cubicBezTo>
                        <a:pt x="314794" y="559632"/>
                        <a:pt x="477187" y="687049"/>
                        <a:pt x="647075" y="752006"/>
                      </a:cubicBezTo>
                      <a:cubicBezTo>
                        <a:pt x="816963" y="816963"/>
                        <a:pt x="1069299" y="854439"/>
                        <a:pt x="1231692" y="856937"/>
                      </a:cubicBezTo>
                      <a:cubicBezTo>
                        <a:pt x="1394085" y="859435"/>
                        <a:pt x="1548984" y="786983"/>
                        <a:pt x="1621436" y="766996"/>
                      </a:cubicBezTo>
                      <a:cubicBezTo>
                        <a:pt x="1693888" y="747009"/>
                        <a:pt x="1658911" y="747009"/>
                        <a:pt x="1666406" y="737016"/>
                      </a:cubicBezTo>
                      <a:cubicBezTo>
                        <a:pt x="1673901" y="727023"/>
                        <a:pt x="1681396" y="762000"/>
                        <a:pt x="1666406" y="707036"/>
                      </a:cubicBezTo>
                      <a:cubicBezTo>
                        <a:pt x="1651416" y="652072"/>
                        <a:pt x="1611442" y="487180"/>
                        <a:pt x="1576465" y="407232"/>
                      </a:cubicBezTo>
                      <a:cubicBezTo>
                        <a:pt x="1541488" y="327284"/>
                        <a:pt x="1484026" y="254832"/>
                        <a:pt x="1456544" y="227350"/>
                      </a:cubicBezTo>
                      <a:cubicBezTo>
                        <a:pt x="1429062" y="199868"/>
                        <a:pt x="1499017" y="229848"/>
                        <a:pt x="1411574" y="242340"/>
                      </a:cubicBezTo>
                      <a:cubicBezTo>
                        <a:pt x="1324131" y="254832"/>
                        <a:pt x="1061803" y="294806"/>
                        <a:pt x="931888" y="302301"/>
                      </a:cubicBezTo>
                      <a:cubicBezTo>
                        <a:pt x="801973" y="309796"/>
                        <a:pt x="749508" y="319790"/>
                        <a:pt x="632085" y="287311"/>
                      </a:cubicBezTo>
                      <a:cubicBezTo>
                        <a:pt x="514662" y="254832"/>
                        <a:pt x="304800" y="149901"/>
                        <a:pt x="227351" y="107429"/>
                      </a:cubicBezTo>
                      <a:cubicBezTo>
                        <a:pt x="149902" y="64957"/>
                        <a:pt x="184879" y="0"/>
                        <a:pt x="152400" y="2498"/>
                      </a:cubicBezTo>
                      <a:close/>
                    </a:path>
                  </a:pathLst>
                </a:custGeom>
                <a:solidFill>
                  <a:srgbClr val="FFCC66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31" name="Freeform 330"/>
                <p:cNvSpPr/>
                <p:nvPr/>
              </p:nvSpPr>
              <p:spPr>
                <a:xfrm rot="20933986">
                  <a:off x="1623014" y="4399699"/>
                  <a:ext cx="432571" cy="1104038"/>
                </a:xfrm>
                <a:custGeom>
                  <a:avLst/>
                  <a:gdLst>
                    <a:gd name="connsiteX0" fmla="*/ 12492 w 931889"/>
                    <a:gd name="connsiteY0" fmla="*/ 17488 h 1344117"/>
                    <a:gd name="connsiteX1" fmla="*/ 297305 w 931889"/>
                    <a:gd name="connsiteY1" fmla="*/ 122419 h 1344117"/>
                    <a:gd name="connsiteX2" fmla="*/ 552138 w 931889"/>
                    <a:gd name="connsiteY2" fmla="*/ 302301 h 1344117"/>
                    <a:gd name="connsiteX3" fmla="*/ 806971 w 931889"/>
                    <a:gd name="connsiteY3" fmla="*/ 647075 h 1344117"/>
                    <a:gd name="connsiteX4" fmla="*/ 896912 w 931889"/>
                    <a:gd name="connsiteY4" fmla="*/ 931888 h 1344117"/>
                    <a:gd name="connsiteX5" fmla="*/ 911902 w 931889"/>
                    <a:gd name="connsiteY5" fmla="*/ 1141750 h 1344117"/>
                    <a:gd name="connsiteX6" fmla="*/ 776991 w 931889"/>
                    <a:gd name="connsiteY6" fmla="*/ 1246681 h 1344117"/>
                    <a:gd name="connsiteX7" fmla="*/ 582119 w 931889"/>
                    <a:gd name="connsiteY7" fmla="*/ 1321632 h 1344117"/>
                    <a:gd name="connsiteX8" fmla="*/ 582119 w 931889"/>
                    <a:gd name="connsiteY8" fmla="*/ 1261671 h 1344117"/>
                    <a:gd name="connsiteX9" fmla="*/ 537148 w 931889"/>
                    <a:gd name="connsiteY9" fmla="*/ 826957 h 1344117"/>
                    <a:gd name="connsiteX10" fmla="*/ 387246 w 931889"/>
                    <a:gd name="connsiteY10" fmla="*/ 497173 h 1344117"/>
                    <a:gd name="connsiteX11" fmla="*/ 222355 w 931889"/>
                    <a:gd name="connsiteY11" fmla="*/ 227350 h 1344117"/>
                    <a:gd name="connsiteX12" fmla="*/ 12492 w 931889"/>
                    <a:gd name="connsiteY12" fmla="*/ 17488 h 1344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1889" h="1344117">
                      <a:moveTo>
                        <a:pt x="12492" y="17488"/>
                      </a:moveTo>
                      <a:cubicBezTo>
                        <a:pt x="24984" y="0"/>
                        <a:pt x="207364" y="74950"/>
                        <a:pt x="297305" y="122419"/>
                      </a:cubicBezTo>
                      <a:cubicBezTo>
                        <a:pt x="387246" y="169888"/>
                        <a:pt x="467194" y="214858"/>
                        <a:pt x="552138" y="302301"/>
                      </a:cubicBezTo>
                      <a:cubicBezTo>
                        <a:pt x="637082" y="389744"/>
                        <a:pt x="749509" y="542144"/>
                        <a:pt x="806971" y="647075"/>
                      </a:cubicBezTo>
                      <a:cubicBezTo>
                        <a:pt x="864433" y="752006"/>
                        <a:pt x="879424" y="849442"/>
                        <a:pt x="896912" y="931888"/>
                      </a:cubicBezTo>
                      <a:cubicBezTo>
                        <a:pt x="914400" y="1014334"/>
                        <a:pt x="931889" y="1089285"/>
                        <a:pt x="911902" y="1141750"/>
                      </a:cubicBezTo>
                      <a:cubicBezTo>
                        <a:pt x="891915" y="1194216"/>
                        <a:pt x="831955" y="1216701"/>
                        <a:pt x="776991" y="1246681"/>
                      </a:cubicBezTo>
                      <a:cubicBezTo>
                        <a:pt x="722027" y="1276661"/>
                        <a:pt x="614598" y="1319134"/>
                        <a:pt x="582119" y="1321632"/>
                      </a:cubicBezTo>
                      <a:cubicBezTo>
                        <a:pt x="549640" y="1324130"/>
                        <a:pt x="589614" y="1344117"/>
                        <a:pt x="582119" y="1261671"/>
                      </a:cubicBezTo>
                      <a:cubicBezTo>
                        <a:pt x="574624" y="1179225"/>
                        <a:pt x="569627" y="954373"/>
                        <a:pt x="537148" y="826957"/>
                      </a:cubicBezTo>
                      <a:cubicBezTo>
                        <a:pt x="504669" y="699541"/>
                        <a:pt x="439711" y="597107"/>
                        <a:pt x="387246" y="497173"/>
                      </a:cubicBezTo>
                      <a:cubicBezTo>
                        <a:pt x="334781" y="397239"/>
                        <a:pt x="287312" y="302301"/>
                        <a:pt x="222355" y="227350"/>
                      </a:cubicBezTo>
                      <a:cubicBezTo>
                        <a:pt x="157398" y="152399"/>
                        <a:pt x="0" y="34976"/>
                        <a:pt x="12492" y="17488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166" name="Group 1258"/>
            <p:cNvGrpSpPr>
              <a:grpSpLocks/>
            </p:cNvGrpSpPr>
            <p:nvPr/>
          </p:nvGrpSpPr>
          <p:grpSpPr bwMode="auto">
            <a:xfrm>
              <a:off x="8989002" y="3690046"/>
              <a:ext cx="775867" cy="647661"/>
              <a:chOff x="7800802" y="3933916"/>
              <a:chExt cx="1391034" cy="1409107"/>
            </a:xfrm>
          </p:grpSpPr>
          <p:sp>
            <p:nvSpPr>
              <p:cNvPr id="304" name="Freeform 89"/>
              <p:cNvSpPr/>
              <p:nvPr/>
            </p:nvSpPr>
            <p:spPr>
              <a:xfrm>
                <a:off x="7872041" y="4155158"/>
                <a:ext cx="1320435" cy="1186484"/>
              </a:xfrm>
              <a:custGeom>
                <a:avLst/>
                <a:gdLst>
                  <a:gd name="connsiteX0" fmla="*/ 74951 w 1321632"/>
                  <a:gd name="connsiteY0" fmla="*/ 1094281 h 1189219"/>
                  <a:gd name="connsiteX1" fmla="*/ 494675 w 1321632"/>
                  <a:gd name="connsiteY1" fmla="*/ 1184222 h 1189219"/>
                  <a:gd name="connsiteX2" fmla="*/ 1049311 w 1321632"/>
                  <a:gd name="connsiteY2" fmla="*/ 1064301 h 1189219"/>
                  <a:gd name="connsiteX3" fmla="*/ 1274164 w 1321632"/>
                  <a:gd name="connsiteY3" fmla="*/ 914399 h 1189219"/>
                  <a:gd name="connsiteX4" fmla="*/ 1319134 w 1321632"/>
                  <a:gd name="connsiteY4" fmla="*/ 869429 h 1189219"/>
                  <a:gd name="connsiteX5" fmla="*/ 1289154 w 1321632"/>
                  <a:gd name="connsiteY5" fmla="*/ 674557 h 1189219"/>
                  <a:gd name="connsiteX6" fmla="*/ 1154242 w 1321632"/>
                  <a:gd name="connsiteY6" fmla="*/ 359763 h 1189219"/>
                  <a:gd name="connsiteX7" fmla="*/ 884420 w 1321632"/>
                  <a:gd name="connsiteY7" fmla="*/ 104931 h 1189219"/>
                  <a:gd name="connsiteX8" fmla="*/ 584616 w 1321632"/>
                  <a:gd name="connsiteY8" fmla="*/ 14990 h 1189219"/>
                  <a:gd name="connsiteX9" fmla="*/ 359764 w 1321632"/>
                  <a:gd name="connsiteY9" fmla="*/ 14990 h 1189219"/>
                  <a:gd name="connsiteX10" fmla="*/ 134911 w 1321632"/>
                  <a:gd name="connsiteY10" fmla="*/ 89940 h 1189219"/>
                  <a:gd name="connsiteX11" fmla="*/ 74951 w 1321632"/>
                  <a:gd name="connsiteY11" fmla="*/ 179881 h 1189219"/>
                  <a:gd name="connsiteX12" fmla="*/ 44970 w 1321632"/>
                  <a:gd name="connsiteY12" fmla="*/ 419724 h 1189219"/>
                  <a:gd name="connsiteX13" fmla="*/ 14990 w 1321632"/>
                  <a:gd name="connsiteY13" fmla="*/ 914399 h 1189219"/>
                  <a:gd name="connsiteX14" fmla="*/ 134911 w 1321632"/>
                  <a:gd name="connsiteY14" fmla="*/ 1139252 h 1189219"/>
                  <a:gd name="connsiteX15" fmla="*/ 134911 w 1321632"/>
                  <a:gd name="connsiteY15" fmla="*/ 1139252 h 118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1632" h="1189219">
                    <a:moveTo>
                      <a:pt x="74951" y="1094281"/>
                    </a:moveTo>
                    <a:cubicBezTo>
                      <a:pt x="203616" y="1141750"/>
                      <a:pt x="332282" y="1189219"/>
                      <a:pt x="494675" y="1184222"/>
                    </a:cubicBezTo>
                    <a:cubicBezTo>
                      <a:pt x="657068" y="1179225"/>
                      <a:pt x="919396" y="1109272"/>
                      <a:pt x="1049311" y="1064301"/>
                    </a:cubicBezTo>
                    <a:cubicBezTo>
                      <a:pt x="1179226" y="1019331"/>
                      <a:pt x="1229194" y="946878"/>
                      <a:pt x="1274164" y="914399"/>
                    </a:cubicBezTo>
                    <a:cubicBezTo>
                      <a:pt x="1319135" y="881920"/>
                      <a:pt x="1316636" y="909403"/>
                      <a:pt x="1319134" y="869429"/>
                    </a:cubicBezTo>
                    <a:cubicBezTo>
                      <a:pt x="1321632" y="829455"/>
                      <a:pt x="1316636" y="759501"/>
                      <a:pt x="1289154" y="674557"/>
                    </a:cubicBezTo>
                    <a:cubicBezTo>
                      <a:pt x="1261672" y="589613"/>
                      <a:pt x="1221698" y="454701"/>
                      <a:pt x="1154242" y="359763"/>
                    </a:cubicBezTo>
                    <a:cubicBezTo>
                      <a:pt x="1086786" y="264825"/>
                      <a:pt x="979358" y="162393"/>
                      <a:pt x="884420" y="104931"/>
                    </a:cubicBezTo>
                    <a:cubicBezTo>
                      <a:pt x="789482" y="47469"/>
                      <a:pt x="672059" y="29980"/>
                      <a:pt x="584616" y="14990"/>
                    </a:cubicBezTo>
                    <a:cubicBezTo>
                      <a:pt x="497173" y="0"/>
                      <a:pt x="434715" y="2498"/>
                      <a:pt x="359764" y="14990"/>
                    </a:cubicBezTo>
                    <a:cubicBezTo>
                      <a:pt x="284813" y="27482"/>
                      <a:pt x="182380" y="62458"/>
                      <a:pt x="134911" y="89940"/>
                    </a:cubicBezTo>
                    <a:cubicBezTo>
                      <a:pt x="87442" y="117422"/>
                      <a:pt x="89941" y="124917"/>
                      <a:pt x="74951" y="179881"/>
                    </a:cubicBezTo>
                    <a:cubicBezTo>
                      <a:pt x="59961" y="234845"/>
                      <a:pt x="54963" y="297304"/>
                      <a:pt x="44970" y="419724"/>
                    </a:cubicBezTo>
                    <a:cubicBezTo>
                      <a:pt x="34977" y="542144"/>
                      <a:pt x="0" y="794478"/>
                      <a:pt x="14990" y="914399"/>
                    </a:cubicBezTo>
                    <a:cubicBezTo>
                      <a:pt x="29980" y="1034320"/>
                      <a:pt x="134911" y="1139252"/>
                      <a:pt x="134911" y="1139252"/>
                    </a:cubicBezTo>
                    <a:lnTo>
                      <a:pt x="134911" y="1139252"/>
                    </a:lnTo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grpSp>
            <p:nvGrpSpPr>
              <p:cNvPr id="23168" name="Group 506"/>
              <p:cNvGrpSpPr>
                <a:grpSpLocks/>
              </p:cNvGrpSpPr>
              <p:nvPr/>
            </p:nvGrpSpPr>
            <p:grpSpPr bwMode="auto">
              <a:xfrm>
                <a:off x="7800802" y="3933916"/>
                <a:ext cx="1339034" cy="1207066"/>
                <a:chOff x="-121500" y="4942617"/>
                <a:chExt cx="1339034" cy="1207066"/>
              </a:xfrm>
            </p:grpSpPr>
            <p:sp>
              <p:nvSpPr>
                <p:cNvPr id="306" name="Freeform 305"/>
                <p:cNvSpPr/>
                <p:nvPr/>
              </p:nvSpPr>
              <p:spPr>
                <a:xfrm>
                  <a:off x="-5062" y="4957514"/>
                  <a:ext cx="991134" cy="383213"/>
                </a:xfrm>
                <a:custGeom>
                  <a:avLst/>
                  <a:gdLst>
                    <a:gd name="connsiteX0" fmla="*/ 979358 w 991850"/>
                    <a:gd name="connsiteY0" fmla="*/ 334781 h 384748"/>
                    <a:gd name="connsiteX1" fmla="*/ 919397 w 991850"/>
                    <a:gd name="connsiteY1" fmla="*/ 214860 h 384748"/>
                    <a:gd name="connsiteX2" fmla="*/ 694545 w 991850"/>
                    <a:gd name="connsiteY2" fmla="*/ 49968 h 384748"/>
                    <a:gd name="connsiteX3" fmla="*/ 454702 w 991850"/>
                    <a:gd name="connsiteY3" fmla="*/ 4997 h 384748"/>
                    <a:gd name="connsiteX4" fmla="*/ 274820 w 991850"/>
                    <a:gd name="connsiteY4" fmla="*/ 19987 h 384748"/>
                    <a:gd name="connsiteX5" fmla="*/ 34977 w 991850"/>
                    <a:gd name="connsiteY5" fmla="*/ 109928 h 384748"/>
                    <a:gd name="connsiteX6" fmla="*/ 64958 w 991850"/>
                    <a:gd name="connsiteY6" fmla="*/ 124919 h 384748"/>
                    <a:gd name="connsiteX7" fmla="*/ 244840 w 991850"/>
                    <a:gd name="connsiteY7" fmla="*/ 289810 h 384748"/>
                    <a:gd name="connsiteX8" fmla="*/ 619594 w 991850"/>
                    <a:gd name="connsiteY8" fmla="*/ 364761 h 384748"/>
                    <a:gd name="connsiteX9" fmla="*/ 844446 w 991850"/>
                    <a:gd name="connsiteY9" fmla="*/ 379751 h 384748"/>
                    <a:gd name="connsiteX10" fmla="*/ 979358 w 991850"/>
                    <a:gd name="connsiteY10" fmla="*/ 334781 h 38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1850" h="384748">
                      <a:moveTo>
                        <a:pt x="979358" y="334781"/>
                      </a:moveTo>
                      <a:cubicBezTo>
                        <a:pt x="991850" y="307299"/>
                        <a:pt x="966866" y="262329"/>
                        <a:pt x="919397" y="214860"/>
                      </a:cubicBezTo>
                      <a:cubicBezTo>
                        <a:pt x="871928" y="167391"/>
                        <a:pt x="771994" y="84945"/>
                        <a:pt x="694545" y="49968"/>
                      </a:cubicBezTo>
                      <a:cubicBezTo>
                        <a:pt x="617096" y="14991"/>
                        <a:pt x="524656" y="9994"/>
                        <a:pt x="454702" y="4997"/>
                      </a:cubicBezTo>
                      <a:cubicBezTo>
                        <a:pt x="384748" y="0"/>
                        <a:pt x="344774" y="2499"/>
                        <a:pt x="274820" y="19987"/>
                      </a:cubicBezTo>
                      <a:cubicBezTo>
                        <a:pt x="204866" y="37475"/>
                        <a:pt x="69954" y="92439"/>
                        <a:pt x="34977" y="109928"/>
                      </a:cubicBezTo>
                      <a:cubicBezTo>
                        <a:pt x="0" y="127417"/>
                        <a:pt x="29981" y="94939"/>
                        <a:pt x="64958" y="124919"/>
                      </a:cubicBezTo>
                      <a:cubicBezTo>
                        <a:pt x="99935" y="154899"/>
                        <a:pt x="152401" y="249836"/>
                        <a:pt x="244840" y="289810"/>
                      </a:cubicBezTo>
                      <a:cubicBezTo>
                        <a:pt x="337279" y="329784"/>
                        <a:pt x="519660" y="349771"/>
                        <a:pt x="619594" y="364761"/>
                      </a:cubicBezTo>
                      <a:cubicBezTo>
                        <a:pt x="719528" y="379751"/>
                        <a:pt x="784485" y="384748"/>
                        <a:pt x="844446" y="379751"/>
                      </a:cubicBezTo>
                      <a:cubicBezTo>
                        <a:pt x="904407" y="374754"/>
                        <a:pt x="966866" y="362263"/>
                        <a:pt x="979358" y="33478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75000"/>
                      </a:schemeClr>
                    </a:gs>
                    <a:gs pos="50000">
                      <a:srgbClr val="AEC5E0">
                        <a:shade val="67500"/>
                        <a:satMod val="115000"/>
                      </a:srgbClr>
                    </a:gs>
                    <a:gs pos="100000">
                      <a:srgbClr val="AEC5E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-111600" y="5031208"/>
                  <a:ext cx="1272008" cy="714839"/>
                </a:xfrm>
                <a:custGeom>
                  <a:avLst/>
                  <a:gdLst>
                    <a:gd name="connsiteX0" fmla="*/ 1086787 w 1274164"/>
                    <a:gd name="connsiteY0" fmla="*/ 259830 h 712033"/>
                    <a:gd name="connsiteX1" fmla="*/ 712033 w 1274164"/>
                    <a:gd name="connsiteY1" fmla="*/ 289810 h 712033"/>
                    <a:gd name="connsiteX2" fmla="*/ 262328 w 1274164"/>
                    <a:gd name="connsiteY2" fmla="*/ 184879 h 712033"/>
                    <a:gd name="connsiteX3" fmla="*/ 157396 w 1274164"/>
                    <a:gd name="connsiteY3" fmla="*/ 19987 h 712033"/>
                    <a:gd name="connsiteX4" fmla="*/ 127416 w 1274164"/>
                    <a:gd name="connsiteY4" fmla="*/ 64958 h 712033"/>
                    <a:gd name="connsiteX5" fmla="*/ 52465 w 1274164"/>
                    <a:gd name="connsiteY5" fmla="*/ 304800 h 712033"/>
                    <a:gd name="connsiteX6" fmla="*/ 52465 w 1274164"/>
                    <a:gd name="connsiteY6" fmla="*/ 574623 h 712033"/>
                    <a:gd name="connsiteX7" fmla="*/ 97436 w 1274164"/>
                    <a:gd name="connsiteY7" fmla="*/ 604604 h 712033"/>
                    <a:gd name="connsiteX8" fmla="*/ 637082 w 1274164"/>
                    <a:gd name="connsiteY8" fmla="*/ 709535 h 712033"/>
                    <a:gd name="connsiteX9" fmla="*/ 1146747 w 1274164"/>
                    <a:gd name="connsiteY9" fmla="*/ 619594 h 712033"/>
                    <a:gd name="connsiteX10" fmla="*/ 1266669 w 1274164"/>
                    <a:gd name="connsiteY10" fmla="*/ 514663 h 712033"/>
                    <a:gd name="connsiteX11" fmla="*/ 1191718 w 1274164"/>
                    <a:gd name="connsiteY11" fmla="*/ 379751 h 712033"/>
                    <a:gd name="connsiteX12" fmla="*/ 1086787 w 1274164"/>
                    <a:gd name="connsiteY12" fmla="*/ 259830 h 71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4164" h="712033">
                      <a:moveTo>
                        <a:pt x="1086787" y="259830"/>
                      </a:moveTo>
                      <a:cubicBezTo>
                        <a:pt x="1006839" y="244840"/>
                        <a:pt x="849443" y="302302"/>
                        <a:pt x="712033" y="289810"/>
                      </a:cubicBezTo>
                      <a:cubicBezTo>
                        <a:pt x="574623" y="277318"/>
                        <a:pt x="354768" y="229850"/>
                        <a:pt x="262328" y="184879"/>
                      </a:cubicBezTo>
                      <a:cubicBezTo>
                        <a:pt x="169888" y="139908"/>
                        <a:pt x="179881" y="39974"/>
                        <a:pt x="157396" y="19987"/>
                      </a:cubicBezTo>
                      <a:cubicBezTo>
                        <a:pt x="134911" y="0"/>
                        <a:pt x="144904" y="17489"/>
                        <a:pt x="127416" y="64958"/>
                      </a:cubicBezTo>
                      <a:cubicBezTo>
                        <a:pt x="109928" y="112427"/>
                        <a:pt x="64957" y="219856"/>
                        <a:pt x="52465" y="304800"/>
                      </a:cubicBezTo>
                      <a:cubicBezTo>
                        <a:pt x="39973" y="389744"/>
                        <a:pt x="44970" y="524656"/>
                        <a:pt x="52465" y="574623"/>
                      </a:cubicBezTo>
                      <a:cubicBezTo>
                        <a:pt x="59960" y="624590"/>
                        <a:pt x="0" y="582119"/>
                        <a:pt x="97436" y="604604"/>
                      </a:cubicBezTo>
                      <a:cubicBezTo>
                        <a:pt x="194872" y="627089"/>
                        <a:pt x="462197" y="707037"/>
                        <a:pt x="637082" y="709535"/>
                      </a:cubicBezTo>
                      <a:cubicBezTo>
                        <a:pt x="811967" y="712033"/>
                        <a:pt x="1041816" y="652073"/>
                        <a:pt x="1146747" y="619594"/>
                      </a:cubicBezTo>
                      <a:cubicBezTo>
                        <a:pt x="1251678" y="587115"/>
                        <a:pt x="1259174" y="554637"/>
                        <a:pt x="1266669" y="514663"/>
                      </a:cubicBezTo>
                      <a:cubicBezTo>
                        <a:pt x="1274164" y="474689"/>
                        <a:pt x="1219200" y="427220"/>
                        <a:pt x="1191718" y="379751"/>
                      </a:cubicBezTo>
                      <a:cubicBezTo>
                        <a:pt x="1164236" y="332282"/>
                        <a:pt x="1166735" y="274820"/>
                        <a:pt x="1086787" y="259830"/>
                      </a:cubicBezTo>
                      <a:close/>
                    </a:path>
                  </a:pathLst>
                </a:custGeom>
                <a:solidFill>
                  <a:srgbClr val="00B0F0">
                    <a:alpha val="1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-121286" y="5543388"/>
                  <a:ext cx="1339807" cy="604297"/>
                </a:xfrm>
                <a:custGeom>
                  <a:avLst/>
                  <a:gdLst>
                    <a:gd name="connsiteX0" fmla="*/ 77449 w 1344117"/>
                    <a:gd name="connsiteY0" fmla="*/ 44970 h 602105"/>
                    <a:gd name="connsiteX1" fmla="*/ 527153 w 1344117"/>
                    <a:gd name="connsiteY1" fmla="*/ 194872 h 602105"/>
                    <a:gd name="connsiteX2" fmla="*/ 1111770 w 1344117"/>
                    <a:gd name="connsiteY2" fmla="*/ 134911 h 602105"/>
                    <a:gd name="connsiteX3" fmla="*/ 1276662 w 1344117"/>
                    <a:gd name="connsiteY3" fmla="*/ 14990 h 602105"/>
                    <a:gd name="connsiteX4" fmla="*/ 1291652 w 1344117"/>
                    <a:gd name="connsiteY4" fmla="*/ 44970 h 602105"/>
                    <a:gd name="connsiteX5" fmla="*/ 1336622 w 1344117"/>
                    <a:gd name="connsiteY5" fmla="*/ 194872 h 602105"/>
                    <a:gd name="connsiteX6" fmla="*/ 1261671 w 1344117"/>
                    <a:gd name="connsiteY6" fmla="*/ 374754 h 602105"/>
                    <a:gd name="connsiteX7" fmla="*/ 841947 w 1344117"/>
                    <a:gd name="connsiteY7" fmla="*/ 569626 h 602105"/>
                    <a:gd name="connsiteX8" fmla="*/ 302301 w 1344117"/>
                    <a:gd name="connsiteY8" fmla="*/ 569626 h 602105"/>
                    <a:gd name="connsiteX9" fmla="*/ 77449 w 1344117"/>
                    <a:gd name="connsiteY9" fmla="*/ 524655 h 602105"/>
                    <a:gd name="connsiteX10" fmla="*/ 62458 w 1344117"/>
                    <a:gd name="connsiteY10" fmla="*/ 464695 h 602105"/>
                    <a:gd name="connsiteX11" fmla="*/ 77449 w 1344117"/>
                    <a:gd name="connsiteY11" fmla="*/ 44970 h 60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4117" h="602105">
                      <a:moveTo>
                        <a:pt x="77449" y="44970"/>
                      </a:moveTo>
                      <a:cubicBezTo>
                        <a:pt x="154898" y="0"/>
                        <a:pt x="354766" y="179882"/>
                        <a:pt x="527153" y="194872"/>
                      </a:cubicBezTo>
                      <a:cubicBezTo>
                        <a:pt x="699540" y="209862"/>
                        <a:pt x="986852" y="164891"/>
                        <a:pt x="1111770" y="134911"/>
                      </a:cubicBezTo>
                      <a:cubicBezTo>
                        <a:pt x="1236688" y="104931"/>
                        <a:pt x="1246682" y="29980"/>
                        <a:pt x="1276662" y="14990"/>
                      </a:cubicBezTo>
                      <a:cubicBezTo>
                        <a:pt x="1306642" y="0"/>
                        <a:pt x="1281659" y="14990"/>
                        <a:pt x="1291652" y="44970"/>
                      </a:cubicBezTo>
                      <a:cubicBezTo>
                        <a:pt x="1301645" y="74950"/>
                        <a:pt x="1341619" y="139908"/>
                        <a:pt x="1336622" y="194872"/>
                      </a:cubicBezTo>
                      <a:cubicBezTo>
                        <a:pt x="1331625" y="249836"/>
                        <a:pt x="1344117" y="312295"/>
                        <a:pt x="1261671" y="374754"/>
                      </a:cubicBezTo>
                      <a:cubicBezTo>
                        <a:pt x="1179225" y="437213"/>
                        <a:pt x="1001842" y="537147"/>
                        <a:pt x="841947" y="569626"/>
                      </a:cubicBezTo>
                      <a:cubicBezTo>
                        <a:pt x="682052" y="602105"/>
                        <a:pt x="429717" y="577121"/>
                        <a:pt x="302301" y="569626"/>
                      </a:cubicBezTo>
                      <a:cubicBezTo>
                        <a:pt x="174885" y="562131"/>
                        <a:pt x="117423" y="542144"/>
                        <a:pt x="77449" y="524655"/>
                      </a:cubicBezTo>
                      <a:cubicBezTo>
                        <a:pt x="37475" y="507166"/>
                        <a:pt x="57461" y="542144"/>
                        <a:pt x="62458" y="464695"/>
                      </a:cubicBezTo>
                      <a:cubicBezTo>
                        <a:pt x="67455" y="387246"/>
                        <a:pt x="0" y="89940"/>
                        <a:pt x="77449" y="44970"/>
                      </a:cubicBezTo>
                      <a:close/>
                    </a:path>
                  </a:pathLst>
                </a:custGeom>
                <a:solidFill>
                  <a:srgbClr val="0070C0">
                    <a:alpha val="2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330696" y="4942775"/>
                  <a:ext cx="868453" cy="1131215"/>
                </a:xfrm>
                <a:custGeom>
                  <a:avLst/>
                  <a:gdLst>
                    <a:gd name="connsiteX0" fmla="*/ 27482 w 869429"/>
                    <a:gd name="connsiteY0" fmla="*/ 19987 h 1134256"/>
                    <a:gd name="connsiteX1" fmla="*/ 252334 w 869429"/>
                    <a:gd name="connsiteY1" fmla="*/ 154899 h 1134256"/>
                    <a:gd name="connsiteX2" fmla="*/ 462197 w 869429"/>
                    <a:gd name="connsiteY2" fmla="*/ 379751 h 1134256"/>
                    <a:gd name="connsiteX3" fmla="*/ 567128 w 869429"/>
                    <a:gd name="connsiteY3" fmla="*/ 709535 h 1134256"/>
                    <a:gd name="connsiteX4" fmla="*/ 567128 w 869429"/>
                    <a:gd name="connsiteY4" fmla="*/ 979358 h 1134256"/>
                    <a:gd name="connsiteX5" fmla="*/ 567128 w 869429"/>
                    <a:gd name="connsiteY5" fmla="*/ 1114269 h 1134256"/>
                    <a:gd name="connsiteX6" fmla="*/ 612098 w 869429"/>
                    <a:gd name="connsiteY6" fmla="*/ 1099279 h 1134256"/>
                    <a:gd name="connsiteX7" fmla="*/ 762000 w 869429"/>
                    <a:gd name="connsiteY7" fmla="*/ 1009338 h 1134256"/>
                    <a:gd name="connsiteX8" fmla="*/ 866931 w 869429"/>
                    <a:gd name="connsiteY8" fmla="*/ 904407 h 1134256"/>
                    <a:gd name="connsiteX9" fmla="*/ 776990 w 869429"/>
                    <a:gd name="connsiteY9" fmla="*/ 529653 h 1134256"/>
                    <a:gd name="connsiteX10" fmla="*/ 642079 w 869429"/>
                    <a:gd name="connsiteY10" fmla="*/ 319791 h 1134256"/>
                    <a:gd name="connsiteX11" fmla="*/ 387246 w 869429"/>
                    <a:gd name="connsiteY11" fmla="*/ 124918 h 1134256"/>
                    <a:gd name="connsiteX12" fmla="*/ 87443 w 869429"/>
                    <a:gd name="connsiteY12" fmla="*/ 34977 h 1134256"/>
                    <a:gd name="connsiteX13" fmla="*/ 27482 w 869429"/>
                    <a:gd name="connsiteY13" fmla="*/ 19987 h 1134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9429" h="1134256">
                      <a:moveTo>
                        <a:pt x="27482" y="19987"/>
                      </a:moveTo>
                      <a:cubicBezTo>
                        <a:pt x="54964" y="39974"/>
                        <a:pt x="179881" y="94938"/>
                        <a:pt x="252334" y="154899"/>
                      </a:cubicBezTo>
                      <a:cubicBezTo>
                        <a:pt x="324787" y="214860"/>
                        <a:pt x="409731" y="287312"/>
                        <a:pt x="462197" y="379751"/>
                      </a:cubicBezTo>
                      <a:cubicBezTo>
                        <a:pt x="514663" y="472190"/>
                        <a:pt x="549640" y="609601"/>
                        <a:pt x="567128" y="709535"/>
                      </a:cubicBezTo>
                      <a:cubicBezTo>
                        <a:pt x="584616" y="809469"/>
                        <a:pt x="567128" y="979358"/>
                        <a:pt x="567128" y="979358"/>
                      </a:cubicBezTo>
                      <a:cubicBezTo>
                        <a:pt x="567128" y="1046814"/>
                        <a:pt x="559633" y="1094282"/>
                        <a:pt x="567128" y="1114269"/>
                      </a:cubicBezTo>
                      <a:cubicBezTo>
                        <a:pt x="574623" y="1134256"/>
                        <a:pt x="579619" y="1116768"/>
                        <a:pt x="612098" y="1099279"/>
                      </a:cubicBezTo>
                      <a:cubicBezTo>
                        <a:pt x="644577" y="1081790"/>
                        <a:pt x="719528" y="1041817"/>
                        <a:pt x="762000" y="1009338"/>
                      </a:cubicBezTo>
                      <a:cubicBezTo>
                        <a:pt x="804472" y="976859"/>
                        <a:pt x="864433" y="984354"/>
                        <a:pt x="866931" y="904407"/>
                      </a:cubicBezTo>
                      <a:cubicBezTo>
                        <a:pt x="869429" y="824460"/>
                        <a:pt x="814465" y="627089"/>
                        <a:pt x="776990" y="529653"/>
                      </a:cubicBezTo>
                      <a:cubicBezTo>
                        <a:pt x="739515" y="432217"/>
                        <a:pt x="707036" y="387247"/>
                        <a:pt x="642079" y="319791"/>
                      </a:cubicBezTo>
                      <a:cubicBezTo>
                        <a:pt x="577122" y="252335"/>
                        <a:pt x="479685" y="172387"/>
                        <a:pt x="387246" y="124918"/>
                      </a:cubicBezTo>
                      <a:cubicBezTo>
                        <a:pt x="294807" y="77449"/>
                        <a:pt x="147404" y="49967"/>
                        <a:pt x="87443" y="34977"/>
                      </a:cubicBezTo>
                      <a:cubicBezTo>
                        <a:pt x="27482" y="19987"/>
                        <a:pt x="0" y="0"/>
                        <a:pt x="27482" y="19987"/>
                      </a:cubicBezTo>
                      <a:close/>
                    </a:path>
                  </a:pathLst>
                </a:custGeom>
                <a:solidFill>
                  <a:schemeClr val="bg1">
                    <a:alpha val="3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173" name="Group 1740"/>
            <p:cNvGrpSpPr>
              <a:grpSpLocks/>
            </p:cNvGrpSpPr>
            <p:nvPr/>
          </p:nvGrpSpPr>
          <p:grpSpPr bwMode="auto">
            <a:xfrm>
              <a:off x="5064585" y="5345790"/>
              <a:ext cx="251971" cy="432114"/>
              <a:chOff x="-8029335" y="2945417"/>
              <a:chExt cx="1439846" cy="2341930"/>
            </a:xfrm>
          </p:grpSpPr>
          <p:grpSp>
            <p:nvGrpSpPr>
              <p:cNvPr id="23174" name="Group 1712"/>
              <p:cNvGrpSpPr>
                <a:grpSpLocks/>
              </p:cNvGrpSpPr>
              <p:nvPr/>
            </p:nvGrpSpPr>
            <p:grpSpPr bwMode="auto">
              <a:xfrm>
                <a:off x="-7021284" y="3572952"/>
                <a:ext cx="431795" cy="1642961"/>
                <a:chOff x="105252" y="1066619"/>
                <a:chExt cx="2056256" cy="2677754"/>
              </a:xfrm>
            </p:grpSpPr>
            <p:sp>
              <p:nvSpPr>
                <p:cNvPr id="301" name="Freeform 300"/>
                <p:cNvSpPr/>
                <p:nvPr/>
              </p:nvSpPr>
              <p:spPr>
                <a:xfrm rot="2671018">
                  <a:off x="79571" y="1066987"/>
                  <a:ext cx="2058046" cy="24384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 rot="2671018">
                  <a:off x="128587" y="1156746"/>
                  <a:ext cx="1862042" cy="222903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3" name="Freeform 123"/>
                <p:cNvSpPr/>
                <p:nvPr/>
              </p:nvSpPr>
              <p:spPr>
                <a:xfrm rot="2671018">
                  <a:off x="765586" y="1351230"/>
                  <a:ext cx="833034" cy="23935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78" name="Group 1724"/>
              <p:cNvGrpSpPr>
                <a:grpSpLocks/>
              </p:cNvGrpSpPr>
              <p:nvPr/>
            </p:nvGrpSpPr>
            <p:grpSpPr bwMode="auto">
              <a:xfrm rot="-1497232">
                <a:off x="-7205561" y="3097321"/>
                <a:ext cx="503232" cy="1643231"/>
                <a:chOff x="95286" y="1062285"/>
                <a:chExt cx="2054098" cy="2678194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 rot="2671018">
                  <a:off x="125177" y="1078844"/>
                  <a:ext cx="2268059" cy="22888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 rot="2671018">
                  <a:off x="98871" y="1143359"/>
                  <a:ext cx="2016052" cy="210934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300" name="Freeform 123"/>
                <p:cNvSpPr/>
                <p:nvPr/>
              </p:nvSpPr>
              <p:spPr>
                <a:xfrm rot="2671018">
                  <a:off x="740538" y="1366829"/>
                  <a:ext cx="882036" cy="2363664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82" name="Group 1732"/>
              <p:cNvGrpSpPr>
                <a:grpSpLocks/>
              </p:cNvGrpSpPr>
              <p:nvPr/>
            </p:nvGrpSpPr>
            <p:grpSpPr bwMode="auto">
              <a:xfrm rot="-2454713">
                <a:off x="-7575701" y="2945417"/>
                <a:ext cx="450845" cy="2213839"/>
                <a:chOff x="106087" y="1066223"/>
                <a:chExt cx="2059791" cy="2672853"/>
              </a:xfrm>
            </p:grpSpPr>
            <p:sp>
              <p:nvSpPr>
                <p:cNvPr id="295" name="Freeform 294"/>
                <p:cNvSpPr/>
                <p:nvPr/>
              </p:nvSpPr>
              <p:spPr>
                <a:xfrm rot="2671018">
                  <a:off x="66861" y="1046052"/>
                  <a:ext cx="2021471" cy="240477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6" name="Freeform 159"/>
                <p:cNvSpPr/>
                <p:nvPr/>
              </p:nvSpPr>
              <p:spPr>
                <a:xfrm rot="2671018">
                  <a:off x="145495" y="1133354"/>
                  <a:ext cx="1833426" cy="223854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7" name="Freeform 123"/>
                <p:cNvSpPr/>
                <p:nvPr/>
              </p:nvSpPr>
              <p:spPr>
                <a:xfrm rot="2671018">
                  <a:off x="610909" y="1271200"/>
                  <a:ext cx="893200" cy="237153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86" name="Group 1736"/>
              <p:cNvGrpSpPr>
                <a:grpSpLocks/>
              </p:cNvGrpSpPr>
              <p:nvPr/>
            </p:nvGrpSpPr>
            <p:grpSpPr bwMode="auto">
              <a:xfrm flipH="1">
                <a:off x="-8029335" y="3647560"/>
                <a:ext cx="431795" cy="1639787"/>
                <a:chOff x="106128" y="1070856"/>
                <a:chExt cx="2056256" cy="2672581"/>
              </a:xfrm>
            </p:grpSpPr>
            <p:sp>
              <p:nvSpPr>
                <p:cNvPr id="292" name="Freeform 155"/>
                <p:cNvSpPr/>
                <p:nvPr/>
              </p:nvSpPr>
              <p:spPr>
                <a:xfrm rot="2671018">
                  <a:off x="82700" y="1203945"/>
                  <a:ext cx="2058046" cy="228886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3" name="Freeform 156"/>
                <p:cNvSpPr/>
                <p:nvPr/>
              </p:nvSpPr>
              <p:spPr>
                <a:xfrm rot="2671018">
                  <a:off x="131717" y="1293705"/>
                  <a:ext cx="1862042" cy="209438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4" name="Freeform 123"/>
                <p:cNvSpPr/>
                <p:nvPr/>
              </p:nvSpPr>
              <p:spPr>
                <a:xfrm rot="2671018">
                  <a:off x="768715" y="1488179"/>
                  <a:ext cx="833034" cy="225895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190" name="Group 1728"/>
              <p:cNvGrpSpPr>
                <a:grpSpLocks/>
              </p:cNvGrpSpPr>
              <p:nvPr/>
            </p:nvGrpSpPr>
            <p:grpSpPr bwMode="auto">
              <a:xfrm rot="-959344">
                <a:off x="-7381573" y="4104304"/>
                <a:ext cx="354008" cy="1112239"/>
                <a:chOff x="91289" y="1064499"/>
                <a:chExt cx="2052909" cy="2670981"/>
              </a:xfrm>
            </p:grpSpPr>
            <p:sp>
              <p:nvSpPr>
                <p:cNvPr id="289" name="Freeform 288"/>
                <p:cNvSpPr/>
                <p:nvPr/>
              </p:nvSpPr>
              <p:spPr>
                <a:xfrm rot="2671018">
                  <a:off x="94718" y="1061736"/>
                  <a:ext cx="2028815" cy="242466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 rot="2671018">
                  <a:off x="163777" y="1147297"/>
                  <a:ext cx="1849783" cy="22262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91" name="Freeform 123"/>
                <p:cNvSpPr/>
                <p:nvPr/>
              </p:nvSpPr>
              <p:spPr>
                <a:xfrm rot="2671018">
                  <a:off x="748291" y="1319542"/>
                  <a:ext cx="835394" cy="240261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60" name="Freeform 59"/>
            <p:cNvSpPr/>
            <p:nvPr/>
          </p:nvSpPr>
          <p:spPr>
            <a:xfrm>
              <a:off x="-982975" y="5312478"/>
              <a:ext cx="8387289" cy="1742399"/>
            </a:xfrm>
            <a:custGeom>
              <a:avLst/>
              <a:gdLst>
                <a:gd name="connsiteX0" fmla="*/ 525517 w 7662041"/>
                <a:gd name="connsiteY0" fmla="*/ 286407 h 1689538"/>
                <a:gd name="connsiteX1" fmla="*/ 2228193 w 7662041"/>
                <a:gd name="connsiteY1" fmla="*/ 18393 h 1689538"/>
                <a:gd name="connsiteX2" fmla="*/ 2764221 w 7662041"/>
                <a:gd name="connsiteY2" fmla="*/ 176049 h 1689538"/>
                <a:gd name="connsiteX3" fmla="*/ 2307021 w 7662041"/>
                <a:gd name="connsiteY3" fmla="*/ 538656 h 1689538"/>
                <a:gd name="connsiteX4" fmla="*/ 4466897 w 7662041"/>
                <a:gd name="connsiteY4" fmla="*/ 522890 h 1689538"/>
                <a:gd name="connsiteX5" fmla="*/ 4261945 w 7662041"/>
                <a:gd name="connsiteY5" fmla="*/ 980090 h 1689538"/>
                <a:gd name="connsiteX6" fmla="*/ 7288924 w 7662041"/>
                <a:gd name="connsiteY6" fmla="*/ 885497 h 1689538"/>
                <a:gd name="connsiteX7" fmla="*/ 6500648 w 7662041"/>
                <a:gd name="connsiteY7" fmla="*/ 1563414 h 1689538"/>
                <a:gd name="connsiteX8" fmla="*/ 4183117 w 7662041"/>
                <a:gd name="connsiteY8" fmla="*/ 1642242 h 1689538"/>
                <a:gd name="connsiteX9" fmla="*/ 667407 w 7662041"/>
                <a:gd name="connsiteY9" fmla="*/ 1594945 h 1689538"/>
                <a:gd name="connsiteX10" fmla="*/ 178676 w 7662041"/>
                <a:gd name="connsiteY10" fmla="*/ 1200807 h 1689538"/>
                <a:gd name="connsiteX11" fmla="*/ 257504 w 7662041"/>
                <a:gd name="connsiteY11" fmla="*/ 601718 h 1689538"/>
                <a:gd name="connsiteX12" fmla="*/ 525517 w 7662041"/>
                <a:gd name="connsiteY12" fmla="*/ 286407 h 1689538"/>
                <a:gd name="connsiteX0" fmla="*/ 994062 w 8130586"/>
                <a:gd name="connsiteY0" fmla="*/ 286407 h 1689538"/>
                <a:gd name="connsiteX1" fmla="*/ 2696738 w 8130586"/>
                <a:gd name="connsiteY1" fmla="*/ 18393 h 1689538"/>
                <a:gd name="connsiteX2" fmla="*/ 3232766 w 8130586"/>
                <a:gd name="connsiteY2" fmla="*/ 176049 h 1689538"/>
                <a:gd name="connsiteX3" fmla="*/ 2775566 w 8130586"/>
                <a:gd name="connsiteY3" fmla="*/ 538656 h 1689538"/>
                <a:gd name="connsiteX4" fmla="*/ 4935442 w 8130586"/>
                <a:gd name="connsiteY4" fmla="*/ 522890 h 1689538"/>
                <a:gd name="connsiteX5" fmla="*/ 4730490 w 8130586"/>
                <a:gd name="connsiteY5" fmla="*/ 980090 h 1689538"/>
                <a:gd name="connsiteX6" fmla="*/ 7757469 w 8130586"/>
                <a:gd name="connsiteY6" fmla="*/ 885497 h 1689538"/>
                <a:gd name="connsiteX7" fmla="*/ 6969193 w 8130586"/>
                <a:gd name="connsiteY7" fmla="*/ 1563414 h 1689538"/>
                <a:gd name="connsiteX8" fmla="*/ 4651662 w 8130586"/>
                <a:gd name="connsiteY8" fmla="*/ 1642242 h 1689538"/>
                <a:gd name="connsiteX9" fmla="*/ 1135952 w 8130586"/>
                <a:gd name="connsiteY9" fmla="*/ 1594945 h 1689538"/>
                <a:gd name="connsiteX10" fmla="*/ 647221 w 8130586"/>
                <a:gd name="connsiteY10" fmla="*/ 1200807 h 1689538"/>
                <a:gd name="connsiteX11" fmla="*/ 65690 w 8130586"/>
                <a:gd name="connsiteY11" fmla="*/ 681426 h 1689538"/>
                <a:gd name="connsiteX12" fmla="*/ 994062 w 8130586"/>
                <a:gd name="connsiteY12" fmla="*/ 286407 h 1689538"/>
                <a:gd name="connsiteX0" fmla="*/ 1250765 w 8387289"/>
                <a:gd name="connsiteY0" fmla="*/ 286407 h 1742399"/>
                <a:gd name="connsiteX1" fmla="*/ 2953441 w 8387289"/>
                <a:gd name="connsiteY1" fmla="*/ 18393 h 1742399"/>
                <a:gd name="connsiteX2" fmla="*/ 3489469 w 8387289"/>
                <a:gd name="connsiteY2" fmla="*/ 176049 h 1742399"/>
                <a:gd name="connsiteX3" fmla="*/ 3032269 w 8387289"/>
                <a:gd name="connsiteY3" fmla="*/ 538656 h 1742399"/>
                <a:gd name="connsiteX4" fmla="*/ 5192145 w 8387289"/>
                <a:gd name="connsiteY4" fmla="*/ 522890 h 1742399"/>
                <a:gd name="connsiteX5" fmla="*/ 4987193 w 8387289"/>
                <a:gd name="connsiteY5" fmla="*/ 980090 h 1742399"/>
                <a:gd name="connsiteX6" fmla="*/ 8014172 w 8387289"/>
                <a:gd name="connsiteY6" fmla="*/ 885497 h 1742399"/>
                <a:gd name="connsiteX7" fmla="*/ 7225896 w 8387289"/>
                <a:gd name="connsiteY7" fmla="*/ 1563414 h 1742399"/>
                <a:gd name="connsiteX8" fmla="*/ 4908365 w 8387289"/>
                <a:gd name="connsiteY8" fmla="*/ 1642242 h 1742399"/>
                <a:gd name="connsiteX9" fmla="*/ 1392655 w 8387289"/>
                <a:gd name="connsiteY9" fmla="*/ 1594945 h 1742399"/>
                <a:gd name="connsiteX10" fmla="*/ 178377 w 8387289"/>
                <a:gd name="connsiteY10" fmla="*/ 1590146 h 1742399"/>
                <a:gd name="connsiteX11" fmla="*/ 322393 w 8387289"/>
                <a:gd name="connsiteY11" fmla="*/ 681426 h 1742399"/>
                <a:gd name="connsiteX12" fmla="*/ 1250765 w 8387289"/>
                <a:gd name="connsiteY12" fmla="*/ 286407 h 174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87289" h="1742399">
                  <a:moveTo>
                    <a:pt x="1250765" y="286407"/>
                  </a:moveTo>
                  <a:cubicBezTo>
                    <a:pt x="1689273" y="175902"/>
                    <a:pt x="2580324" y="36786"/>
                    <a:pt x="2953441" y="18393"/>
                  </a:cubicBezTo>
                  <a:cubicBezTo>
                    <a:pt x="3326558" y="0"/>
                    <a:pt x="3476331" y="89338"/>
                    <a:pt x="3489469" y="176049"/>
                  </a:cubicBezTo>
                  <a:cubicBezTo>
                    <a:pt x="3502607" y="262760"/>
                    <a:pt x="2748490" y="480849"/>
                    <a:pt x="3032269" y="538656"/>
                  </a:cubicBezTo>
                  <a:cubicBezTo>
                    <a:pt x="3316048" y="596463"/>
                    <a:pt x="4866324" y="449318"/>
                    <a:pt x="5192145" y="522890"/>
                  </a:cubicBezTo>
                  <a:cubicBezTo>
                    <a:pt x="5517966" y="596462"/>
                    <a:pt x="4516855" y="919656"/>
                    <a:pt x="4987193" y="980090"/>
                  </a:cubicBezTo>
                  <a:cubicBezTo>
                    <a:pt x="5457531" y="1040525"/>
                    <a:pt x="7641055" y="788276"/>
                    <a:pt x="8014172" y="885497"/>
                  </a:cubicBezTo>
                  <a:cubicBezTo>
                    <a:pt x="8387289" y="982718"/>
                    <a:pt x="7743531" y="1437290"/>
                    <a:pt x="7225896" y="1563414"/>
                  </a:cubicBezTo>
                  <a:cubicBezTo>
                    <a:pt x="6708262" y="1689538"/>
                    <a:pt x="4908365" y="1642242"/>
                    <a:pt x="4908365" y="1642242"/>
                  </a:cubicBezTo>
                  <a:lnTo>
                    <a:pt x="1392655" y="1594945"/>
                  </a:lnTo>
                  <a:cubicBezTo>
                    <a:pt x="725248" y="1521373"/>
                    <a:pt x="356754" y="1742399"/>
                    <a:pt x="178377" y="1590146"/>
                  </a:cubicBezTo>
                  <a:cubicBezTo>
                    <a:pt x="0" y="1437893"/>
                    <a:pt x="143662" y="898716"/>
                    <a:pt x="322393" y="681426"/>
                  </a:cubicBezTo>
                  <a:cubicBezTo>
                    <a:pt x="501124" y="464136"/>
                    <a:pt x="812257" y="396912"/>
                    <a:pt x="1250765" y="2864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44000"/>
                  </a:srgbClr>
                </a:gs>
                <a:gs pos="50000">
                  <a:srgbClr val="CCFF33">
                    <a:shade val="67500"/>
                    <a:satMod val="115000"/>
                  </a:srgbClr>
                </a:gs>
                <a:gs pos="100000">
                  <a:srgbClr val="CCFF3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197" name="Group 1766"/>
            <p:cNvGrpSpPr>
              <a:grpSpLocks/>
            </p:cNvGrpSpPr>
            <p:nvPr/>
          </p:nvGrpSpPr>
          <p:grpSpPr bwMode="auto">
            <a:xfrm>
              <a:off x="868110" y="5254888"/>
              <a:ext cx="360714" cy="577921"/>
              <a:chOff x="-7165759" y="761563"/>
              <a:chExt cx="649279" cy="1083602"/>
            </a:xfrm>
          </p:grpSpPr>
          <p:grpSp>
            <p:nvGrpSpPr>
              <p:cNvPr id="23198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81" name="Freeform 280"/>
                <p:cNvSpPr/>
                <p:nvPr/>
              </p:nvSpPr>
              <p:spPr>
                <a:xfrm rot="2671018">
                  <a:off x="372718" y="953901"/>
                  <a:ext cx="1783609" cy="25244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 rot="2671018">
                  <a:off x="441318" y="1021220"/>
                  <a:ext cx="1543519" cy="2367406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3" name="Freeform 123"/>
                <p:cNvSpPr/>
                <p:nvPr/>
              </p:nvSpPr>
              <p:spPr>
                <a:xfrm rot="2671018">
                  <a:off x="784320" y="1234402"/>
                  <a:ext cx="823204" cy="251326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02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78" name="Freeform 277"/>
                <p:cNvSpPr/>
                <p:nvPr/>
              </p:nvSpPr>
              <p:spPr>
                <a:xfrm rot="2671018">
                  <a:off x="188292" y="943738"/>
                  <a:ext cx="1940426" cy="240106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 rot="2671018">
                  <a:off x="271670" y="1041832"/>
                  <a:ext cx="1734614" cy="22103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 rot="2671018">
                  <a:off x="810643" y="1212053"/>
                  <a:ext cx="823211" cy="234496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06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75" name="Freeform 274"/>
                <p:cNvSpPr/>
                <p:nvPr/>
              </p:nvSpPr>
              <p:spPr>
                <a:xfrm rot="2671018">
                  <a:off x="246595" y="1015700"/>
                  <a:ext cx="2007367" cy="24020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 rot="2671018">
                  <a:off x="242402" y="1101653"/>
                  <a:ext cx="1777004" cy="22108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7" name="Freeform 123"/>
                <p:cNvSpPr/>
                <p:nvPr/>
              </p:nvSpPr>
              <p:spPr>
                <a:xfrm rot="2671018">
                  <a:off x="883733" y="1273090"/>
                  <a:ext cx="822698" cy="236875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10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72" name="Freeform 271"/>
                <p:cNvSpPr/>
                <p:nvPr/>
              </p:nvSpPr>
              <p:spPr>
                <a:xfrm rot="2671018">
                  <a:off x="112912" y="1060940"/>
                  <a:ext cx="2058011" cy="242350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 rot="2671018">
                  <a:off x="181513" y="1139482"/>
                  <a:ext cx="178360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4" name="Freeform 123"/>
                <p:cNvSpPr/>
                <p:nvPr/>
              </p:nvSpPr>
              <p:spPr>
                <a:xfrm rot="2671018">
                  <a:off x="764605" y="1341441"/>
                  <a:ext cx="857515" cy="240106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14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69" name="Freeform 268"/>
                <p:cNvSpPr/>
                <p:nvPr/>
              </p:nvSpPr>
              <p:spPr>
                <a:xfrm rot="2671018">
                  <a:off x="-87259" y="913448"/>
                  <a:ext cx="2046675" cy="236405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671018">
                  <a:off x="20906" y="959774"/>
                  <a:ext cx="1796060" cy="219872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71" name="Freeform 123"/>
                <p:cNvSpPr/>
                <p:nvPr/>
              </p:nvSpPr>
              <p:spPr>
                <a:xfrm rot="2671018">
                  <a:off x="646961" y="1219055"/>
                  <a:ext cx="835383" cy="229791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218" name="Group 1766"/>
            <p:cNvGrpSpPr>
              <a:grpSpLocks/>
            </p:cNvGrpSpPr>
            <p:nvPr/>
          </p:nvGrpSpPr>
          <p:grpSpPr bwMode="auto">
            <a:xfrm>
              <a:off x="3875627" y="5127716"/>
              <a:ext cx="432852" cy="722402"/>
              <a:chOff x="-7165759" y="761563"/>
              <a:chExt cx="649279" cy="1083602"/>
            </a:xfrm>
          </p:grpSpPr>
          <p:grpSp>
            <p:nvGrpSpPr>
              <p:cNvPr id="23219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61" name="Freeform 260"/>
                <p:cNvSpPr/>
                <p:nvPr/>
              </p:nvSpPr>
              <p:spPr>
                <a:xfrm rot="2671018">
                  <a:off x="122203" y="1057784"/>
                  <a:ext cx="2058046" cy="24235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 rot="2671018">
                  <a:off x="179371" y="1129592"/>
                  <a:ext cx="1829375" cy="2243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3" name="Freeform 123"/>
                <p:cNvSpPr/>
                <p:nvPr/>
              </p:nvSpPr>
              <p:spPr>
                <a:xfrm rot="2671018">
                  <a:off x="808218" y="1336035"/>
                  <a:ext cx="857519" cy="240555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23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58" name="Freeform 257"/>
                <p:cNvSpPr/>
                <p:nvPr/>
              </p:nvSpPr>
              <p:spPr>
                <a:xfrm rot="2671018">
                  <a:off x="11343" y="1017185"/>
                  <a:ext cx="2180538" cy="236964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 rot="2671018">
                  <a:off x="34854" y="1068017"/>
                  <a:ext cx="2009042" cy="22170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 rot="2671018">
                  <a:off x="715294" y="1276799"/>
                  <a:ext cx="931020" cy="234272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27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55" name="Freeform 254"/>
                <p:cNvSpPr/>
                <p:nvPr/>
              </p:nvSpPr>
              <p:spPr>
                <a:xfrm rot="2671018">
                  <a:off x="259908" y="1043992"/>
                  <a:ext cx="1919626" cy="23737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 rot="2671018">
                  <a:off x="288987" y="1104879"/>
                  <a:ext cx="1755087" cy="222080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7" name="Freeform 123"/>
                <p:cNvSpPr/>
                <p:nvPr/>
              </p:nvSpPr>
              <p:spPr>
                <a:xfrm rot="2671018">
                  <a:off x="838127" y="1299824"/>
                  <a:ext cx="822697" cy="23936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31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52" name="Freeform 251"/>
                <p:cNvSpPr/>
                <p:nvPr/>
              </p:nvSpPr>
              <p:spPr>
                <a:xfrm rot="2671018">
                  <a:off x="117637" y="1057105"/>
                  <a:ext cx="2058046" cy="242350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 rot="2671018">
                  <a:off x="174805" y="1128912"/>
                  <a:ext cx="1829375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4" name="Freeform 123"/>
                <p:cNvSpPr/>
                <p:nvPr/>
              </p:nvSpPr>
              <p:spPr>
                <a:xfrm rot="2671018">
                  <a:off x="803653" y="1344334"/>
                  <a:ext cx="857519" cy="23965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35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49" name="Freeform 248"/>
                <p:cNvSpPr/>
                <p:nvPr/>
              </p:nvSpPr>
              <p:spPr>
                <a:xfrm rot="2671018">
                  <a:off x="16891" y="972650"/>
                  <a:ext cx="2262504" cy="235412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0" name="Freeform 249"/>
                <p:cNvSpPr/>
                <p:nvPr/>
              </p:nvSpPr>
              <p:spPr>
                <a:xfrm rot="2671018">
                  <a:off x="161108" y="982431"/>
                  <a:ext cx="1984040" cy="212928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51" name="Freeform 123"/>
                <p:cNvSpPr/>
                <p:nvPr/>
              </p:nvSpPr>
              <p:spPr>
                <a:xfrm rot="2671018">
                  <a:off x="705739" y="1264857"/>
                  <a:ext cx="974622" cy="2274770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239" name="Group 1766"/>
            <p:cNvGrpSpPr>
              <a:grpSpLocks/>
            </p:cNvGrpSpPr>
            <p:nvPr/>
          </p:nvGrpSpPr>
          <p:grpSpPr bwMode="auto">
            <a:xfrm>
              <a:off x="4704232" y="4767883"/>
              <a:ext cx="360714" cy="650161"/>
              <a:chOff x="-7165759" y="761563"/>
              <a:chExt cx="649279" cy="1083602"/>
            </a:xfrm>
          </p:grpSpPr>
          <p:grpSp>
            <p:nvGrpSpPr>
              <p:cNvPr id="23240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41" name="Freeform 240"/>
                <p:cNvSpPr/>
                <p:nvPr/>
              </p:nvSpPr>
              <p:spPr>
                <a:xfrm rot="2671018">
                  <a:off x="120895" y="1056618"/>
                  <a:ext cx="2058011" cy="235369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 rot="2671018">
                  <a:off x="189495" y="1126427"/>
                  <a:ext cx="1783609" cy="22539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3" name="Freeform 123"/>
                <p:cNvSpPr/>
                <p:nvPr/>
              </p:nvSpPr>
              <p:spPr>
                <a:xfrm rot="2671018">
                  <a:off x="772588" y="1335869"/>
                  <a:ext cx="857515" cy="231379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44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38" name="Freeform 237"/>
                <p:cNvSpPr/>
                <p:nvPr/>
              </p:nvSpPr>
              <p:spPr>
                <a:xfrm rot="2671018">
                  <a:off x="-78178" y="1019750"/>
                  <a:ext cx="1940426" cy="239358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 rot="2671018">
                  <a:off x="47000" y="1107869"/>
                  <a:ext cx="1675832" cy="220409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 rot="2671018">
                  <a:off x="623023" y="1312883"/>
                  <a:ext cx="793801" cy="235368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48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 rot="2671018">
                  <a:off x="-91017" y="989930"/>
                  <a:ext cx="2040264" cy="241585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 rot="2671018">
                  <a:off x="-156431" y="1075982"/>
                  <a:ext cx="1842819" cy="2238538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7" name="Freeform 123"/>
                <p:cNvSpPr/>
                <p:nvPr/>
              </p:nvSpPr>
              <p:spPr>
                <a:xfrm rot="2671018">
                  <a:off x="541736" y="1288481"/>
                  <a:ext cx="789780" cy="237891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52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32" name="Freeform 231"/>
                <p:cNvSpPr/>
                <p:nvPr/>
              </p:nvSpPr>
              <p:spPr>
                <a:xfrm rot="2671018">
                  <a:off x="124645" y="1058932"/>
                  <a:ext cx="2058011" cy="242349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 rot="2671018">
                  <a:off x="193245" y="1138718"/>
                  <a:ext cx="181789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4" name="Freeform 123"/>
                <p:cNvSpPr/>
                <p:nvPr/>
              </p:nvSpPr>
              <p:spPr>
                <a:xfrm rot="2671018">
                  <a:off x="810648" y="1348153"/>
                  <a:ext cx="823204" cy="239358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56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 rot="2671018">
                  <a:off x="-184504" y="985415"/>
                  <a:ext cx="2004919" cy="238057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 rot="2671018">
                  <a:off x="-248461" y="1009834"/>
                  <a:ext cx="1754304" cy="226301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31" name="Freeform 123"/>
                <p:cNvSpPr/>
                <p:nvPr/>
              </p:nvSpPr>
              <p:spPr>
                <a:xfrm rot="2671018">
                  <a:off x="452149" y="1233417"/>
                  <a:ext cx="793627" cy="239527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260" name="Group 1766"/>
            <p:cNvGrpSpPr>
              <a:grpSpLocks/>
            </p:cNvGrpSpPr>
            <p:nvPr/>
          </p:nvGrpSpPr>
          <p:grpSpPr bwMode="auto">
            <a:xfrm>
              <a:off x="5620572" y="4462383"/>
              <a:ext cx="504995" cy="722402"/>
              <a:chOff x="-7165759" y="761563"/>
              <a:chExt cx="649279" cy="1083602"/>
            </a:xfrm>
          </p:grpSpPr>
          <p:grpSp>
            <p:nvGrpSpPr>
              <p:cNvPr id="23261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221" name="Freeform 220"/>
                <p:cNvSpPr/>
                <p:nvPr/>
              </p:nvSpPr>
              <p:spPr>
                <a:xfrm rot="2671018">
                  <a:off x="-126560" y="1056461"/>
                  <a:ext cx="2303046" cy="24324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 rot="2671018">
                  <a:off x="-77559" y="1137247"/>
                  <a:ext cx="2058041" cy="2243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3" name="Freeform 123"/>
                <p:cNvSpPr/>
                <p:nvPr/>
              </p:nvSpPr>
              <p:spPr>
                <a:xfrm rot="2671018">
                  <a:off x="559453" y="1334718"/>
                  <a:ext cx="857525" cy="241452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65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218" name="Freeform 217"/>
                <p:cNvSpPr/>
                <p:nvPr/>
              </p:nvSpPr>
              <p:spPr>
                <a:xfrm rot="2671018">
                  <a:off x="-22814" y="995385"/>
                  <a:ext cx="2037034" cy="240555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rot="2671018">
                  <a:off x="14718" y="1084799"/>
                  <a:ext cx="1764035" cy="221705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 rot="2671018">
                  <a:off x="621416" y="1279834"/>
                  <a:ext cx="840017" cy="236964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69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215" name="Freeform 214"/>
                <p:cNvSpPr/>
                <p:nvPr/>
              </p:nvSpPr>
              <p:spPr>
                <a:xfrm rot="2671018">
                  <a:off x="44950" y="1004859"/>
                  <a:ext cx="1974461" cy="240698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 rot="2671018">
                  <a:off x="109182" y="1078236"/>
                  <a:ext cx="1739406" cy="223410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7" name="Freeform 123"/>
                <p:cNvSpPr/>
                <p:nvPr/>
              </p:nvSpPr>
              <p:spPr>
                <a:xfrm rot="2671018">
                  <a:off x="777772" y="1269941"/>
                  <a:ext cx="822699" cy="239368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73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212" name="Freeform 211"/>
                <p:cNvSpPr/>
                <p:nvPr/>
              </p:nvSpPr>
              <p:spPr>
                <a:xfrm rot="2671018">
                  <a:off x="92784" y="1055787"/>
                  <a:ext cx="2082534" cy="2432473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 rot="2671018">
                  <a:off x="141785" y="1136568"/>
                  <a:ext cx="1837529" cy="224398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4" name="Freeform 123"/>
                <p:cNvSpPr/>
                <p:nvPr/>
              </p:nvSpPr>
              <p:spPr>
                <a:xfrm rot="2671018">
                  <a:off x="778798" y="1343017"/>
                  <a:ext cx="857509" cy="240554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77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209" name="Freeform 208"/>
                <p:cNvSpPr/>
                <p:nvPr/>
              </p:nvSpPr>
              <p:spPr>
                <a:xfrm rot="2671018">
                  <a:off x="-168432" y="998301"/>
                  <a:ext cx="2207810" cy="232767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 rot="2671018">
                  <a:off x="-101189" y="1066980"/>
                  <a:ext cx="1909457" cy="215573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11" name="Freeform 123"/>
                <p:cNvSpPr/>
                <p:nvPr/>
              </p:nvSpPr>
              <p:spPr>
                <a:xfrm rot="2671018">
                  <a:off x="536107" y="1267437"/>
                  <a:ext cx="924884" cy="2314451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281" name="Group 1765"/>
            <p:cNvGrpSpPr>
              <a:grpSpLocks/>
            </p:cNvGrpSpPr>
            <p:nvPr/>
          </p:nvGrpSpPr>
          <p:grpSpPr bwMode="auto">
            <a:xfrm>
              <a:off x="8772250" y="3977218"/>
              <a:ext cx="359829" cy="504881"/>
              <a:chOff x="-7165694" y="763715"/>
              <a:chExt cx="647692" cy="1081887"/>
            </a:xfrm>
          </p:grpSpPr>
          <p:grpSp>
            <p:nvGrpSpPr>
              <p:cNvPr id="23282" name="Group 1712"/>
              <p:cNvGrpSpPr>
                <a:grpSpLocks/>
              </p:cNvGrpSpPr>
              <p:nvPr/>
            </p:nvGrpSpPr>
            <p:grpSpPr bwMode="auto">
              <a:xfrm>
                <a:off x="-6711675" y="1053489"/>
                <a:ext cx="193673" cy="758777"/>
                <a:chOff x="105011" y="1064582"/>
                <a:chExt cx="2049535" cy="2680978"/>
              </a:xfrm>
            </p:grpSpPr>
            <p:sp>
              <p:nvSpPr>
                <p:cNvPr id="201" name="Freeform 104"/>
                <p:cNvSpPr/>
                <p:nvPr/>
              </p:nvSpPr>
              <p:spPr>
                <a:xfrm rot="2671018">
                  <a:off x="-225570" y="957283"/>
                  <a:ext cx="2366741" cy="24234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 rot="2671018">
                  <a:off x="-156969" y="1047038"/>
                  <a:ext cx="2092338" cy="22311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3" name="Freeform 123"/>
                <p:cNvSpPr/>
                <p:nvPr/>
              </p:nvSpPr>
              <p:spPr>
                <a:xfrm rot="2671018">
                  <a:off x="460439" y="1239383"/>
                  <a:ext cx="1131925" cy="2397852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86" name="Group 1724"/>
              <p:cNvGrpSpPr>
                <a:grpSpLocks/>
              </p:cNvGrpSpPr>
              <p:nvPr/>
            </p:nvGrpSpPr>
            <p:grpSpPr bwMode="auto">
              <a:xfrm rot="-1497232">
                <a:off x="-6796462" y="832647"/>
                <a:ext cx="227009" cy="759511"/>
                <a:chOff x="84398" y="1053230"/>
                <a:chExt cx="2059130" cy="2683570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 rot="2671018">
                  <a:off x="-18414" y="882948"/>
                  <a:ext cx="1999236" cy="25132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 rot="2671018">
                  <a:off x="122397" y="984934"/>
                  <a:ext cx="1705231" cy="232091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200" name="Freeform 123"/>
                <p:cNvSpPr/>
                <p:nvPr/>
              </p:nvSpPr>
              <p:spPr>
                <a:xfrm rot="2671018">
                  <a:off x="730317" y="1204619"/>
                  <a:ext cx="764414" cy="247479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90" name="Group 1732"/>
              <p:cNvGrpSpPr>
                <a:grpSpLocks/>
              </p:cNvGrpSpPr>
              <p:nvPr/>
            </p:nvGrpSpPr>
            <p:grpSpPr bwMode="auto">
              <a:xfrm rot="-2454713">
                <a:off x="-6962130" y="763715"/>
                <a:ext cx="200022" cy="1023531"/>
                <a:chOff x="100276" y="1059605"/>
                <a:chExt cx="2030770" cy="2678953"/>
              </a:xfrm>
            </p:grpSpPr>
            <p:sp>
              <p:nvSpPr>
                <p:cNvPr id="195" name="Freeform 194"/>
                <p:cNvSpPr/>
                <p:nvPr/>
              </p:nvSpPr>
              <p:spPr>
                <a:xfrm rot="2671018">
                  <a:off x="66595" y="975066"/>
                  <a:ext cx="2007367" cy="242217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 rot="2671018">
                  <a:off x="59074" y="1040899"/>
                  <a:ext cx="1777022" cy="22417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7" name="Freeform 123"/>
                <p:cNvSpPr/>
                <p:nvPr/>
              </p:nvSpPr>
              <p:spPr>
                <a:xfrm rot="2671018">
                  <a:off x="725407" y="1220521"/>
                  <a:ext cx="855603" cy="2412683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94" name="Group 1736"/>
              <p:cNvGrpSpPr>
                <a:grpSpLocks/>
              </p:cNvGrpSpPr>
              <p:nvPr/>
            </p:nvGrpSpPr>
            <p:grpSpPr bwMode="auto">
              <a:xfrm flipH="1">
                <a:off x="-7165694" y="1086825"/>
                <a:ext cx="192086" cy="758777"/>
                <a:chOff x="134080" y="1065006"/>
                <a:chExt cx="2032741" cy="2680978"/>
              </a:xfrm>
            </p:grpSpPr>
            <p:sp>
              <p:nvSpPr>
                <p:cNvPr id="192" name="Freeform 191"/>
                <p:cNvSpPr/>
                <p:nvPr/>
              </p:nvSpPr>
              <p:spPr>
                <a:xfrm rot="2671018">
                  <a:off x="128095" y="1070733"/>
                  <a:ext cx="2023753" cy="242349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3" name="Freeform 192"/>
                <p:cNvSpPr/>
                <p:nvPr/>
              </p:nvSpPr>
              <p:spPr>
                <a:xfrm rot="2671018">
                  <a:off x="196696" y="1147669"/>
                  <a:ext cx="1749347" cy="22311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4" name="Freeform 123"/>
                <p:cNvSpPr/>
                <p:nvPr/>
              </p:nvSpPr>
              <p:spPr>
                <a:xfrm rot="2671018">
                  <a:off x="779819" y="1340007"/>
                  <a:ext cx="823217" cy="241067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298" name="Group 1728"/>
              <p:cNvGrpSpPr>
                <a:grpSpLocks/>
              </p:cNvGrpSpPr>
              <p:nvPr/>
            </p:nvGrpSpPr>
            <p:grpSpPr bwMode="auto">
              <a:xfrm rot="-959344">
                <a:off x="-6876077" y="1296959"/>
                <a:ext cx="160336" cy="516262"/>
                <a:chOff x="64790" y="1050624"/>
                <a:chExt cx="2066211" cy="2687683"/>
              </a:xfrm>
            </p:grpSpPr>
            <p:sp>
              <p:nvSpPr>
                <p:cNvPr id="189" name="Freeform 188"/>
                <p:cNvSpPr/>
                <p:nvPr/>
              </p:nvSpPr>
              <p:spPr>
                <a:xfrm rot="2671018">
                  <a:off x="-118519" y="927248"/>
                  <a:ext cx="2004932" cy="228610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 rot="2671018">
                  <a:off x="6802" y="1002824"/>
                  <a:ext cx="1754315" cy="213496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91" name="Freeform 123"/>
                <p:cNvSpPr/>
                <p:nvPr/>
              </p:nvSpPr>
              <p:spPr>
                <a:xfrm rot="2671018">
                  <a:off x="574862" y="1176789"/>
                  <a:ext cx="835388" cy="2267208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sp>
          <p:nvSpPr>
            <p:cNvPr id="66" name="Freeform 18"/>
            <p:cNvSpPr/>
            <p:nvPr/>
          </p:nvSpPr>
          <p:spPr bwMode="auto">
            <a:xfrm>
              <a:off x="-1764704" y="4609741"/>
              <a:ext cx="13483697" cy="2579345"/>
            </a:xfrm>
            <a:custGeom>
              <a:avLst/>
              <a:gdLst>
                <a:gd name="connsiteX0" fmla="*/ 27482 w 6328348"/>
                <a:gd name="connsiteY0" fmla="*/ 2590800 h 2705724"/>
                <a:gd name="connsiteX1" fmla="*/ 866932 w 6328348"/>
                <a:gd name="connsiteY1" fmla="*/ 1991194 h 2705724"/>
                <a:gd name="connsiteX2" fmla="*/ 1841292 w 6328348"/>
                <a:gd name="connsiteY2" fmla="*/ 1406577 h 2705724"/>
                <a:gd name="connsiteX3" fmla="*/ 3295338 w 6328348"/>
                <a:gd name="connsiteY3" fmla="*/ 672059 h 2705724"/>
                <a:gd name="connsiteX4" fmla="*/ 3999876 w 6328348"/>
                <a:gd name="connsiteY4" fmla="*/ 387246 h 2705724"/>
                <a:gd name="connsiteX5" fmla="*/ 5064178 w 6328348"/>
                <a:gd name="connsiteY5" fmla="*/ 147403 h 2705724"/>
                <a:gd name="connsiteX6" fmla="*/ 5858656 w 6328348"/>
                <a:gd name="connsiteY6" fmla="*/ 27482 h 2705724"/>
                <a:gd name="connsiteX7" fmla="*/ 6248400 w 6328348"/>
                <a:gd name="connsiteY7" fmla="*/ 27482 h 2705724"/>
                <a:gd name="connsiteX8" fmla="*/ 6263391 w 6328348"/>
                <a:gd name="connsiteY8" fmla="*/ 42472 h 2705724"/>
                <a:gd name="connsiteX9" fmla="*/ 6278381 w 6328348"/>
                <a:gd name="connsiteY9" fmla="*/ 282315 h 2705724"/>
                <a:gd name="connsiteX10" fmla="*/ 6188440 w 6328348"/>
                <a:gd name="connsiteY10" fmla="*/ 1466538 h 2705724"/>
                <a:gd name="connsiteX11" fmla="*/ 6113489 w 6328348"/>
                <a:gd name="connsiteY11" fmla="*/ 1481528 h 2705724"/>
                <a:gd name="connsiteX12" fmla="*/ 6323351 w 6328348"/>
                <a:gd name="connsiteY12" fmla="*/ 1421567 h 2705724"/>
                <a:gd name="connsiteX13" fmla="*/ 6143469 w 6328348"/>
                <a:gd name="connsiteY13" fmla="*/ 1451548 h 2705724"/>
                <a:gd name="connsiteX14" fmla="*/ 5648794 w 6328348"/>
                <a:gd name="connsiteY14" fmla="*/ 1586459 h 2705724"/>
                <a:gd name="connsiteX15" fmla="*/ 4854315 w 6328348"/>
                <a:gd name="connsiteY15" fmla="*/ 1886262 h 2705724"/>
                <a:gd name="connsiteX16" fmla="*/ 3879955 w 6328348"/>
                <a:gd name="connsiteY16" fmla="*/ 2395928 h 2705724"/>
                <a:gd name="connsiteX17" fmla="*/ 3685082 w 6328348"/>
                <a:gd name="connsiteY17" fmla="*/ 2590800 h 2705724"/>
                <a:gd name="connsiteX18" fmla="*/ 3460230 w 6328348"/>
                <a:gd name="connsiteY18" fmla="*/ 2650761 h 2705724"/>
                <a:gd name="connsiteX19" fmla="*/ 1031823 w 6328348"/>
                <a:gd name="connsiteY19" fmla="*/ 2680741 h 2705724"/>
                <a:gd name="connsiteX20" fmla="*/ 27482 w 6328348"/>
                <a:gd name="connsiteY20" fmla="*/ 2590800 h 2705724"/>
                <a:gd name="connsiteX0" fmla="*/ 27482 w 8221030"/>
                <a:gd name="connsiteY0" fmla="*/ 2645738 h 2760662"/>
                <a:gd name="connsiteX1" fmla="*/ 2759614 w 8221030"/>
                <a:gd name="connsiteY1" fmla="*/ 1991194 h 2760662"/>
                <a:gd name="connsiteX2" fmla="*/ 3733974 w 8221030"/>
                <a:gd name="connsiteY2" fmla="*/ 1406577 h 2760662"/>
                <a:gd name="connsiteX3" fmla="*/ 5188020 w 8221030"/>
                <a:gd name="connsiteY3" fmla="*/ 672059 h 2760662"/>
                <a:gd name="connsiteX4" fmla="*/ 5892558 w 8221030"/>
                <a:gd name="connsiteY4" fmla="*/ 387246 h 2760662"/>
                <a:gd name="connsiteX5" fmla="*/ 6956860 w 8221030"/>
                <a:gd name="connsiteY5" fmla="*/ 147403 h 2760662"/>
                <a:gd name="connsiteX6" fmla="*/ 7751338 w 8221030"/>
                <a:gd name="connsiteY6" fmla="*/ 27482 h 2760662"/>
                <a:gd name="connsiteX7" fmla="*/ 8141082 w 8221030"/>
                <a:gd name="connsiteY7" fmla="*/ 27482 h 2760662"/>
                <a:gd name="connsiteX8" fmla="*/ 8156073 w 8221030"/>
                <a:gd name="connsiteY8" fmla="*/ 42472 h 2760662"/>
                <a:gd name="connsiteX9" fmla="*/ 8171063 w 8221030"/>
                <a:gd name="connsiteY9" fmla="*/ 282315 h 2760662"/>
                <a:gd name="connsiteX10" fmla="*/ 8081122 w 8221030"/>
                <a:gd name="connsiteY10" fmla="*/ 1466538 h 2760662"/>
                <a:gd name="connsiteX11" fmla="*/ 8006171 w 8221030"/>
                <a:gd name="connsiteY11" fmla="*/ 1481528 h 2760662"/>
                <a:gd name="connsiteX12" fmla="*/ 8216033 w 8221030"/>
                <a:gd name="connsiteY12" fmla="*/ 1421567 h 2760662"/>
                <a:gd name="connsiteX13" fmla="*/ 8036151 w 8221030"/>
                <a:gd name="connsiteY13" fmla="*/ 1451548 h 2760662"/>
                <a:gd name="connsiteX14" fmla="*/ 7541476 w 8221030"/>
                <a:gd name="connsiteY14" fmla="*/ 1586459 h 2760662"/>
                <a:gd name="connsiteX15" fmla="*/ 6746997 w 8221030"/>
                <a:gd name="connsiteY15" fmla="*/ 1886262 h 2760662"/>
                <a:gd name="connsiteX16" fmla="*/ 5772637 w 8221030"/>
                <a:gd name="connsiteY16" fmla="*/ 2395928 h 2760662"/>
                <a:gd name="connsiteX17" fmla="*/ 5577764 w 8221030"/>
                <a:gd name="connsiteY17" fmla="*/ 2590800 h 2760662"/>
                <a:gd name="connsiteX18" fmla="*/ 5352912 w 8221030"/>
                <a:gd name="connsiteY18" fmla="*/ 2650761 h 2760662"/>
                <a:gd name="connsiteX19" fmla="*/ 2924505 w 8221030"/>
                <a:gd name="connsiteY19" fmla="*/ 2680741 h 2760662"/>
                <a:gd name="connsiteX20" fmla="*/ 27482 w 8221030"/>
                <a:gd name="connsiteY20" fmla="*/ 2645738 h 2760662"/>
                <a:gd name="connsiteX0" fmla="*/ 3354846 w 11548394"/>
                <a:gd name="connsiteY0" fmla="*/ 2645738 h 2961042"/>
                <a:gd name="connsiteX1" fmla="*/ 6086978 w 11548394"/>
                <a:gd name="connsiteY1" fmla="*/ 1991194 h 2961042"/>
                <a:gd name="connsiteX2" fmla="*/ 7061338 w 11548394"/>
                <a:gd name="connsiteY2" fmla="*/ 1406577 h 2961042"/>
                <a:gd name="connsiteX3" fmla="*/ 8515384 w 11548394"/>
                <a:gd name="connsiteY3" fmla="*/ 672059 h 2961042"/>
                <a:gd name="connsiteX4" fmla="*/ 9219922 w 11548394"/>
                <a:gd name="connsiteY4" fmla="*/ 387246 h 2961042"/>
                <a:gd name="connsiteX5" fmla="*/ 10284224 w 11548394"/>
                <a:gd name="connsiteY5" fmla="*/ 147403 h 2961042"/>
                <a:gd name="connsiteX6" fmla="*/ 11078702 w 11548394"/>
                <a:gd name="connsiteY6" fmla="*/ 27482 h 2961042"/>
                <a:gd name="connsiteX7" fmla="*/ 11468446 w 11548394"/>
                <a:gd name="connsiteY7" fmla="*/ 27482 h 2961042"/>
                <a:gd name="connsiteX8" fmla="*/ 11483437 w 11548394"/>
                <a:gd name="connsiteY8" fmla="*/ 42472 h 2961042"/>
                <a:gd name="connsiteX9" fmla="*/ 11498427 w 11548394"/>
                <a:gd name="connsiteY9" fmla="*/ 282315 h 2961042"/>
                <a:gd name="connsiteX10" fmla="*/ 11408486 w 11548394"/>
                <a:gd name="connsiteY10" fmla="*/ 1466538 h 2961042"/>
                <a:gd name="connsiteX11" fmla="*/ 11333535 w 11548394"/>
                <a:gd name="connsiteY11" fmla="*/ 1481528 h 2961042"/>
                <a:gd name="connsiteX12" fmla="*/ 11543397 w 11548394"/>
                <a:gd name="connsiteY12" fmla="*/ 1421567 h 2961042"/>
                <a:gd name="connsiteX13" fmla="*/ 11363515 w 11548394"/>
                <a:gd name="connsiteY13" fmla="*/ 1451548 h 2961042"/>
                <a:gd name="connsiteX14" fmla="*/ 10868840 w 11548394"/>
                <a:gd name="connsiteY14" fmla="*/ 1586459 h 2961042"/>
                <a:gd name="connsiteX15" fmla="*/ 10074361 w 11548394"/>
                <a:gd name="connsiteY15" fmla="*/ 1886262 h 2961042"/>
                <a:gd name="connsiteX16" fmla="*/ 9100001 w 11548394"/>
                <a:gd name="connsiteY16" fmla="*/ 2395928 h 2961042"/>
                <a:gd name="connsiteX17" fmla="*/ 8905128 w 11548394"/>
                <a:gd name="connsiteY17" fmla="*/ 2590800 h 2961042"/>
                <a:gd name="connsiteX18" fmla="*/ 8680276 w 11548394"/>
                <a:gd name="connsiteY18" fmla="*/ 2650761 h 2961042"/>
                <a:gd name="connsiteX19" fmla="*/ 887572 w 11548394"/>
                <a:gd name="connsiteY19" fmla="*/ 2961042 h 2961042"/>
                <a:gd name="connsiteX20" fmla="*/ 3354846 w 11548394"/>
                <a:gd name="connsiteY20" fmla="*/ 2645738 h 2961042"/>
                <a:gd name="connsiteX0" fmla="*/ 1592508 w 11548394"/>
                <a:gd name="connsiteY0" fmla="*/ 2457166 h 2961042"/>
                <a:gd name="connsiteX1" fmla="*/ 6086978 w 11548394"/>
                <a:gd name="connsiteY1" fmla="*/ 1991194 h 2961042"/>
                <a:gd name="connsiteX2" fmla="*/ 7061338 w 11548394"/>
                <a:gd name="connsiteY2" fmla="*/ 1406577 h 2961042"/>
                <a:gd name="connsiteX3" fmla="*/ 8515384 w 11548394"/>
                <a:gd name="connsiteY3" fmla="*/ 672059 h 2961042"/>
                <a:gd name="connsiteX4" fmla="*/ 9219922 w 11548394"/>
                <a:gd name="connsiteY4" fmla="*/ 387246 h 2961042"/>
                <a:gd name="connsiteX5" fmla="*/ 10284224 w 11548394"/>
                <a:gd name="connsiteY5" fmla="*/ 147403 h 2961042"/>
                <a:gd name="connsiteX6" fmla="*/ 11078702 w 11548394"/>
                <a:gd name="connsiteY6" fmla="*/ 27482 h 2961042"/>
                <a:gd name="connsiteX7" fmla="*/ 11468446 w 11548394"/>
                <a:gd name="connsiteY7" fmla="*/ 27482 h 2961042"/>
                <a:gd name="connsiteX8" fmla="*/ 11483437 w 11548394"/>
                <a:gd name="connsiteY8" fmla="*/ 42472 h 2961042"/>
                <a:gd name="connsiteX9" fmla="*/ 11498427 w 11548394"/>
                <a:gd name="connsiteY9" fmla="*/ 282315 h 2961042"/>
                <a:gd name="connsiteX10" fmla="*/ 11408486 w 11548394"/>
                <a:gd name="connsiteY10" fmla="*/ 1466538 h 2961042"/>
                <a:gd name="connsiteX11" fmla="*/ 11333535 w 11548394"/>
                <a:gd name="connsiteY11" fmla="*/ 1481528 h 2961042"/>
                <a:gd name="connsiteX12" fmla="*/ 11543397 w 11548394"/>
                <a:gd name="connsiteY12" fmla="*/ 1421567 h 2961042"/>
                <a:gd name="connsiteX13" fmla="*/ 11363515 w 11548394"/>
                <a:gd name="connsiteY13" fmla="*/ 1451548 h 2961042"/>
                <a:gd name="connsiteX14" fmla="*/ 10868840 w 11548394"/>
                <a:gd name="connsiteY14" fmla="*/ 1586459 h 2961042"/>
                <a:gd name="connsiteX15" fmla="*/ 10074361 w 11548394"/>
                <a:gd name="connsiteY15" fmla="*/ 1886262 h 2961042"/>
                <a:gd name="connsiteX16" fmla="*/ 9100001 w 11548394"/>
                <a:gd name="connsiteY16" fmla="*/ 2395928 h 2961042"/>
                <a:gd name="connsiteX17" fmla="*/ 8905128 w 11548394"/>
                <a:gd name="connsiteY17" fmla="*/ 2590800 h 2961042"/>
                <a:gd name="connsiteX18" fmla="*/ 8680276 w 11548394"/>
                <a:gd name="connsiteY18" fmla="*/ 2650761 h 2961042"/>
                <a:gd name="connsiteX19" fmla="*/ 887572 w 11548394"/>
                <a:gd name="connsiteY19" fmla="*/ 2961042 h 2961042"/>
                <a:gd name="connsiteX20" fmla="*/ 1592508 w 11548394"/>
                <a:gd name="connsiteY20" fmla="*/ 2457166 h 2961042"/>
                <a:gd name="connsiteX0" fmla="*/ 1592508 w 11548394"/>
                <a:gd name="connsiteY0" fmla="*/ 2457166 h 2961042"/>
                <a:gd name="connsiteX1" fmla="*/ 4341758 w 11548394"/>
                <a:gd name="connsiteY1" fmla="*/ 2169236 h 2961042"/>
                <a:gd name="connsiteX2" fmla="*/ 6086978 w 11548394"/>
                <a:gd name="connsiteY2" fmla="*/ 1991194 h 2961042"/>
                <a:gd name="connsiteX3" fmla="*/ 7061338 w 11548394"/>
                <a:gd name="connsiteY3" fmla="*/ 1406577 h 2961042"/>
                <a:gd name="connsiteX4" fmla="*/ 8515384 w 11548394"/>
                <a:gd name="connsiteY4" fmla="*/ 672059 h 2961042"/>
                <a:gd name="connsiteX5" fmla="*/ 9219922 w 11548394"/>
                <a:gd name="connsiteY5" fmla="*/ 387246 h 2961042"/>
                <a:gd name="connsiteX6" fmla="*/ 10284224 w 11548394"/>
                <a:gd name="connsiteY6" fmla="*/ 147403 h 2961042"/>
                <a:gd name="connsiteX7" fmla="*/ 11078702 w 11548394"/>
                <a:gd name="connsiteY7" fmla="*/ 27482 h 2961042"/>
                <a:gd name="connsiteX8" fmla="*/ 11468446 w 11548394"/>
                <a:gd name="connsiteY8" fmla="*/ 27482 h 2961042"/>
                <a:gd name="connsiteX9" fmla="*/ 11483437 w 11548394"/>
                <a:gd name="connsiteY9" fmla="*/ 42472 h 2961042"/>
                <a:gd name="connsiteX10" fmla="*/ 11498427 w 11548394"/>
                <a:gd name="connsiteY10" fmla="*/ 282315 h 2961042"/>
                <a:gd name="connsiteX11" fmla="*/ 11408486 w 11548394"/>
                <a:gd name="connsiteY11" fmla="*/ 1466538 h 2961042"/>
                <a:gd name="connsiteX12" fmla="*/ 11333535 w 11548394"/>
                <a:gd name="connsiteY12" fmla="*/ 1481528 h 2961042"/>
                <a:gd name="connsiteX13" fmla="*/ 11543397 w 11548394"/>
                <a:gd name="connsiteY13" fmla="*/ 1421567 h 2961042"/>
                <a:gd name="connsiteX14" fmla="*/ 11363515 w 11548394"/>
                <a:gd name="connsiteY14" fmla="*/ 1451548 h 2961042"/>
                <a:gd name="connsiteX15" fmla="*/ 10868840 w 11548394"/>
                <a:gd name="connsiteY15" fmla="*/ 1586459 h 2961042"/>
                <a:gd name="connsiteX16" fmla="*/ 10074361 w 11548394"/>
                <a:gd name="connsiteY16" fmla="*/ 1886262 h 2961042"/>
                <a:gd name="connsiteX17" fmla="*/ 9100001 w 11548394"/>
                <a:gd name="connsiteY17" fmla="*/ 2395928 h 2961042"/>
                <a:gd name="connsiteX18" fmla="*/ 8905128 w 11548394"/>
                <a:gd name="connsiteY18" fmla="*/ 2590800 h 2961042"/>
                <a:gd name="connsiteX19" fmla="*/ 8680276 w 11548394"/>
                <a:gd name="connsiteY19" fmla="*/ 2650761 h 2961042"/>
                <a:gd name="connsiteX20" fmla="*/ 887572 w 11548394"/>
                <a:gd name="connsiteY20" fmla="*/ 2961042 h 2961042"/>
                <a:gd name="connsiteX21" fmla="*/ 1592508 w 11548394"/>
                <a:gd name="connsiteY21" fmla="*/ 2457166 h 2961042"/>
                <a:gd name="connsiteX0" fmla="*/ 1592508 w 11548394"/>
                <a:gd name="connsiteY0" fmla="*/ 2457166 h 2961042"/>
                <a:gd name="connsiteX1" fmla="*/ 4341758 w 11548394"/>
                <a:gd name="connsiteY1" fmla="*/ 2169236 h 2961042"/>
                <a:gd name="connsiteX2" fmla="*/ 5963110 w 11548394"/>
                <a:gd name="connsiteY2" fmla="*/ 1809324 h 2961042"/>
                <a:gd name="connsiteX3" fmla="*/ 7061338 w 11548394"/>
                <a:gd name="connsiteY3" fmla="*/ 1406577 h 2961042"/>
                <a:gd name="connsiteX4" fmla="*/ 8515384 w 11548394"/>
                <a:gd name="connsiteY4" fmla="*/ 672059 h 2961042"/>
                <a:gd name="connsiteX5" fmla="*/ 9219922 w 11548394"/>
                <a:gd name="connsiteY5" fmla="*/ 387246 h 2961042"/>
                <a:gd name="connsiteX6" fmla="*/ 10284224 w 11548394"/>
                <a:gd name="connsiteY6" fmla="*/ 147403 h 2961042"/>
                <a:gd name="connsiteX7" fmla="*/ 11078702 w 11548394"/>
                <a:gd name="connsiteY7" fmla="*/ 27482 h 2961042"/>
                <a:gd name="connsiteX8" fmla="*/ 11468446 w 11548394"/>
                <a:gd name="connsiteY8" fmla="*/ 27482 h 2961042"/>
                <a:gd name="connsiteX9" fmla="*/ 11483437 w 11548394"/>
                <a:gd name="connsiteY9" fmla="*/ 42472 h 2961042"/>
                <a:gd name="connsiteX10" fmla="*/ 11498427 w 11548394"/>
                <a:gd name="connsiteY10" fmla="*/ 282315 h 2961042"/>
                <a:gd name="connsiteX11" fmla="*/ 11408486 w 11548394"/>
                <a:gd name="connsiteY11" fmla="*/ 1466538 h 2961042"/>
                <a:gd name="connsiteX12" fmla="*/ 11333535 w 11548394"/>
                <a:gd name="connsiteY12" fmla="*/ 1481528 h 2961042"/>
                <a:gd name="connsiteX13" fmla="*/ 11543397 w 11548394"/>
                <a:gd name="connsiteY13" fmla="*/ 1421567 h 2961042"/>
                <a:gd name="connsiteX14" fmla="*/ 11363515 w 11548394"/>
                <a:gd name="connsiteY14" fmla="*/ 1451548 h 2961042"/>
                <a:gd name="connsiteX15" fmla="*/ 10868840 w 11548394"/>
                <a:gd name="connsiteY15" fmla="*/ 1586459 h 2961042"/>
                <a:gd name="connsiteX16" fmla="*/ 10074361 w 11548394"/>
                <a:gd name="connsiteY16" fmla="*/ 1886262 h 2961042"/>
                <a:gd name="connsiteX17" fmla="*/ 9100001 w 11548394"/>
                <a:gd name="connsiteY17" fmla="*/ 2395928 h 2961042"/>
                <a:gd name="connsiteX18" fmla="*/ 8905128 w 11548394"/>
                <a:gd name="connsiteY18" fmla="*/ 2590800 h 2961042"/>
                <a:gd name="connsiteX19" fmla="*/ 8680276 w 11548394"/>
                <a:gd name="connsiteY19" fmla="*/ 2650761 h 2961042"/>
                <a:gd name="connsiteX20" fmla="*/ 887572 w 11548394"/>
                <a:gd name="connsiteY20" fmla="*/ 2961042 h 2961042"/>
                <a:gd name="connsiteX21" fmla="*/ 1592508 w 11548394"/>
                <a:gd name="connsiteY21" fmla="*/ 2457166 h 2961042"/>
                <a:gd name="connsiteX0" fmla="*/ 3072873 w 13028759"/>
                <a:gd name="connsiteY0" fmla="*/ 2457166 h 2889060"/>
                <a:gd name="connsiteX1" fmla="*/ 5822123 w 13028759"/>
                <a:gd name="connsiteY1" fmla="*/ 2169236 h 2889060"/>
                <a:gd name="connsiteX2" fmla="*/ 7443475 w 13028759"/>
                <a:gd name="connsiteY2" fmla="*/ 1809324 h 2889060"/>
                <a:gd name="connsiteX3" fmla="*/ 8541703 w 13028759"/>
                <a:gd name="connsiteY3" fmla="*/ 1406577 h 2889060"/>
                <a:gd name="connsiteX4" fmla="*/ 9995749 w 13028759"/>
                <a:gd name="connsiteY4" fmla="*/ 672059 h 2889060"/>
                <a:gd name="connsiteX5" fmla="*/ 10700287 w 13028759"/>
                <a:gd name="connsiteY5" fmla="*/ 387246 h 2889060"/>
                <a:gd name="connsiteX6" fmla="*/ 11764589 w 13028759"/>
                <a:gd name="connsiteY6" fmla="*/ 147403 h 2889060"/>
                <a:gd name="connsiteX7" fmla="*/ 12559067 w 13028759"/>
                <a:gd name="connsiteY7" fmla="*/ 27482 h 2889060"/>
                <a:gd name="connsiteX8" fmla="*/ 12948811 w 13028759"/>
                <a:gd name="connsiteY8" fmla="*/ 27482 h 2889060"/>
                <a:gd name="connsiteX9" fmla="*/ 12963802 w 13028759"/>
                <a:gd name="connsiteY9" fmla="*/ 42472 h 2889060"/>
                <a:gd name="connsiteX10" fmla="*/ 12978792 w 13028759"/>
                <a:gd name="connsiteY10" fmla="*/ 282315 h 2889060"/>
                <a:gd name="connsiteX11" fmla="*/ 12888851 w 13028759"/>
                <a:gd name="connsiteY11" fmla="*/ 1466538 h 2889060"/>
                <a:gd name="connsiteX12" fmla="*/ 12813900 w 13028759"/>
                <a:gd name="connsiteY12" fmla="*/ 1481528 h 2889060"/>
                <a:gd name="connsiteX13" fmla="*/ 13023762 w 13028759"/>
                <a:gd name="connsiteY13" fmla="*/ 1421567 h 2889060"/>
                <a:gd name="connsiteX14" fmla="*/ 12843880 w 13028759"/>
                <a:gd name="connsiteY14" fmla="*/ 1451548 h 2889060"/>
                <a:gd name="connsiteX15" fmla="*/ 12349205 w 13028759"/>
                <a:gd name="connsiteY15" fmla="*/ 1586459 h 2889060"/>
                <a:gd name="connsiteX16" fmla="*/ 11554726 w 13028759"/>
                <a:gd name="connsiteY16" fmla="*/ 1886262 h 2889060"/>
                <a:gd name="connsiteX17" fmla="*/ 10580366 w 13028759"/>
                <a:gd name="connsiteY17" fmla="*/ 2395928 h 2889060"/>
                <a:gd name="connsiteX18" fmla="*/ 10385493 w 13028759"/>
                <a:gd name="connsiteY18" fmla="*/ 2590800 h 2889060"/>
                <a:gd name="connsiteX19" fmla="*/ 10160641 w 13028759"/>
                <a:gd name="connsiteY19" fmla="*/ 2650761 h 2889060"/>
                <a:gd name="connsiteX20" fmla="*/ 887572 w 13028759"/>
                <a:gd name="connsiteY20" fmla="*/ 2889060 h 2889060"/>
                <a:gd name="connsiteX21" fmla="*/ 3072873 w 13028759"/>
                <a:gd name="connsiteY21" fmla="*/ 2457166 h 2889060"/>
                <a:gd name="connsiteX0" fmla="*/ 4664325 w 14620211"/>
                <a:gd name="connsiteY0" fmla="*/ 2457166 h 2901356"/>
                <a:gd name="connsiteX1" fmla="*/ 7413575 w 14620211"/>
                <a:gd name="connsiteY1" fmla="*/ 2169236 h 2901356"/>
                <a:gd name="connsiteX2" fmla="*/ 9034927 w 14620211"/>
                <a:gd name="connsiteY2" fmla="*/ 1809324 h 2901356"/>
                <a:gd name="connsiteX3" fmla="*/ 10133155 w 14620211"/>
                <a:gd name="connsiteY3" fmla="*/ 1406577 h 2901356"/>
                <a:gd name="connsiteX4" fmla="*/ 11587201 w 14620211"/>
                <a:gd name="connsiteY4" fmla="*/ 672059 h 2901356"/>
                <a:gd name="connsiteX5" fmla="*/ 12291739 w 14620211"/>
                <a:gd name="connsiteY5" fmla="*/ 387246 h 2901356"/>
                <a:gd name="connsiteX6" fmla="*/ 13356041 w 14620211"/>
                <a:gd name="connsiteY6" fmla="*/ 147403 h 2901356"/>
                <a:gd name="connsiteX7" fmla="*/ 14150519 w 14620211"/>
                <a:gd name="connsiteY7" fmla="*/ 27482 h 2901356"/>
                <a:gd name="connsiteX8" fmla="*/ 14540263 w 14620211"/>
                <a:gd name="connsiteY8" fmla="*/ 27482 h 2901356"/>
                <a:gd name="connsiteX9" fmla="*/ 14555254 w 14620211"/>
                <a:gd name="connsiteY9" fmla="*/ 42472 h 2901356"/>
                <a:gd name="connsiteX10" fmla="*/ 14570244 w 14620211"/>
                <a:gd name="connsiteY10" fmla="*/ 282315 h 2901356"/>
                <a:gd name="connsiteX11" fmla="*/ 14480303 w 14620211"/>
                <a:gd name="connsiteY11" fmla="*/ 1466538 h 2901356"/>
                <a:gd name="connsiteX12" fmla="*/ 14405352 w 14620211"/>
                <a:gd name="connsiteY12" fmla="*/ 1481528 h 2901356"/>
                <a:gd name="connsiteX13" fmla="*/ 14615214 w 14620211"/>
                <a:gd name="connsiteY13" fmla="*/ 1421567 h 2901356"/>
                <a:gd name="connsiteX14" fmla="*/ 14435332 w 14620211"/>
                <a:gd name="connsiteY14" fmla="*/ 1451548 h 2901356"/>
                <a:gd name="connsiteX15" fmla="*/ 13940657 w 14620211"/>
                <a:gd name="connsiteY15" fmla="*/ 1586459 h 2901356"/>
                <a:gd name="connsiteX16" fmla="*/ 13146178 w 14620211"/>
                <a:gd name="connsiteY16" fmla="*/ 1886262 h 2901356"/>
                <a:gd name="connsiteX17" fmla="*/ 12171818 w 14620211"/>
                <a:gd name="connsiteY17" fmla="*/ 2395928 h 2901356"/>
                <a:gd name="connsiteX18" fmla="*/ 11976945 w 14620211"/>
                <a:gd name="connsiteY18" fmla="*/ 2590800 h 2901356"/>
                <a:gd name="connsiteX19" fmla="*/ 11752093 w 14620211"/>
                <a:gd name="connsiteY19" fmla="*/ 2650761 h 2901356"/>
                <a:gd name="connsiteX20" fmla="*/ 2479024 w 14620211"/>
                <a:gd name="connsiteY20" fmla="*/ 2889060 h 2901356"/>
                <a:gd name="connsiteX21" fmla="*/ 364217 w 14620211"/>
                <a:gd name="connsiteY21" fmla="*/ 2645739 h 2901356"/>
                <a:gd name="connsiteX22" fmla="*/ 4664325 w 14620211"/>
                <a:gd name="connsiteY22" fmla="*/ 2457166 h 2901356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1752093 w 14620211"/>
                <a:gd name="connsiteY19" fmla="*/ 2650761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164319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976945 w 14620211"/>
                <a:gd name="connsiteY18" fmla="*/ 2590800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645739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4664325 w 14620211"/>
                <a:gd name="connsiteY23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4664325 w 14620211"/>
                <a:gd name="connsiteY24" fmla="*/ 2457166 h 3033025"/>
                <a:gd name="connsiteX0" fmla="*/ 4664325 w 14620211"/>
                <a:gd name="connsiteY0" fmla="*/ 2457166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3536428 w 14620211"/>
                <a:gd name="connsiteY24" fmla="*/ 2385184 h 3033025"/>
                <a:gd name="connsiteX25" fmla="*/ 4664325 w 14620211"/>
                <a:gd name="connsiteY25" fmla="*/ 2457166 h 3033025"/>
                <a:gd name="connsiteX0" fmla="*/ 4805312 w 14620211"/>
                <a:gd name="connsiteY0" fmla="*/ 2385184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3113466 w 14620211"/>
                <a:gd name="connsiteY23" fmla="*/ 2097254 h 3033025"/>
                <a:gd name="connsiteX24" fmla="*/ 3536428 w 14620211"/>
                <a:gd name="connsiteY24" fmla="*/ 2385184 h 3033025"/>
                <a:gd name="connsiteX25" fmla="*/ 4805312 w 14620211"/>
                <a:gd name="connsiteY25" fmla="*/ 2385184 h 3033025"/>
                <a:gd name="connsiteX0" fmla="*/ 4805312 w 14620211"/>
                <a:gd name="connsiteY0" fmla="*/ 2385184 h 3033025"/>
                <a:gd name="connsiteX1" fmla="*/ 7413575 w 14620211"/>
                <a:gd name="connsiteY1" fmla="*/ 2169236 h 3033025"/>
                <a:gd name="connsiteX2" fmla="*/ 9034927 w 14620211"/>
                <a:gd name="connsiteY2" fmla="*/ 1809324 h 3033025"/>
                <a:gd name="connsiteX3" fmla="*/ 10133155 w 14620211"/>
                <a:gd name="connsiteY3" fmla="*/ 1406577 h 3033025"/>
                <a:gd name="connsiteX4" fmla="*/ 11587201 w 14620211"/>
                <a:gd name="connsiteY4" fmla="*/ 672059 h 3033025"/>
                <a:gd name="connsiteX5" fmla="*/ 12291739 w 14620211"/>
                <a:gd name="connsiteY5" fmla="*/ 387246 h 3033025"/>
                <a:gd name="connsiteX6" fmla="*/ 13356041 w 14620211"/>
                <a:gd name="connsiteY6" fmla="*/ 147403 h 3033025"/>
                <a:gd name="connsiteX7" fmla="*/ 14150519 w 14620211"/>
                <a:gd name="connsiteY7" fmla="*/ 27482 h 3033025"/>
                <a:gd name="connsiteX8" fmla="*/ 14540263 w 14620211"/>
                <a:gd name="connsiteY8" fmla="*/ 27482 h 3033025"/>
                <a:gd name="connsiteX9" fmla="*/ 14555254 w 14620211"/>
                <a:gd name="connsiteY9" fmla="*/ 42472 h 3033025"/>
                <a:gd name="connsiteX10" fmla="*/ 14570244 w 14620211"/>
                <a:gd name="connsiteY10" fmla="*/ 282315 h 3033025"/>
                <a:gd name="connsiteX11" fmla="*/ 14480303 w 14620211"/>
                <a:gd name="connsiteY11" fmla="*/ 1466538 h 3033025"/>
                <a:gd name="connsiteX12" fmla="*/ 14405352 w 14620211"/>
                <a:gd name="connsiteY12" fmla="*/ 1481528 h 3033025"/>
                <a:gd name="connsiteX13" fmla="*/ 14615214 w 14620211"/>
                <a:gd name="connsiteY13" fmla="*/ 1421567 h 3033025"/>
                <a:gd name="connsiteX14" fmla="*/ 14435332 w 14620211"/>
                <a:gd name="connsiteY14" fmla="*/ 1451548 h 3033025"/>
                <a:gd name="connsiteX15" fmla="*/ 13940657 w 14620211"/>
                <a:gd name="connsiteY15" fmla="*/ 1586459 h 3033025"/>
                <a:gd name="connsiteX16" fmla="*/ 13146178 w 14620211"/>
                <a:gd name="connsiteY16" fmla="*/ 1886262 h 3033025"/>
                <a:gd name="connsiteX17" fmla="*/ 12171818 w 14620211"/>
                <a:gd name="connsiteY17" fmla="*/ 2395928 h 3033025"/>
                <a:gd name="connsiteX18" fmla="*/ 11784177 w 14620211"/>
                <a:gd name="connsiteY18" fmla="*/ 2817078 h 3033025"/>
                <a:gd name="connsiteX19" fmla="*/ 10867760 w 14620211"/>
                <a:gd name="connsiteY19" fmla="*/ 2889060 h 3033025"/>
                <a:gd name="connsiteX20" fmla="*/ 6144690 w 14620211"/>
                <a:gd name="connsiteY20" fmla="*/ 3033025 h 3033025"/>
                <a:gd name="connsiteX21" fmla="*/ 2479024 w 14620211"/>
                <a:gd name="connsiteY21" fmla="*/ 2889060 h 3033025"/>
                <a:gd name="connsiteX22" fmla="*/ 364217 w 14620211"/>
                <a:gd name="connsiteY22" fmla="*/ 2645739 h 3033025"/>
                <a:gd name="connsiteX23" fmla="*/ 1633101 w 14620211"/>
                <a:gd name="connsiteY23" fmla="*/ 1953289 h 3033025"/>
                <a:gd name="connsiteX24" fmla="*/ 3113466 w 14620211"/>
                <a:gd name="connsiteY24" fmla="*/ 2097254 h 3033025"/>
                <a:gd name="connsiteX25" fmla="*/ 3536428 w 14620211"/>
                <a:gd name="connsiteY25" fmla="*/ 2385184 h 3033025"/>
                <a:gd name="connsiteX26" fmla="*/ 4805312 w 14620211"/>
                <a:gd name="connsiteY26" fmla="*/ 2385184 h 3033025"/>
                <a:gd name="connsiteX0" fmla="*/ 5369261 w 15184160"/>
                <a:gd name="connsiteY0" fmla="*/ 2385184 h 3033025"/>
                <a:gd name="connsiteX1" fmla="*/ 7977524 w 15184160"/>
                <a:gd name="connsiteY1" fmla="*/ 2169236 h 3033025"/>
                <a:gd name="connsiteX2" fmla="*/ 9598876 w 15184160"/>
                <a:gd name="connsiteY2" fmla="*/ 1809324 h 3033025"/>
                <a:gd name="connsiteX3" fmla="*/ 10697104 w 15184160"/>
                <a:gd name="connsiteY3" fmla="*/ 1406577 h 3033025"/>
                <a:gd name="connsiteX4" fmla="*/ 12151150 w 15184160"/>
                <a:gd name="connsiteY4" fmla="*/ 672059 h 3033025"/>
                <a:gd name="connsiteX5" fmla="*/ 12855688 w 15184160"/>
                <a:gd name="connsiteY5" fmla="*/ 387246 h 3033025"/>
                <a:gd name="connsiteX6" fmla="*/ 13919990 w 15184160"/>
                <a:gd name="connsiteY6" fmla="*/ 147403 h 3033025"/>
                <a:gd name="connsiteX7" fmla="*/ 14714468 w 15184160"/>
                <a:gd name="connsiteY7" fmla="*/ 27482 h 3033025"/>
                <a:gd name="connsiteX8" fmla="*/ 15104212 w 15184160"/>
                <a:gd name="connsiteY8" fmla="*/ 27482 h 3033025"/>
                <a:gd name="connsiteX9" fmla="*/ 15119203 w 15184160"/>
                <a:gd name="connsiteY9" fmla="*/ 42472 h 3033025"/>
                <a:gd name="connsiteX10" fmla="*/ 15134193 w 15184160"/>
                <a:gd name="connsiteY10" fmla="*/ 282315 h 3033025"/>
                <a:gd name="connsiteX11" fmla="*/ 15044252 w 15184160"/>
                <a:gd name="connsiteY11" fmla="*/ 1466538 h 3033025"/>
                <a:gd name="connsiteX12" fmla="*/ 14969301 w 15184160"/>
                <a:gd name="connsiteY12" fmla="*/ 1481528 h 3033025"/>
                <a:gd name="connsiteX13" fmla="*/ 15179163 w 15184160"/>
                <a:gd name="connsiteY13" fmla="*/ 1421567 h 3033025"/>
                <a:gd name="connsiteX14" fmla="*/ 14999281 w 15184160"/>
                <a:gd name="connsiteY14" fmla="*/ 1451548 h 3033025"/>
                <a:gd name="connsiteX15" fmla="*/ 14504606 w 15184160"/>
                <a:gd name="connsiteY15" fmla="*/ 1586459 h 3033025"/>
                <a:gd name="connsiteX16" fmla="*/ 13710127 w 15184160"/>
                <a:gd name="connsiteY16" fmla="*/ 1886262 h 3033025"/>
                <a:gd name="connsiteX17" fmla="*/ 12735767 w 15184160"/>
                <a:gd name="connsiteY17" fmla="*/ 2395928 h 3033025"/>
                <a:gd name="connsiteX18" fmla="*/ 12348126 w 15184160"/>
                <a:gd name="connsiteY18" fmla="*/ 2817078 h 3033025"/>
                <a:gd name="connsiteX19" fmla="*/ 11431709 w 15184160"/>
                <a:gd name="connsiteY19" fmla="*/ 2889060 h 3033025"/>
                <a:gd name="connsiteX20" fmla="*/ 6708639 w 15184160"/>
                <a:gd name="connsiteY20" fmla="*/ 3033025 h 3033025"/>
                <a:gd name="connsiteX21" fmla="*/ 3042973 w 15184160"/>
                <a:gd name="connsiteY21" fmla="*/ 2889060 h 3033025"/>
                <a:gd name="connsiteX22" fmla="*/ 364217 w 15184160"/>
                <a:gd name="connsiteY22" fmla="*/ 1737342 h 3033025"/>
                <a:gd name="connsiteX23" fmla="*/ 2197050 w 15184160"/>
                <a:gd name="connsiteY23" fmla="*/ 1953289 h 3033025"/>
                <a:gd name="connsiteX24" fmla="*/ 3677415 w 15184160"/>
                <a:gd name="connsiteY24" fmla="*/ 2097254 h 3033025"/>
                <a:gd name="connsiteX25" fmla="*/ 4100377 w 15184160"/>
                <a:gd name="connsiteY25" fmla="*/ 2385184 h 3033025"/>
                <a:gd name="connsiteX26" fmla="*/ 5369261 w 15184160"/>
                <a:gd name="connsiteY26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2097254 h 3033025"/>
                <a:gd name="connsiteX26" fmla="*/ 4817062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817062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535087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913735 w 15900845"/>
                <a:gd name="connsiteY24" fmla="*/ 1953289 h 3033025"/>
                <a:gd name="connsiteX25" fmla="*/ 4394100 w 15900845"/>
                <a:gd name="connsiteY25" fmla="*/ 1953289 h 3033025"/>
                <a:gd name="connsiteX26" fmla="*/ 4535087 w 15900845"/>
                <a:gd name="connsiteY26" fmla="*/ 2385184 h 3033025"/>
                <a:gd name="connsiteX27" fmla="*/ 6085946 w 15900845"/>
                <a:gd name="connsiteY27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535087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3572373 w 15900845"/>
                <a:gd name="connsiteY5" fmla="*/ 387246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867835 w 15900845"/>
                <a:gd name="connsiteY4" fmla="*/ 672059 h 3033025"/>
                <a:gd name="connsiteX5" fmla="*/ 12054402 w 15900845"/>
                <a:gd name="connsiteY5" fmla="*/ 612999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00845"/>
                <a:gd name="connsiteY0" fmla="*/ 2385184 h 3033025"/>
                <a:gd name="connsiteX1" fmla="*/ 8694209 w 15900845"/>
                <a:gd name="connsiteY1" fmla="*/ 2169236 h 3033025"/>
                <a:gd name="connsiteX2" fmla="*/ 10315561 w 15900845"/>
                <a:gd name="connsiteY2" fmla="*/ 1809324 h 3033025"/>
                <a:gd name="connsiteX3" fmla="*/ 11413789 w 15900845"/>
                <a:gd name="connsiteY3" fmla="*/ 1406577 h 3033025"/>
                <a:gd name="connsiteX4" fmla="*/ 12124896 w 15900845"/>
                <a:gd name="connsiteY4" fmla="*/ 756963 h 3033025"/>
                <a:gd name="connsiteX5" fmla="*/ 12054402 w 15900845"/>
                <a:gd name="connsiteY5" fmla="*/ 612999 h 3033025"/>
                <a:gd name="connsiteX6" fmla="*/ 14636675 w 15900845"/>
                <a:gd name="connsiteY6" fmla="*/ 147403 h 3033025"/>
                <a:gd name="connsiteX7" fmla="*/ 15431153 w 15900845"/>
                <a:gd name="connsiteY7" fmla="*/ 27482 h 3033025"/>
                <a:gd name="connsiteX8" fmla="*/ 15820897 w 15900845"/>
                <a:gd name="connsiteY8" fmla="*/ 27482 h 3033025"/>
                <a:gd name="connsiteX9" fmla="*/ 15835888 w 15900845"/>
                <a:gd name="connsiteY9" fmla="*/ 42472 h 3033025"/>
                <a:gd name="connsiteX10" fmla="*/ 15850878 w 15900845"/>
                <a:gd name="connsiteY10" fmla="*/ 282315 h 3033025"/>
                <a:gd name="connsiteX11" fmla="*/ 15760937 w 15900845"/>
                <a:gd name="connsiteY11" fmla="*/ 1466538 h 3033025"/>
                <a:gd name="connsiteX12" fmla="*/ 15685986 w 15900845"/>
                <a:gd name="connsiteY12" fmla="*/ 1481528 h 3033025"/>
                <a:gd name="connsiteX13" fmla="*/ 15895848 w 15900845"/>
                <a:gd name="connsiteY13" fmla="*/ 1421567 h 3033025"/>
                <a:gd name="connsiteX14" fmla="*/ 15715966 w 15900845"/>
                <a:gd name="connsiteY14" fmla="*/ 1451548 h 3033025"/>
                <a:gd name="connsiteX15" fmla="*/ 15221291 w 15900845"/>
                <a:gd name="connsiteY15" fmla="*/ 1586459 h 3033025"/>
                <a:gd name="connsiteX16" fmla="*/ 14426812 w 15900845"/>
                <a:gd name="connsiteY16" fmla="*/ 1886262 h 3033025"/>
                <a:gd name="connsiteX17" fmla="*/ 13452452 w 15900845"/>
                <a:gd name="connsiteY17" fmla="*/ 2395928 h 3033025"/>
                <a:gd name="connsiteX18" fmla="*/ 13064811 w 15900845"/>
                <a:gd name="connsiteY18" fmla="*/ 2817078 h 3033025"/>
                <a:gd name="connsiteX19" fmla="*/ 12148394 w 15900845"/>
                <a:gd name="connsiteY19" fmla="*/ 2889060 h 3033025"/>
                <a:gd name="connsiteX20" fmla="*/ 7425324 w 15900845"/>
                <a:gd name="connsiteY20" fmla="*/ 3033025 h 3033025"/>
                <a:gd name="connsiteX21" fmla="*/ 3759658 w 15900845"/>
                <a:gd name="connsiteY21" fmla="*/ 2889060 h 3033025"/>
                <a:gd name="connsiteX22" fmla="*/ 446459 w 15900845"/>
                <a:gd name="connsiteY22" fmla="*/ 2645739 h 3033025"/>
                <a:gd name="connsiteX23" fmla="*/ 1080902 w 15900845"/>
                <a:gd name="connsiteY23" fmla="*/ 1737342 h 3033025"/>
                <a:gd name="connsiteX24" fmla="*/ 2702254 w 15900845"/>
                <a:gd name="connsiteY24" fmla="*/ 1593378 h 3033025"/>
                <a:gd name="connsiteX25" fmla="*/ 2913735 w 15900845"/>
                <a:gd name="connsiteY25" fmla="*/ 1953289 h 3033025"/>
                <a:gd name="connsiteX26" fmla="*/ 4394100 w 15900845"/>
                <a:gd name="connsiteY26" fmla="*/ 1953289 h 3033025"/>
                <a:gd name="connsiteX27" fmla="*/ 4746568 w 15900845"/>
                <a:gd name="connsiteY27" fmla="*/ 2385184 h 3033025"/>
                <a:gd name="connsiteX28" fmla="*/ 6085946 w 15900845"/>
                <a:gd name="connsiteY28" fmla="*/ 2385184 h 3033025"/>
                <a:gd name="connsiteX0" fmla="*/ 6085946 w 15976660"/>
                <a:gd name="connsiteY0" fmla="*/ 2443291 h 3091132"/>
                <a:gd name="connsiteX1" fmla="*/ 8694209 w 15976660"/>
                <a:gd name="connsiteY1" fmla="*/ 2227343 h 3091132"/>
                <a:gd name="connsiteX2" fmla="*/ 10315561 w 15976660"/>
                <a:gd name="connsiteY2" fmla="*/ 1867431 h 3091132"/>
                <a:gd name="connsiteX3" fmla="*/ 11413789 w 15976660"/>
                <a:gd name="connsiteY3" fmla="*/ 1464684 h 3091132"/>
                <a:gd name="connsiteX4" fmla="*/ 12124896 w 15976660"/>
                <a:gd name="connsiteY4" fmla="*/ 815070 h 3091132"/>
                <a:gd name="connsiteX5" fmla="*/ 12054402 w 15976660"/>
                <a:gd name="connsiteY5" fmla="*/ 671106 h 3091132"/>
                <a:gd name="connsiteX6" fmla="*/ 12547857 w 15976660"/>
                <a:gd name="connsiteY6" fmla="*/ 599123 h 3091132"/>
                <a:gd name="connsiteX7" fmla="*/ 15431153 w 15976660"/>
                <a:gd name="connsiteY7" fmla="*/ 85589 h 3091132"/>
                <a:gd name="connsiteX8" fmla="*/ 15820897 w 15976660"/>
                <a:gd name="connsiteY8" fmla="*/ 85589 h 3091132"/>
                <a:gd name="connsiteX9" fmla="*/ 15835888 w 15976660"/>
                <a:gd name="connsiteY9" fmla="*/ 100579 h 3091132"/>
                <a:gd name="connsiteX10" fmla="*/ 15850878 w 15976660"/>
                <a:gd name="connsiteY10" fmla="*/ 340422 h 3091132"/>
                <a:gd name="connsiteX11" fmla="*/ 15760937 w 15976660"/>
                <a:gd name="connsiteY11" fmla="*/ 1524645 h 3091132"/>
                <a:gd name="connsiteX12" fmla="*/ 15685986 w 15976660"/>
                <a:gd name="connsiteY12" fmla="*/ 1539635 h 3091132"/>
                <a:gd name="connsiteX13" fmla="*/ 15895848 w 15976660"/>
                <a:gd name="connsiteY13" fmla="*/ 1479674 h 3091132"/>
                <a:gd name="connsiteX14" fmla="*/ 15715966 w 15976660"/>
                <a:gd name="connsiteY14" fmla="*/ 1509655 h 3091132"/>
                <a:gd name="connsiteX15" fmla="*/ 15221291 w 15976660"/>
                <a:gd name="connsiteY15" fmla="*/ 1644566 h 3091132"/>
                <a:gd name="connsiteX16" fmla="*/ 14426812 w 15976660"/>
                <a:gd name="connsiteY16" fmla="*/ 1944369 h 3091132"/>
                <a:gd name="connsiteX17" fmla="*/ 13452452 w 15976660"/>
                <a:gd name="connsiteY17" fmla="*/ 2454035 h 3091132"/>
                <a:gd name="connsiteX18" fmla="*/ 13064811 w 15976660"/>
                <a:gd name="connsiteY18" fmla="*/ 2875185 h 3091132"/>
                <a:gd name="connsiteX19" fmla="*/ 12148394 w 15976660"/>
                <a:gd name="connsiteY19" fmla="*/ 2947167 h 3091132"/>
                <a:gd name="connsiteX20" fmla="*/ 7425324 w 15976660"/>
                <a:gd name="connsiteY20" fmla="*/ 3091132 h 3091132"/>
                <a:gd name="connsiteX21" fmla="*/ 3759658 w 15976660"/>
                <a:gd name="connsiteY21" fmla="*/ 2947167 h 3091132"/>
                <a:gd name="connsiteX22" fmla="*/ 446459 w 15976660"/>
                <a:gd name="connsiteY22" fmla="*/ 2703846 h 3091132"/>
                <a:gd name="connsiteX23" fmla="*/ 1080902 w 15976660"/>
                <a:gd name="connsiteY23" fmla="*/ 1795449 h 3091132"/>
                <a:gd name="connsiteX24" fmla="*/ 2702254 w 15976660"/>
                <a:gd name="connsiteY24" fmla="*/ 1651485 h 3091132"/>
                <a:gd name="connsiteX25" fmla="*/ 2913735 w 15976660"/>
                <a:gd name="connsiteY25" fmla="*/ 2011396 h 3091132"/>
                <a:gd name="connsiteX26" fmla="*/ 4394100 w 15976660"/>
                <a:gd name="connsiteY26" fmla="*/ 2011396 h 3091132"/>
                <a:gd name="connsiteX27" fmla="*/ 4746568 w 15976660"/>
                <a:gd name="connsiteY27" fmla="*/ 2443291 h 3091132"/>
                <a:gd name="connsiteX28" fmla="*/ 6085946 w 15976660"/>
                <a:gd name="connsiteY28" fmla="*/ 2443291 h 3091132"/>
                <a:gd name="connsiteX0" fmla="*/ 6085946 w 16415898"/>
                <a:gd name="connsiteY0" fmla="*/ 2440793 h 3088634"/>
                <a:gd name="connsiteX1" fmla="*/ 8694209 w 16415898"/>
                <a:gd name="connsiteY1" fmla="*/ 2224845 h 3088634"/>
                <a:gd name="connsiteX2" fmla="*/ 10315561 w 16415898"/>
                <a:gd name="connsiteY2" fmla="*/ 1864933 h 3088634"/>
                <a:gd name="connsiteX3" fmla="*/ 11413789 w 16415898"/>
                <a:gd name="connsiteY3" fmla="*/ 1462186 h 3088634"/>
                <a:gd name="connsiteX4" fmla="*/ 12124896 w 16415898"/>
                <a:gd name="connsiteY4" fmla="*/ 812572 h 3088634"/>
                <a:gd name="connsiteX5" fmla="*/ 12054402 w 16415898"/>
                <a:gd name="connsiteY5" fmla="*/ 668608 h 3088634"/>
                <a:gd name="connsiteX6" fmla="*/ 12547857 w 16415898"/>
                <a:gd name="connsiteY6" fmla="*/ 596625 h 3088634"/>
                <a:gd name="connsiteX7" fmla="*/ 12265883 w 16415898"/>
                <a:gd name="connsiteY7" fmla="*/ 596626 h 3088634"/>
                <a:gd name="connsiteX8" fmla="*/ 15820897 w 16415898"/>
                <a:gd name="connsiteY8" fmla="*/ 83091 h 3088634"/>
                <a:gd name="connsiteX9" fmla="*/ 15835888 w 16415898"/>
                <a:gd name="connsiteY9" fmla="*/ 98081 h 3088634"/>
                <a:gd name="connsiteX10" fmla="*/ 15850878 w 16415898"/>
                <a:gd name="connsiteY10" fmla="*/ 337924 h 3088634"/>
                <a:gd name="connsiteX11" fmla="*/ 15760937 w 16415898"/>
                <a:gd name="connsiteY11" fmla="*/ 1522147 h 3088634"/>
                <a:gd name="connsiteX12" fmla="*/ 15685986 w 16415898"/>
                <a:gd name="connsiteY12" fmla="*/ 1537137 h 3088634"/>
                <a:gd name="connsiteX13" fmla="*/ 15895848 w 16415898"/>
                <a:gd name="connsiteY13" fmla="*/ 1477176 h 3088634"/>
                <a:gd name="connsiteX14" fmla="*/ 15715966 w 16415898"/>
                <a:gd name="connsiteY14" fmla="*/ 1507157 h 3088634"/>
                <a:gd name="connsiteX15" fmla="*/ 15221291 w 16415898"/>
                <a:gd name="connsiteY15" fmla="*/ 1642068 h 3088634"/>
                <a:gd name="connsiteX16" fmla="*/ 14426812 w 16415898"/>
                <a:gd name="connsiteY16" fmla="*/ 1941871 h 3088634"/>
                <a:gd name="connsiteX17" fmla="*/ 13452452 w 16415898"/>
                <a:gd name="connsiteY17" fmla="*/ 2451537 h 3088634"/>
                <a:gd name="connsiteX18" fmla="*/ 13064811 w 16415898"/>
                <a:gd name="connsiteY18" fmla="*/ 2872687 h 3088634"/>
                <a:gd name="connsiteX19" fmla="*/ 12148394 w 16415898"/>
                <a:gd name="connsiteY19" fmla="*/ 2944669 h 3088634"/>
                <a:gd name="connsiteX20" fmla="*/ 7425324 w 16415898"/>
                <a:gd name="connsiteY20" fmla="*/ 3088634 h 3088634"/>
                <a:gd name="connsiteX21" fmla="*/ 3759658 w 16415898"/>
                <a:gd name="connsiteY21" fmla="*/ 2944669 h 3088634"/>
                <a:gd name="connsiteX22" fmla="*/ 446459 w 16415898"/>
                <a:gd name="connsiteY22" fmla="*/ 2701348 h 3088634"/>
                <a:gd name="connsiteX23" fmla="*/ 1080902 w 16415898"/>
                <a:gd name="connsiteY23" fmla="*/ 1792951 h 3088634"/>
                <a:gd name="connsiteX24" fmla="*/ 2702254 w 16415898"/>
                <a:gd name="connsiteY24" fmla="*/ 1648987 h 3088634"/>
                <a:gd name="connsiteX25" fmla="*/ 2913735 w 16415898"/>
                <a:gd name="connsiteY25" fmla="*/ 2008898 h 3088634"/>
                <a:gd name="connsiteX26" fmla="*/ 4394100 w 16415898"/>
                <a:gd name="connsiteY26" fmla="*/ 2008898 h 3088634"/>
                <a:gd name="connsiteX27" fmla="*/ 4746568 w 16415898"/>
                <a:gd name="connsiteY27" fmla="*/ 2440793 h 3088634"/>
                <a:gd name="connsiteX28" fmla="*/ 6085946 w 16415898"/>
                <a:gd name="connsiteY28" fmla="*/ 2440793 h 3088634"/>
                <a:gd name="connsiteX0" fmla="*/ 6085946 w 16421638"/>
                <a:gd name="connsiteY0" fmla="*/ 2369699 h 3017540"/>
                <a:gd name="connsiteX1" fmla="*/ 8694209 w 16421638"/>
                <a:gd name="connsiteY1" fmla="*/ 2153751 h 3017540"/>
                <a:gd name="connsiteX2" fmla="*/ 10315561 w 16421638"/>
                <a:gd name="connsiteY2" fmla="*/ 1793839 h 3017540"/>
                <a:gd name="connsiteX3" fmla="*/ 11413789 w 16421638"/>
                <a:gd name="connsiteY3" fmla="*/ 1391092 h 3017540"/>
                <a:gd name="connsiteX4" fmla="*/ 12124896 w 16421638"/>
                <a:gd name="connsiteY4" fmla="*/ 741478 h 3017540"/>
                <a:gd name="connsiteX5" fmla="*/ 12054402 w 16421638"/>
                <a:gd name="connsiteY5" fmla="*/ 597514 h 3017540"/>
                <a:gd name="connsiteX6" fmla="*/ 12547857 w 16421638"/>
                <a:gd name="connsiteY6" fmla="*/ 525531 h 3017540"/>
                <a:gd name="connsiteX7" fmla="*/ 12265883 w 16421638"/>
                <a:gd name="connsiteY7" fmla="*/ 525532 h 3017540"/>
                <a:gd name="connsiteX8" fmla="*/ 15820897 w 16421638"/>
                <a:gd name="connsiteY8" fmla="*/ 11997 h 3017540"/>
                <a:gd name="connsiteX9" fmla="*/ 12336377 w 16421638"/>
                <a:gd name="connsiteY9" fmla="*/ 597513 h 3017540"/>
                <a:gd name="connsiteX10" fmla="*/ 15850878 w 16421638"/>
                <a:gd name="connsiteY10" fmla="*/ 266830 h 3017540"/>
                <a:gd name="connsiteX11" fmla="*/ 15760937 w 16421638"/>
                <a:gd name="connsiteY11" fmla="*/ 1451053 h 3017540"/>
                <a:gd name="connsiteX12" fmla="*/ 15685986 w 16421638"/>
                <a:gd name="connsiteY12" fmla="*/ 1466043 h 3017540"/>
                <a:gd name="connsiteX13" fmla="*/ 15895848 w 16421638"/>
                <a:gd name="connsiteY13" fmla="*/ 1406082 h 3017540"/>
                <a:gd name="connsiteX14" fmla="*/ 15715966 w 16421638"/>
                <a:gd name="connsiteY14" fmla="*/ 1436063 h 3017540"/>
                <a:gd name="connsiteX15" fmla="*/ 15221291 w 16421638"/>
                <a:gd name="connsiteY15" fmla="*/ 1570974 h 3017540"/>
                <a:gd name="connsiteX16" fmla="*/ 14426812 w 16421638"/>
                <a:gd name="connsiteY16" fmla="*/ 1870777 h 3017540"/>
                <a:gd name="connsiteX17" fmla="*/ 13452452 w 16421638"/>
                <a:gd name="connsiteY17" fmla="*/ 2380443 h 3017540"/>
                <a:gd name="connsiteX18" fmla="*/ 13064811 w 16421638"/>
                <a:gd name="connsiteY18" fmla="*/ 2801593 h 3017540"/>
                <a:gd name="connsiteX19" fmla="*/ 12148394 w 16421638"/>
                <a:gd name="connsiteY19" fmla="*/ 2873575 h 3017540"/>
                <a:gd name="connsiteX20" fmla="*/ 7425324 w 16421638"/>
                <a:gd name="connsiteY20" fmla="*/ 3017540 h 3017540"/>
                <a:gd name="connsiteX21" fmla="*/ 3759658 w 16421638"/>
                <a:gd name="connsiteY21" fmla="*/ 2873575 h 3017540"/>
                <a:gd name="connsiteX22" fmla="*/ 446459 w 16421638"/>
                <a:gd name="connsiteY22" fmla="*/ 2630254 h 3017540"/>
                <a:gd name="connsiteX23" fmla="*/ 1080902 w 16421638"/>
                <a:gd name="connsiteY23" fmla="*/ 1721857 h 3017540"/>
                <a:gd name="connsiteX24" fmla="*/ 2702254 w 16421638"/>
                <a:gd name="connsiteY24" fmla="*/ 1577893 h 3017540"/>
                <a:gd name="connsiteX25" fmla="*/ 2913735 w 16421638"/>
                <a:gd name="connsiteY25" fmla="*/ 1937804 h 3017540"/>
                <a:gd name="connsiteX26" fmla="*/ 4394100 w 16421638"/>
                <a:gd name="connsiteY26" fmla="*/ 1937804 h 3017540"/>
                <a:gd name="connsiteX27" fmla="*/ 4746568 w 16421638"/>
                <a:gd name="connsiteY27" fmla="*/ 2369699 h 3017540"/>
                <a:gd name="connsiteX28" fmla="*/ 6085946 w 16421638"/>
                <a:gd name="connsiteY28" fmla="*/ 2369699 h 3017540"/>
                <a:gd name="connsiteX0" fmla="*/ 6085946 w 16421638"/>
                <a:gd name="connsiteY0" fmla="*/ 2245126 h 2892967"/>
                <a:gd name="connsiteX1" fmla="*/ 8694209 w 16421638"/>
                <a:gd name="connsiteY1" fmla="*/ 2029178 h 2892967"/>
                <a:gd name="connsiteX2" fmla="*/ 10315561 w 16421638"/>
                <a:gd name="connsiteY2" fmla="*/ 1669266 h 2892967"/>
                <a:gd name="connsiteX3" fmla="*/ 11413789 w 16421638"/>
                <a:gd name="connsiteY3" fmla="*/ 1266519 h 2892967"/>
                <a:gd name="connsiteX4" fmla="*/ 12124896 w 16421638"/>
                <a:gd name="connsiteY4" fmla="*/ 616905 h 2892967"/>
                <a:gd name="connsiteX5" fmla="*/ 12054402 w 16421638"/>
                <a:gd name="connsiteY5" fmla="*/ 472941 h 2892967"/>
                <a:gd name="connsiteX6" fmla="*/ 12547857 w 16421638"/>
                <a:gd name="connsiteY6" fmla="*/ 400958 h 2892967"/>
                <a:gd name="connsiteX7" fmla="*/ 12265883 w 16421638"/>
                <a:gd name="connsiteY7" fmla="*/ 400959 h 2892967"/>
                <a:gd name="connsiteX8" fmla="*/ 12406870 w 16421638"/>
                <a:gd name="connsiteY8" fmla="*/ 472940 h 2892967"/>
                <a:gd name="connsiteX9" fmla="*/ 12336377 w 16421638"/>
                <a:gd name="connsiteY9" fmla="*/ 472940 h 2892967"/>
                <a:gd name="connsiteX10" fmla="*/ 15850878 w 16421638"/>
                <a:gd name="connsiteY10" fmla="*/ 142257 h 2892967"/>
                <a:gd name="connsiteX11" fmla="*/ 15760937 w 16421638"/>
                <a:gd name="connsiteY11" fmla="*/ 1326480 h 2892967"/>
                <a:gd name="connsiteX12" fmla="*/ 15685986 w 16421638"/>
                <a:gd name="connsiteY12" fmla="*/ 1341470 h 2892967"/>
                <a:gd name="connsiteX13" fmla="*/ 15895848 w 16421638"/>
                <a:gd name="connsiteY13" fmla="*/ 1281509 h 2892967"/>
                <a:gd name="connsiteX14" fmla="*/ 15715966 w 16421638"/>
                <a:gd name="connsiteY14" fmla="*/ 1311490 h 2892967"/>
                <a:gd name="connsiteX15" fmla="*/ 15221291 w 16421638"/>
                <a:gd name="connsiteY15" fmla="*/ 1446401 h 2892967"/>
                <a:gd name="connsiteX16" fmla="*/ 14426812 w 16421638"/>
                <a:gd name="connsiteY16" fmla="*/ 1746204 h 2892967"/>
                <a:gd name="connsiteX17" fmla="*/ 13452452 w 16421638"/>
                <a:gd name="connsiteY17" fmla="*/ 2255870 h 2892967"/>
                <a:gd name="connsiteX18" fmla="*/ 13064811 w 16421638"/>
                <a:gd name="connsiteY18" fmla="*/ 2677020 h 2892967"/>
                <a:gd name="connsiteX19" fmla="*/ 12148394 w 16421638"/>
                <a:gd name="connsiteY19" fmla="*/ 2749002 h 2892967"/>
                <a:gd name="connsiteX20" fmla="*/ 7425324 w 16421638"/>
                <a:gd name="connsiteY20" fmla="*/ 2892967 h 2892967"/>
                <a:gd name="connsiteX21" fmla="*/ 3759658 w 16421638"/>
                <a:gd name="connsiteY21" fmla="*/ 2749002 h 2892967"/>
                <a:gd name="connsiteX22" fmla="*/ 446459 w 16421638"/>
                <a:gd name="connsiteY22" fmla="*/ 2505681 h 2892967"/>
                <a:gd name="connsiteX23" fmla="*/ 1080902 w 16421638"/>
                <a:gd name="connsiteY23" fmla="*/ 1597284 h 2892967"/>
                <a:gd name="connsiteX24" fmla="*/ 2702254 w 16421638"/>
                <a:gd name="connsiteY24" fmla="*/ 1453320 h 2892967"/>
                <a:gd name="connsiteX25" fmla="*/ 2913735 w 16421638"/>
                <a:gd name="connsiteY25" fmla="*/ 1813231 h 2892967"/>
                <a:gd name="connsiteX26" fmla="*/ 4394100 w 16421638"/>
                <a:gd name="connsiteY26" fmla="*/ 1813231 h 2892967"/>
                <a:gd name="connsiteX27" fmla="*/ 4746568 w 16421638"/>
                <a:gd name="connsiteY27" fmla="*/ 2245126 h 2892967"/>
                <a:gd name="connsiteX28" fmla="*/ 6085946 w 16421638"/>
                <a:gd name="connsiteY28" fmla="*/ 2245126 h 2892967"/>
                <a:gd name="connsiteX0" fmla="*/ 6085946 w 16272210"/>
                <a:gd name="connsiteY0" fmla="*/ 1929756 h 2577597"/>
                <a:gd name="connsiteX1" fmla="*/ 8694209 w 16272210"/>
                <a:gd name="connsiteY1" fmla="*/ 1713808 h 2577597"/>
                <a:gd name="connsiteX2" fmla="*/ 10315561 w 16272210"/>
                <a:gd name="connsiteY2" fmla="*/ 1353896 h 2577597"/>
                <a:gd name="connsiteX3" fmla="*/ 11413789 w 16272210"/>
                <a:gd name="connsiteY3" fmla="*/ 951149 h 2577597"/>
                <a:gd name="connsiteX4" fmla="*/ 12124896 w 16272210"/>
                <a:gd name="connsiteY4" fmla="*/ 301535 h 2577597"/>
                <a:gd name="connsiteX5" fmla="*/ 12054402 w 16272210"/>
                <a:gd name="connsiteY5" fmla="*/ 157571 h 2577597"/>
                <a:gd name="connsiteX6" fmla="*/ 12547857 w 16272210"/>
                <a:gd name="connsiteY6" fmla="*/ 85588 h 2577597"/>
                <a:gd name="connsiteX7" fmla="*/ 12265883 w 16272210"/>
                <a:gd name="connsiteY7" fmla="*/ 85589 h 2577597"/>
                <a:gd name="connsiteX8" fmla="*/ 12406870 w 16272210"/>
                <a:gd name="connsiteY8" fmla="*/ 157570 h 2577597"/>
                <a:gd name="connsiteX9" fmla="*/ 12336377 w 16272210"/>
                <a:gd name="connsiteY9" fmla="*/ 157570 h 2577597"/>
                <a:gd name="connsiteX10" fmla="*/ 12618351 w 16272210"/>
                <a:gd name="connsiteY10" fmla="*/ 229552 h 2577597"/>
                <a:gd name="connsiteX11" fmla="*/ 15760937 w 16272210"/>
                <a:gd name="connsiteY11" fmla="*/ 1011110 h 2577597"/>
                <a:gd name="connsiteX12" fmla="*/ 15685986 w 16272210"/>
                <a:gd name="connsiteY12" fmla="*/ 1026100 h 2577597"/>
                <a:gd name="connsiteX13" fmla="*/ 15895848 w 16272210"/>
                <a:gd name="connsiteY13" fmla="*/ 966139 h 2577597"/>
                <a:gd name="connsiteX14" fmla="*/ 15715966 w 16272210"/>
                <a:gd name="connsiteY14" fmla="*/ 996120 h 2577597"/>
                <a:gd name="connsiteX15" fmla="*/ 15221291 w 16272210"/>
                <a:gd name="connsiteY15" fmla="*/ 1131031 h 2577597"/>
                <a:gd name="connsiteX16" fmla="*/ 14426812 w 16272210"/>
                <a:gd name="connsiteY16" fmla="*/ 1430834 h 2577597"/>
                <a:gd name="connsiteX17" fmla="*/ 13452452 w 16272210"/>
                <a:gd name="connsiteY17" fmla="*/ 1940500 h 2577597"/>
                <a:gd name="connsiteX18" fmla="*/ 13064811 w 16272210"/>
                <a:gd name="connsiteY18" fmla="*/ 2361650 h 2577597"/>
                <a:gd name="connsiteX19" fmla="*/ 12148394 w 16272210"/>
                <a:gd name="connsiteY19" fmla="*/ 2433632 h 2577597"/>
                <a:gd name="connsiteX20" fmla="*/ 7425324 w 16272210"/>
                <a:gd name="connsiteY20" fmla="*/ 2577597 h 2577597"/>
                <a:gd name="connsiteX21" fmla="*/ 3759658 w 16272210"/>
                <a:gd name="connsiteY21" fmla="*/ 2433632 h 2577597"/>
                <a:gd name="connsiteX22" fmla="*/ 446459 w 16272210"/>
                <a:gd name="connsiteY22" fmla="*/ 2190311 h 2577597"/>
                <a:gd name="connsiteX23" fmla="*/ 1080902 w 16272210"/>
                <a:gd name="connsiteY23" fmla="*/ 1281914 h 2577597"/>
                <a:gd name="connsiteX24" fmla="*/ 2702254 w 16272210"/>
                <a:gd name="connsiteY24" fmla="*/ 1137950 h 2577597"/>
                <a:gd name="connsiteX25" fmla="*/ 2913735 w 16272210"/>
                <a:gd name="connsiteY25" fmla="*/ 1497861 h 2577597"/>
                <a:gd name="connsiteX26" fmla="*/ 4394100 w 16272210"/>
                <a:gd name="connsiteY26" fmla="*/ 1497861 h 2577597"/>
                <a:gd name="connsiteX27" fmla="*/ 4746568 w 16272210"/>
                <a:gd name="connsiteY27" fmla="*/ 1929756 h 2577597"/>
                <a:gd name="connsiteX28" fmla="*/ 6085946 w 16272210"/>
                <a:gd name="connsiteY28" fmla="*/ 1929756 h 2577597"/>
                <a:gd name="connsiteX0" fmla="*/ 6085946 w 16272210"/>
                <a:gd name="connsiteY0" fmla="*/ 1929756 h 2577597"/>
                <a:gd name="connsiteX1" fmla="*/ 8694209 w 16272210"/>
                <a:gd name="connsiteY1" fmla="*/ 1713808 h 2577597"/>
                <a:gd name="connsiteX2" fmla="*/ 10315561 w 16272210"/>
                <a:gd name="connsiteY2" fmla="*/ 1353896 h 2577597"/>
                <a:gd name="connsiteX3" fmla="*/ 11413789 w 16272210"/>
                <a:gd name="connsiteY3" fmla="*/ 951149 h 2577597"/>
                <a:gd name="connsiteX4" fmla="*/ 12124896 w 16272210"/>
                <a:gd name="connsiteY4" fmla="*/ 301535 h 2577597"/>
                <a:gd name="connsiteX5" fmla="*/ 12054402 w 16272210"/>
                <a:gd name="connsiteY5" fmla="*/ 157571 h 2577597"/>
                <a:gd name="connsiteX6" fmla="*/ 12547857 w 16272210"/>
                <a:gd name="connsiteY6" fmla="*/ 85588 h 2577597"/>
                <a:gd name="connsiteX7" fmla="*/ 12265883 w 16272210"/>
                <a:gd name="connsiteY7" fmla="*/ 85589 h 2577597"/>
                <a:gd name="connsiteX8" fmla="*/ 12406870 w 16272210"/>
                <a:gd name="connsiteY8" fmla="*/ 157570 h 2577597"/>
                <a:gd name="connsiteX9" fmla="*/ 12336377 w 16272210"/>
                <a:gd name="connsiteY9" fmla="*/ 157570 h 2577597"/>
                <a:gd name="connsiteX10" fmla="*/ 12618351 w 16272210"/>
                <a:gd name="connsiteY10" fmla="*/ 229552 h 2577597"/>
                <a:gd name="connsiteX11" fmla="*/ 15760937 w 16272210"/>
                <a:gd name="connsiteY11" fmla="*/ 1011110 h 2577597"/>
                <a:gd name="connsiteX12" fmla="*/ 15685986 w 16272210"/>
                <a:gd name="connsiteY12" fmla="*/ 1026100 h 2577597"/>
                <a:gd name="connsiteX13" fmla="*/ 12477364 w 16272210"/>
                <a:gd name="connsiteY13" fmla="*/ 373517 h 2577597"/>
                <a:gd name="connsiteX14" fmla="*/ 15715966 w 16272210"/>
                <a:gd name="connsiteY14" fmla="*/ 996120 h 2577597"/>
                <a:gd name="connsiteX15" fmla="*/ 15221291 w 16272210"/>
                <a:gd name="connsiteY15" fmla="*/ 1131031 h 2577597"/>
                <a:gd name="connsiteX16" fmla="*/ 14426812 w 16272210"/>
                <a:gd name="connsiteY16" fmla="*/ 1430834 h 2577597"/>
                <a:gd name="connsiteX17" fmla="*/ 13452452 w 16272210"/>
                <a:gd name="connsiteY17" fmla="*/ 1940500 h 2577597"/>
                <a:gd name="connsiteX18" fmla="*/ 13064811 w 16272210"/>
                <a:gd name="connsiteY18" fmla="*/ 2361650 h 2577597"/>
                <a:gd name="connsiteX19" fmla="*/ 12148394 w 16272210"/>
                <a:gd name="connsiteY19" fmla="*/ 2433632 h 2577597"/>
                <a:gd name="connsiteX20" fmla="*/ 7425324 w 16272210"/>
                <a:gd name="connsiteY20" fmla="*/ 2577597 h 2577597"/>
                <a:gd name="connsiteX21" fmla="*/ 3759658 w 16272210"/>
                <a:gd name="connsiteY21" fmla="*/ 2433632 h 2577597"/>
                <a:gd name="connsiteX22" fmla="*/ 446459 w 16272210"/>
                <a:gd name="connsiteY22" fmla="*/ 2190311 h 2577597"/>
                <a:gd name="connsiteX23" fmla="*/ 1080902 w 16272210"/>
                <a:gd name="connsiteY23" fmla="*/ 1281914 h 2577597"/>
                <a:gd name="connsiteX24" fmla="*/ 2702254 w 16272210"/>
                <a:gd name="connsiteY24" fmla="*/ 1137950 h 2577597"/>
                <a:gd name="connsiteX25" fmla="*/ 2913735 w 16272210"/>
                <a:gd name="connsiteY25" fmla="*/ 1497861 h 2577597"/>
                <a:gd name="connsiteX26" fmla="*/ 4394100 w 16272210"/>
                <a:gd name="connsiteY26" fmla="*/ 1497861 h 2577597"/>
                <a:gd name="connsiteX27" fmla="*/ 4746568 w 16272210"/>
                <a:gd name="connsiteY27" fmla="*/ 1929756 h 2577597"/>
                <a:gd name="connsiteX28" fmla="*/ 6085946 w 16272210"/>
                <a:gd name="connsiteY28" fmla="*/ 1929756 h 2577597"/>
                <a:gd name="connsiteX0" fmla="*/ 6085946 w 16233248"/>
                <a:gd name="connsiteY0" fmla="*/ 1929756 h 2577597"/>
                <a:gd name="connsiteX1" fmla="*/ 8694209 w 16233248"/>
                <a:gd name="connsiteY1" fmla="*/ 1713808 h 2577597"/>
                <a:gd name="connsiteX2" fmla="*/ 10315561 w 16233248"/>
                <a:gd name="connsiteY2" fmla="*/ 1353896 h 2577597"/>
                <a:gd name="connsiteX3" fmla="*/ 11413789 w 16233248"/>
                <a:gd name="connsiteY3" fmla="*/ 951149 h 2577597"/>
                <a:gd name="connsiteX4" fmla="*/ 12124896 w 16233248"/>
                <a:gd name="connsiteY4" fmla="*/ 301535 h 2577597"/>
                <a:gd name="connsiteX5" fmla="*/ 12054402 w 16233248"/>
                <a:gd name="connsiteY5" fmla="*/ 157571 h 2577597"/>
                <a:gd name="connsiteX6" fmla="*/ 12547857 w 16233248"/>
                <a:gd name="connsiteY6" fmla="*/ 85588 h 2577597"/>
                <a:gd name="connsiteX7" fmla="*/ 12265883 w 16233248"/>
                <a:gd name="connsiteY7" fmla="*/ 85589 h 2577597"/>
                <a:gd name="connsiteX8" fmla="*/ 12406870 w 16233248"/>
                <a:gd name="connsiteY8" fmla="*/ 157570 h 2577597"/>
                <a:gd name="connsiteX9" fmla="*/ 12336377 w 16233248"/>
                <a:gd name="connsiteY9" fmla="*/ 157570 h 2577597"/>
                <a:gd name="connsiteX10" fmla="*/ 12618351 w 16233248"/>
                <a:gd name="connsiteY10" fmla="*/ 229552 h 2577597"/>
                <a:gd name="connsiteX11" fmla="*/ 12688845 w 16233248"/>
                <a:gd name="connsiteY11" fmla="*/ 229552 h 2577597"/>
                <a:gd name="connsiteX12" fmla="*/ 15685986 w 16233248"/>
                <a:gd name="connsiteY12" fmla="*/ 1026100 h 2577597"/>
                <a:gd name="connsiteX13" fmla="*/ 12477364 w 16233248"/>
                <a:gd name="connsiteY13" fmla="*/ 373517 h 2577597"/>
                <a:gd name="connsiteX14" fmla="*/ 15715966 w 16233248"/>
                <a:gd name="connsiteY14" fmla="*/ 996120 h 2577597"/>
                <a:gd name="connsiteX15" fmla="*/ 15221291 w 16233248"/>
                <a:gd name="connsiteY15" fmla="*/ 1131031 h 2577597"/>
                <a:gd name="connsiteX16" fmla="*/ 14426812 w 16233248"/>
                <a:gd name="connsiteY16" fmla="*/ 1430834 h 2577597"/>
                <a:gd name="connsiteX17" fmla="*/ 13452452 w 16233248"/>
                <a:gd name="connsiteY17" fmla="*/ 1940500 h 2577597"/>
                <a:gd name="connsiteX18" fmla="*/ 13064811 w 16233248"/>
                <a:gd name="connsiteY18" fmla="*/ 2361650 h 2577597"/>
                <a:gd name="connsiteX19" fmla="*/ 12148394 w 16233248"/>
                <a:gd name="connsiteY19" fmla="*/ 2433632 h 2577597"/>
                <a:gd name="connsiteX20" fmla="*/ 7425324 w 16233248"/>
                <a:gd name="connsiteY20" fmla="*/ 2577597 h 2577597"/>
                <a:gd name="connsiteX21" fmla="*/ 3759658 w 16233248"/>
                <a:gd name="connsiteY21" fmla="*/ 2433632 h 2577597"/>
                <a:gd name="connsiteX22" fmla="*/ 446459 w 16233248"/>
                <a:gd name="connsiteY22" fmla="*/ 2190311 h 2577597"/>
                <a:gd name="connsiteX23" fmla="*/ 1080902 w 16233248"/>
                <a:gd name="connsiteY23" fmla="*/ 1281914 h 2577597"/>
                <a:gd name="connsiteX24" fmla="*/ 2702254 w 16233248"/>
                <a:gd name="connsiteY24" fmla="*/ 1137950 h 2577597"/>
                <a:gd name="connsiteX25" fmla="*/ 2913735 w 16233248"/>
                <a:gd name="connsiteY25" fmla="*/ 1497861 h 2577597"/>
                <a:gd name="connsiteX26" fmla="*/ 4394100 w 16233248"/>
                <a:gd name="connsiteY26" fmla="*/ 1497861 h 2577597"/>
                <a:gd name="connsiteX27" fmla="*/ 4746568 w 16233248"/>
                <a:gd name="connsiteY27" fmla="*/ 1929756 h 2577597"/>
                <a:gd name="connsiteX28" fmla="*/ 6085946 w 16233248"/>
                <a:gd name="connsiteY28" fmla="*/ 1929756 h 2577597"/>
                <a:gd name="connsiteX0" fmla="*/ 6085946 w 16233248"/>
                <a:gd name="connsiteY0" fmla="*/ 1929756 h 2577597"/>
                <a:gd name="connsiteX1" fmla="*/ 8694209 w 16233248"/>
                <a:gd name="connsiteY1" fmla="*/ 1713808 h 2577597"/>
                <a:gd name="connsiteX2" fmla="*/ 10315561 w 16233248"/>
                <a:gd name="connsiteY2" fmla="*/ 1353896 h 2577597"/>
                <a:gd name="connsiteX3" fmla="*/ 11413789 w 16233248"/>
                <a:gd name="connsiteY3" fmla="*/ 951149 h 2577597"/>
                <a:gd name="connsiteX4" fmla="*/ 12124896 w 16233248"/>
                <a:gd name="connsiteY4" fmla="*/ 301535 h 2577597"/>
                <a:gd name="connsiteX5" fmla="*/ 12054402 w 16233248"/>
                <a:gd name="connsiteY5" fmla="*/ 157571 h 2577597"/>
                <a:gd name="connsiteX6" fmla="*/ 12547857 w 16233248"/>
                <a:gd name="connsiteY6" fmla="*/ 85588 h 2577597"/>
                <a:gd name="connsiteX7" fmla="*/ 12265883 w 16233248"/>
                <a:gd name="connsiteY7" fmla="*/ 85589 h 2577597"/>
                <a:gd name="connsiteX8" fmla="*/ 12406870 w 16233248"/>
                <a:gd name="connsiteY8" fmla="*/ 157570 h 2577597"/>
                <a:gd name="connsiteX9" fmla="*/ 12336377 w 16233248"/>
                <a:gd name="connsiteY9" fmla="*/ 157570 h 2577597"/>
                <a:gd name="connsiteX10" fmla="*/ 12618351 w 16233248"/>
                <a:gd name="connsiteY10" fmla="*/ 229552 h 2577597"/>
                <a:gd name="connsiteX11" fmla="*/ 12688845 w 16233248"/>
                <a:gd name="connsiteY11" fmla="*/ 229552 h 2577597"/>
                <a:gd name="connsiteX12" fmla="*/ 15685986 w 16233248"/>
                <a:gd name="connsiteY12" fmla="*/ 1026100 h 2577597"/>
                <a:gd name="connsiteX13" fmla="*/ 12477364 w 16233248"/>
                <a:gd name="connsiteY13" fmla="*/ 373517 h 2577597"/>
                <a:gd name="connsiteX14" fmla="*/ 12759338 w 16233248"/>
                <a:gd name="connsiteY14" fmla="*/ 373517 h 2577597"/>
                <a:gd name="connsiteX15" fmla="*/ 15221291 w 16233248"/>
                <a:gd name="connsiteY15" fmla="*/ 1131031 h 2577597"/>
                <a:gd name="connsiteX16" fmla="*/ 14426812 w 16233248"/>
                <a:gd name="connsiteY16" fmla="*/ 1430834 h 2577597"/>
                <a:gd name="connsiteX17" fmla="*/ 13452452 w 16233248"/>
                <a:gd name="connsiteY17" fmla="*/ 1940500 h 2577597"/>
                <a:gd name="connsiteX18" fmla="*/ 13064811 w 16233248"/>
                <a:gd name="connsiteY18" fmla="*/ 2361650 h 2577597"/>
                <a:gd name="connsiteX19" fmla="*/ 12148394 w 16233248"/>
                <a:gd name="connsiteY19" fmla="*/ 2433632 h 2577597"/>
                <a:gd name="connsiteX20" fmla="*/ 7425324 w 16233248"/>
                <a:gd name="connsiteY20" fmla="*/ 2577597 h 2577597"/>
                <a:gd name="connsiteX21" fmla="*/ 3759658 w 16233248"/>
                <a:gd name="connsiteY21" fmla="*/ 2433632 h 2577597"/>
                <a:gd name="connsiteX22" fmla="*/ 446459 w 16233248"/>
                <a:gd name="connsiteY22" fmla="*/ 2190311 h 2577597"/>
                <a:gd name="connsiteX23" fmla="*/ 1080902 w 16233248"/>
                <a:gd name="connsiteY23" fmla="*/ 1281914 h 2577597"/>
                <a:gd name="connsiteX24" fmla="*/ 2702254 w 16233248"/>
                <a:gd name="connsiteY24" fmla="*/ 1137950 h 2577597"/>
                <a:gd name="connsiteX25" fmla="*/ 2913735 w 16233248"/>
                <a:gd name="connsiteY25" fmla="*/ 1497861 h 2577597"/>
                <a:gd name="connsiteX26" fmla="*/ 4394100 w 16233248"/>
                <a:gd name="connsiteY26" fmla="*/ 1497861 h 2577597"/>
                <a:gd name="connsiteX27" fmla="*/ 4746568 w 16233248"/>
                <a:gd name="connsiteY27" fmla="*/ 1929756 h 2577597"/>
                <a:gd name="connsiteX28" fmla="*/ 6085946 w 16233248"/>
                <a:gd name="connsiteY28" fmla="*/ 1929756 h 2577597"/>
                <a:gd name="connsiteX0" fmla="*/ 6085946 w 15499203"/>
                <a:gd name="connsiteY0" fmla="*/ 1929756 h 2577597"/>
                <a:gd name="connsiteX1" fmla="*/ 8694209 w 15499203"/>
                <a:gd name="connsiteY1" fmla="*/ 1713808 h 2577597"/>
                <a:gd name="connsiteX2" fmla="*/ 10315561 w 15499203"/>
                <a:gd name="connsiteY2" fmla="*/ 1353896 h 2577597"/>
                <a:gd name="connsiteX3" fmla="*/ 11413789 w 15499203"/>
                <a:gd name="connsiteY3" fmla="*/ 951149 h 2577597"/>
                <a:gd name="connsiteX4" fmla="*/ 12124896 w 15499203"/>
                <a:gd name="connsiteY4" fmla="*/ 301535 h 2577597"/>
                <a:gd name="connsiteX5" fmla="*/ 12054402 w 15499203"/>
                <a:gd name="connsiteY5" fmla="*/ 157571 h 2577597"/>
                <a:gd name="connsiteX6" fmla="*/ 12547857 w 15499203"/>
                <a:gd name="connsiteY6" fmla="*/ 85588 h 2577597"/>
                <a:gd name="connsiteX7" fmla="*/ 12265883 w 15499203"/>
                <a:gd name="connsiteY7" fmla="*/ 85589 h 2577597"/>
                <a:gd name="connsiteX8" fmla="*/ 12406870 w 15499203"/>
                <a:gd name="connsiteY8" fmla="*/ 157570 h 2577597"/>
                <a:gd name="connsiteX9" fmla="*/ 12336377 w 15499203"/>
                <a:gd name="connsiteY9" fmla="*/ 157570 h 2577597"/>
                <a:gd name="connsiteX10" fmla="*/ 12618351 w 15499203"/>
                <a:gd name="connsiteY10" fmla="*/ 229552 h 2577597"/>
                <a:gd name="connsiteX11" fmla="*/ 12688845 w 15499203"/>
                <a:gd name="connsiteY11" fmla="*/ 229552 h 2577597"/>
                <a:gd name="connsiteX12" fmla="*/ 12547858 w 15499203"/>
                <a:gd name="connsiteY12" fmla="*/ 229552 h 2577597"/>
                <a:gd name="connsiteX13" fmla="*/ 12477364 w 15499203"/>
                <a:gd name="connsiteY13" fmla="*/ 373517 h 2577597"/>
                <a:gd name="connsiteX14" fmla="*/ 12759338 w 15499203"/>
                <a:gd name="connsiteY14" fmla="*/ 373517 h 2577597"/>
                <a:gd name="connsiteX15" fmla="*/ 15221291 w 15499203"/>
                <a:gd name="connsiteY15" fmla="*/ 1131031 h 2577597"/>
                <a:gd name="connsiteX16" fmla="*/ 14426812 w 15499203"/>
                <a:gd name="connsiteY16" fmla="*/ 1430834 h 2577597"/>
                <a:gd name="connsiteX17" fmla="*/ 13452452 w 15499203"/>
                <a:gd name="connsiteY17" fmla="*/ 1940500 h 2577597"/>
                <a:gd name="connsiteX18" fmla="*/ 13064811 w 15499203"/>
                <a:gd name="connsiteY18" fmla="*/ 2361650 h 2577597"/>
                <a:gd name="connsiteX19" fmla="*/ 12148394 w 15499203"/>
                <a:gd name="connsiteY19" fmla="*/ 2433632 h 2577597"/>
                <a:gd name="connsiteX20" fmla="*/ 7425324 w 15499203"/>
                <a:gd name="connsiteY20" fmla="*/ 2577597 h 2577597"/>
                <a:gd name="connsiteX21" fmla="*/ 3759658 w 15499203"/>
                <a:gd name="connsiteY21" fmla="*/ 2433632 h 2577597"/>
                <a:gd name="connsiteX22" fmla="*/ 446459 w 15499203"/>
                <a:gd name="connsiteY22" fmla="*/ 2190311 h 2577597"/>
                <a:gd name="connsiteX23" fmla="*/ 1080902 w 15499203"/>
                <a:gd name="connsiteY23" fmla="*/ 1281914 h 2577597"/>
                <a:gd name="connsiteX24" fmla="*/ 2702254 w 15499203"/>
                <a:gd name="connsiteY24" fmla="*/ 1137950 h 2577597"/>
                <a:gd name="connsiteX25" fmla="*/ 2913735 w 15499203"/>
                <a:gd name="connsiteY25" fmla="*/ 1497861 h 2577597"/>
                <a:gd name="connsiteX26" fmla="*/ 4394100 w 15499203"/>
                <a:gd name="connsiteY26" fmla="*/ 1497861 h 2577597"/>
                <a:gd name="connsiteX27" fmla="*/ 4746568 w 15499203"/>
                <a:gd name="connsiteY27" fmla="*/ 1929756 h 2577597"/>
                <a:gd name="connsiteX28" fmla="*/ 6085946 w 15499203"/>
                <a:gd name="connsiteY28" fmla="*/ 1929756 h 2577597"/>
                <a:gd name="connsiteX0" fmla="*/ 6085946 w 14589326"/>
                <a:gd name="connsiteY0" fmla="*/ 1929756 h 2577597"/>
                <a:gd name="connsiteX1" fmla="*/ 8694209 w 14589326"/>
                <a:gd name="connsiteY1" fmla="*/ 1713808 h 2577597"/>
                <a:gd name="connsiteX2" fmla="*/ 10315561 w 14589326"/>
                <a:gd name="connsiteY2" fmla="*/ 1353896 h 2577597"/>
                <a:gd name="connsiteX3" fmla="*/ 11413789 w 14589326"/>
                <a:gd name="connsiteY3" fmla="*/ 951149 h 2577597"/>
                <a:gd name="connsiteX4" fmla="*/ 12124896 w 14589326"/>
                <a:gd name="connsiteY4" fmla="*/ 301535 h 2577597"/>
                <a:gd name="connsiteX5" fmla="*/ 12054402 w 14589326"/>
                <a:gd name="connsiteY5" fmla="*/ 157571 h 2577597"/>
                <a:gd name="connsiteX6" fmla="*/ 12547857 w 14589326"/>
                <a:gd name="connsiteY6" fmla="*/ 85588 h 2577597"/>
                <a:gd name="connsiteX7" fmla="*/ 12265883 w 14589326"/>
                <a:gd name="connsiteY7" fmla="*/ 85589 h 2577597"/>
                <a:gd name="connsiteX8" fmla="*/ 12406870 w 14589326"/>
                <a:gd name="connsiteY8" fmla="*/ 157570 h 2577597"/>
                <a:gd name="connsiteX9" fmla="*/ 12336377 w 14589326"/>
                <a:gd name="connsiteY9" fmla="*/ 157570 h 2577597"/>
                <a:gd name="connsiteX10" fmla="*/ 12618351 w 14589326"/>
                <a:gd name="connsiteY10" fmla="*/ 229552 h 2577597"/>
                <a:gd name="connsiteX11" fmla="*/ 12688845 w 14589326"/>
                <a:gd name="connsiteY11" fmla="*/ 229552 h 2577597"/>
                <a:gd name="connsiteX12" fmla="*/ 12547858 w 14589326"/>
                <a:gd name="connsiteY12" fmla="*/ 229552 h 2577597"/>
                <a:gd name="connsiteX13" fmla="*/ 12477364 w 14589326"/>
                <a:gd name="connsiteY13" fmla="*/ 373517 h 2577597"/>
                <a:gd name="connsiteX14" fmla="*/ 12759338 w 14589326"/>
                <a:gd name="connsiteY14" fmla="*/ 373517 h 2577597"/>
                <a:gd name="connsiteX15" fmla="*/ 12477365 w 14589326"/>
                <a:gd name="connsiteY15" fmla="*/ 589464 h 2577597"/>
                <a:gd name="connsiteX16" fmla="*/ 14426812 w 14589326"/>
                <a:gd name="connsiteY16" fmla="*/ 1430834 h 2577597"/>
                <a:gd name="connsiteX17" fmla="*/ 13452452 w 14589326"/>
                <a:gd name="connsiteY17" fmla="*/ 1940500 h 2577597"/>
                <a:gd name="connsiteX18" fmla="*/ 13064811 w 14589326"/>
                <a:gd name="connsiteY18" fmla="*/ 2361650 h 2577597"/>
                <a:gd name="connsiteX19" fmla="*/ 12148394 w 14589326"/>
                <a:gd name="connsiteY19" fmla="*/ 2433632 h 2577597"/>
                <a:gd name="connsiteX20" fmla="*/ 7425324 w 14589326"/>
                <a:gd name="connsiteY20" fmla="*/ 2577597 h 2577597"/>
                <a:gd name="connsiteX21" fmla="*/ 3759658 w 14589326"/>
                <a:gd name="connsiteY21" fmla="*/ 2433632 h 2577597"/>
                <a:gd name="connsiteX22" fmla="*/ 446459 w 14589326"/>
                <a:gd name="connsiteY22" fmla="*/ 2190311 h 2577597"/>
                <a:gd name="connsiteX23" fmla="*/ 1080902 w 14589326"/>
                <a:gd name="connsiteY23" fmla="*/ 1281914 h 2577597"/>
                <a:gd name="connsiteX24" fmla="*/ 2702254 w 14589326"/>
                <a:gd name="connsiteY24" fmla="*/ 1137950 h 2577597"/>
                <a:gd name="connsiteX25" fmla="*/ 2913735 w 14589326"/>
                <a:gd name="connsiteY25" fmla="*/ 1497861 h 2577597"/>
                <a:gd name="connsiteX26" fmla="*/ 4394100 w 14589326"/>
                <a:gd name="connsiteY26" fmla="*/ 1497861 h 2577597"/>
                <a:gd name="connsiteX27" fmla="*/ 4746568 w 14589326"/>
                <a:gd name="connsiteY27" fmla="*/ 1929756 h 2577597"/>
                <a:gd name="connsiteX28" fmla="*/ 6085946 w 14589326"/>
                <a:gd name="connsiteY28" fmla="*/ 1929756 h 2577597"/>
                <a:gd name="connsiteX0" fmla="*/ 6085946 w 13526862"/>
                <a:gd name="connsiteY0" fmla="*/ 1929756 h 2577597"/>
                <a:gd name="connsiteX1" fmla="*/ 8694209 w 13526862"/>
                <a:gd name="connsiteY1" fmla="*/ 1713808 h 2577597"/>
                <a:gd name="connsiteX2" fmla="*/ 10315561 w 13526862"/>
                <a:gd name="connsiteY2" fmla="*/ 1353896 h 2577597"/>
                <a:gd name="connsiteX3" fmla="*/ 11413789 w 13526862"/>
                <a:gd name="connsiteY3" fmla="*/ 951149 h 2577597"/>
                <a:gd name="connsiteX4" fmla="*/ 12124896 w 13526862"/>
                <a:gd name="connsiteY4" fmla="*/ 301535 h 2577597"/>
                <a:gd name="connsiteX5" fmla="*/ 12054402 w 13526862"/>
                <a:gd name="connsiteY5" fmla="*/ 157571 h 2577597"/>
                <a:gd name="connsiteX6" fmla="*/ 12547857 w 13526862"/>
                <a:gd name="connsiteY6" fmla="*/ 85588 h 2577597"/>
                <a:gd name="connsiteX7" fmla="*/ 12265883 w 13526862"/>
                <a:gd name="connsiteY7" fmla="*/ 85589 h 2577597"/>
                <a:gd name="connsiteX8" fmla="*/ 12406870 w 13526862"/>
                <a:gd name="connsiteY8" fmla="*/ 157570 h 2577597"/>
                <a:gd name="connsiteX9" fmla="*/ 12336377 w 13526862"/>
                <a:gd name="connsiteY9" fmla="*/ 157570 h 2577597"/>
                <a:gd name="connsiteX10" fmla="*/ 12618351 w 13526862"/>
                <a:gd name="connsiteY10" fmla="*/ 229552 h 2577597"/>
                <a:gd name="connsiteX11" fmla="*/ 12688845 w 13526862"/>
                <a:gd name="connsiteY11" fmla="*/ 229552 h 2577597"/>
                <a:gd name="connsiteX12" fmla="*/ 12547858 w 13526862"/>
                <a:gd name="connsiteY12" fmla="*/ 229552 h 2577597"/>
                <a:gd name="connsiteX13" fmla="*/ 12477364 w 13526862"/>
                <a:gd name="connsiteY13" fmla="*/ 373517 h 2577597"/>
                <a:gd name="connsiteX14" fmla="*/ 12759338 w 13526862"/>
                <a:gd name="connsiteY14" fmla="*/ 373517 h 2577597"/>
                <a:gd name="connsiteX15" fmla="*/ 12477365 w 13526862"/>
                <a:gd name="connsiteY15" fmla="*/ 589464 h 2577597"/>
                <a:gd name="connsiteX16" fmla="*/ 12618352 w 13526862"/>
                <a:gd name="connsiteY16" fmla="*/ 877393 h 2577597"/>
                <a:gd name="connsiteX17" fmla="*/ 13452452 w 13526862"/>
                <a:gd name="connsiteY17" fmla="*/ 1940500 h 2577597"/>
                <a:gd name="connsiteX18" fmla="*/ 13064811 w 13526862"/>
                <a:gd name="connsiteY18" fmla="*/ 2361650 h 2577597"/>
                <a:gd name="connsiteX19" fmla="*/ 12148394 w 13526862"/>
                <a:gd name="connsiteY19" fmla="*/ 2433632 h 2577597"/>
                <a:gd name="connsiteX20" fmla="*/ 7425324 w 13526862"/>
                <a:gd name="connsiteY20" fmla="*/ 2577597 h 2577597"/>
                <a:gd name="connsiteX21" fmla="*/ 3759658 w 13526862"/>
                <a:gd name="connsiteY21" fmla="*/ 2433632 h 2577597"/>
                <a:gd name="connsiteX22" fmla="*/ 446459 w 13526862"/>
                <a:gd name="connsiteY22" fmla="*/ 2190311 h 2577597"/>
                <a:gd name="connsiteX23" fmla="*/ 1080902 w 13526862"/>
                <a:gd name="connsiteY23" fmla="*/ 1281914 h 2577597"/>
                <a:gd name="connsiteX24" fmla="*/ 2702254 w 13526862"/>
                <a:gd name="connsiteY24" fmla="*/ 1137950 h 2577597"/>
                <a:gd name="connsiteX25" fmla="*/ 2913735 w 13526862"/>
                <a:gd name="connsiteY25" fmla="*/ 1497861 h 2577597"/>
                <a:gd name="connsiteX26" fmla="*/ 4394100 w 13526862"/>
                <a:gd name="connsiteY26" fmla="*/ 1497861 h 2577597"/>
                <a:gd name="connsiteX27" fmla="*/ 4746568 w 13526862"/>
                <a:gd name="connsiteY27" fmla="*/ 1929756 h 2577597"/>
                <a:gd name="connsiteX28" fmla="*/ 6085946 w 13526862"/>
                <a:gd name="connsiteY28" fmla="*/ 1929756 h 2577597"/>
                <a:gd name="connsiteX0" fmla="*/ 6085946 w 13200118"/>
                <a:gd name="connsiteY0" fmla="*/ 1929756 h 2577597"/>
                <a:gd name="connsiteX1" fmla="*/ 8694209 w 13200118"/>
                <a:gd name="connsiteY1" fmla="*/ 1713808 h 2577597"/>
                <a:gd name="connsiteX2" fmla="*/ 10315561 w 13200118"/>
                <a:gd name="connsiteY2" fmla="*/ 1353896 h 2577597"/>
                <a:gd name="connsiteX3" fmla="*/ 11413789 w 13200118"/>
                <a:gd name="connsiteY3" fmla="*/ 951149 h 2577597"/>
                <a:gd name="connsiteX4" fmla="*/ 12124896 w 13200118"/>
                <a:gd name="connsiteY4" fmla="*/ 301535 h 2577597"/>
                <a:gd name="connsiteX5" fmla="*/ 12054402 w 13200118"/>
                <a:gd name="connsiteY5" fmla="*/ 157571 h 2577597"/>
                <a:gd name="connsiteX6" fmla="*/ 12547857 w 13200118"/>
                <a:gd name="connsiteY6" fmla="*/ 85588 h 2577597"/>
                <a:gd name="connsiteX7" fmla="*/ 12265883 w 13200118"/>
                <a:gd name="connsiteY7" fmla="*/ 85589 h 2577597"/>
                <a:gd name="connsiteX8" fmla="*/ 12406870 w 13200118"/>
                <a:gd name="connsiteY8" fmla="*/ 157570 h 2577597"/>
                <a:gd name="connsiteX9" fmla="*/ 12336377 w 13200118"/>
                <a:gd name="connsiteY9" fmla="*/ 157570 h 2577597"/>
                <a:gd name="connsiteX10" fmla="*/ 12618351 w 13200118"/>
                <a:gd name="connsiteY10" fmla="*/ 229552 h 2577597"/>
                <a:gd name="connsiteX11" fmla="*/ 12688845 w 13200118"/>
                <a:gd name="connsiteY11" fmla="*/ 229552 h 2577597"/>
                <a:gd name="connsiteX12" fmla="*/ 12547858 w 13200118"/>
                <a:gd name="connsiteY12" fmla="*/ 229552 h 2577597"/>
                <a:gd name="connsiteX13" fmla="*/ 12477364 w 13200118"/>
                <a:gd name="connsiteY13" fmla="*/ 373517 h 2577597"/>
                <a:gd name="connsiteX14" fmla="*/ 12759338 w 13200118"/>
                <a:gd name="connsiteY14" fmla="*/ 373517 h 2577597"/>
                <a:gd name="connsiteX15" fmla="*/ 12477365 w 13200118"/>
                <a:gd name="connsiteY15" fmla="*/ 589464 h 2577597"/>
                <a:gd name="connsiteX16" fmla="*/ 12618352 w 13200118"/>
                <a:gd name="connsiteY16" fmla="*/ 877393 h 2577597"/>
                <a:gd name="connsiteX17" fmla="*/ 12829833 w 13200118"/>
                <a:gd name="connsiteY17" fmla="*/ 1381270 h 2577597"/>
                <a:gd name="connsiteX18" fmla="*/ 13064811 w 13200118"/>
                <a:gd name="connsiteY18" fmla="*/ 2361650 h 2577597"/>
                <a:gd name="connsiteX19" fmla="*/ 12148394 w 13200118"/>
                <a:gd name="connsiteY19" fmla="*/ 2433632 h 2577597"/>
                <a:gd name="connsiteX20" fmla="*/ 7425324 w 13200118"/>
                <a:gd name="connsiteY20" fmla="*/ 2577597 h 2577597"/>
                <a:gd name="connsiteX21" fmla="*/ 3759658 w 13200118"/>
                <a:gd name="connsiteY21" fmla="*/ 2433632 h 2577597"/>
                <a:gd name="connsiteX22" fmla="*/ 446459 w 13200118"/>
                <a:gd name="connsiteY22" fmla="*/ 2190311 h 2577597"/>
                <a:gd name="connsiteX23" fmla="*/ 1080902 w 13200118"/>
                <a:gd name="connsiteY23" fmla="*/ 1281914 h 2577597"/>
                <a:gd name="connsiteX24" fmla="*/ 2702254 w 13200118"/>
                <a:gd name="connsiteY24" fmla="*/ 1137950 h 2577597"/>
                <a:gd name="connsiteX25" fmla="*/ 2913735 w 13200118"/>
                <a:gd name="connsiteY25" fmla="*/ 1497861 h 2577597"/>
                <a:gd name="connsiteX26" fmla="*/ 4394100 w 13200118"/>
                <a:gd name="connsiteY26" fmla="*/ 1497861 h 2577597"/>
                <a:gd name="connsiteX27" fmla="*/ 4746568 w 13200118"/>
                <a:gd name="connsiteY27" fmla="*/ 1929756 h 2577597"/>
                <a:gd name="connsiteX28" fmla="*/ 6085946 w 13200118"/>
                <a:gd name="connsiteY28" fmla="*/ 1929756 h 2577597"/>
                <a:gd name="connsiteX0" fmla="*/ 6085946 w 13200118"/>
                <a:gd name="connsiteY0" fmla="*/ 1929756 h 2577597"/>
                <a:gd name="connsiteX1" fmla="*/ 8694209 w 13200118"/>
                <a:gd name="connsiteY1" fmla="*/ 1713808 h 2577597"/>
                <a:gd name="connsiteX2" fmla="*/ 10315561 w 13200118"/>
                <a:gd name="connsiteY2" fmla="*/ 1353896 h 2577597"/>
                <a:gd name="connsiteX3" fmla="*/ 11413789 w 13200118"/>
                <a:gd name="connsiteY3" fmla="*/ 951149 h 2577597"/>
                <a:gd name="connsiteX4" fmla="*/ 12124896 w 13200118"/>
                <a:gd name="connsiteY4" fmla="*/ 301535 h 2577597"/>
                <a:gd name="connsiteX5" fmla="*/ 12054402 w 13200118"/>
                <a:gd name="connsiteY5" fmla="*/ 157571 h 2577597"/>
                <a:gd name="connsiteX6" fmla="*/ 12547857 w 13200118"/>
                <a:gd name="connsiteY6" fmla="*/ 85588 h 2577597"/>
                <a:gd name="connsiteX7" fmla="*/ 12265883 w 13200118"/>
                <a:gd name="connsiteY7" fmla="*/ 85589 h 2577597"/>
                <a:gd name="connsiteX8" fmla="*/ 12406870 w 13200118"/>
                <a:gd name="connsiteY8" fmla="*/ 157570 h 2577597"/>
                <a:gd name="connsiteX9" fmla="*/ 12336377 w 13200118"/>
                <a:gd name="connsiteY9" fmla="*/ 157570 h 2577597"/>
                <a:gd name="connsiteX10" fmla="*/ 12618351 w 13200118"/>
                <a:gd name="connsiteY10" fmla="*/ 229552 h 2577597"/>
                <a:gd name="connsiteX11" fmla="*/ 12688845 w 13200118"/>
                <a:gd name="connsiteY11" fmla="*/ 229552 h 2577597"/>
                <a:gd name="connsiteX12" fmla="*/ 12547858 w 13200118"/>
                <a:gd name="connsiteY12" fmla="*/ 229552 h 2577597"/>
                <a:gd name="connsiteX13" fmla="*/ 12477364 w 13200118"/>
                <a:gd name="connsiteY13" fmla="*/ 373517 h 2577597"/>
                <a:gd name="connsiteX14" fmla="*/ 12759338 w 13200118"/>
                <a:gd name="connsiteY14" fmla="*/ 373517 h 2577597"/>
                <a:gd name="connsiteX15" fmla="*/ 12477365 w 13200118"/>
                <a:gd name="connsiteY15" fmla="*/ 589464 h 2577597"/>
                <a:gd name="connsiteX16" fmla="*/ 12618352 w 13200118"/>
                <a:gd name="connsiteY16" fmla="*/ 877393 h 2577597"/>
                <a:gd name="connsiteX17" fmla="*/ 12829833 w 13200118"/>
                <a:gd name="connsiteY17" fmla="*/ 1381270 h 2577597"/>
                <a:gd name="connsiteX18" fmla="*/ 12547858 w 13200118"/>
                <a:gd name="connsiteY18" fmla="*/ 2246629 h 2577597"/>
                <a:gd name="connsiteX19" fmla="*/ 12148394 w 13200118"/>
                <a:gd name="connsiteY19" fmla="*/ 2433632 h 2577597"/>
                <a:gd name="connsiteX20" fmla="*/ 7425324 w 13200118"/>
                <a:gd name="connsiteY20" fmla="*/ 2577597 h 2577597"/>
                <a:gd name="connsiteX21" fmla="*/ 3759658 w 13200118"/>
                <a:gd name="connsiteY21" fmla="*/ 2433632 h 2577597"/>
                <a:gd name="connsiteX22" fmla="*/ 446459 w 13200118"/>
                <a:gd name="connsiteY22" fmla="*/ 2190311 h 2577597"/>
                <a:gd name="connsiteX23" fmla="*/ 1080902 w 13200118"/>
                <a:gd name="connsiteY23" fmla="*/ 1281914 h 2577597"/>
                <a:gd name="connsiteX24" fmla="*/ 2702254 w 13200118"/>
                <a:gd name="connsiteY24" fmla="*/ 1137950 h 2577597"/>
                <a:gd name="connsiteX25" fmla="*/ 2913735 w 13200118"/>
                <a:gd name="connsiteY25" fmla="*/ 1497861 h 2577597"/>
                <a:gd name="connsiteX26" fmla="*/ 4394100 w 13200118"/>
                <a:gd name="connsiteY26" fmla="*/ 1497861 h 2577597"/>
                <a:gd name="connsiteX27" fmla="*/ 4746568 w 13200118"/>
                <a:gd name="connsiteY27" fmla="*/ 1929756 h 2577597"/>
                <a:gd name="connsiteX28" fmla="*/ 6085946 w 13200118"/>
                <a:gd name="connsiteY28" fmla="*/ 1929756 h 257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200118" h="2577597">
                  <a:moveTo>
                    <a:pt x="6085946" y="1929756"/>
                  </a:moveTo>
                  <a:cubicBezTo>
                    <a:pt x="6652108" y="1801032"/>
                    <a:pt x="7989273" y="1809785"/>
                    <a:pt x="8694209" y="1713808"/>
                  </a:cubicBezTo>
                  <a:cubicBezTo>
                    <a:pt x="9399145" y="1617831"/>
                    <a:pt x="9862298" y="1481006"/>
                    <a:pt x="10315561" y="1353896"/>
                  </a:cubicBezTo>
                  <a:cubicBezTo>
                    <a:pt x="10768824" y="1226786"/>
                    <a:pt x="11112233" y="1126542"/>
                    <a:pt x="11413789" y="951149"/>
                  </a:cubicBezTo>
                  <a:cubicBezTo>
                    <a:pt x="11715345" y="775756"/>
                    <a:pt x="12018127" y="433798"/>
                    <a:pt x="12124896" y="301535"/>
                  </a:cubicBezTo>
                  <a:cubicBezTo>
                    <a:pt x="12231665" y="169272"/>
                    <a:pt x="11983909" y="193562"/>
                    <a:pt x="12054402" y="157571"/>
                  </a:cubicBezTo>
                  <a:cubicBezTo>
                    <a:pt x="12124895" y="121580"/>
                    <a:pt x="11985065" y="183174"/>
                    <a:pt x="12547857" y="85588"/>
                  </a:cubicBezTo>
                  <a:lnTo>
                    <a:pt x="12265883" y="85589"/>
                  </a:lnTo>
                  <a:cubicBezTo>
                    <a:pt x="12811390" y="0"/>
                    <a:pt x="12395121" y="145573"/>
                    <a:pt x="12406870" y="157570"/>
                  </a:cubicBezTo>
                  <a:cubicBezTo>
                    <a:pt x="12418619" y="169567"/>
                    <a:pt x="12301130" y="145573"/>
                    <a:pt x="12336377" y="157570"/>
                  </a:cubicBezTo>
                  <a:cubicBezTo>
                    <a:pt x="12371624" y="169567"/>
                    <a:pt x="12047591" y="87295"/>
                    <a:pt x="12618351" y="229552"/>
                  </a:cubicBezTo>
                  <a:lnTo>
                    <a:pt x="12688845" y="229552"/>
                  </a:lnTo>
                  <a:cubicBezTo>
                    <a:pt x="13200118" y="362310"/>
                    <a:pt x="13095120" y="335817"/>
                    <a:pt x="12547858" y="229552"/>
                  </a:cubicBezTo>
                  <a:lnTo>
                    <a:pt x="12477364" y="373517"/>
                  </a:lnTo>
                  <a:cubicBezTo>
                    <a:pt x="12482361" y="368520"/>
                    <a:pt x="12759338" y="337526"/>
                    <a:pt x="12759338" y="373517"/>
                  </a:cubicBezTo>
                  <a:cubicBezTo>
                    <a:pt x="12759338" y="409508"/>
                    <a:pt x="12500863" y="505485"/>
                    <a:pt x="12477365" y="589464"/>
                  </a:cubicBezTo>
                  <a:cubicBezTo>
                    <a:pt x="12453867" y="673443"/>
                    <a:pt x="12559607" y="745425"/>
                    <a:pt x="12618352" y="877393"/>
                  </a:cubicBezTo>
                  <a:cubicBezTo>
                    <a:pt x="12677097" y="1009361"/>
                    <a:pt x="12841582" y="1153064"/>
                    <a:pt x="12829833" y="1381270"/>
                  </a:cubicBezTo>
                  <a:cubicBezTo>
                    <a:pt x="12818084" y="1609476"/>
                    <a:pt x="12661431" y="2071235"/>
                    <a:pt x="12547858" y="2246629"/>
                  </a:cubicBezTo>
                  <a:cubicBezTo>
                    <a:pt x="12434285" y="2422023"/>
                    <a:pt x="13113988" y="2403462"/>
                    <a:pt x="12148394" y="2433632"/>
                  </a:cubicBezTo>
                  <a:lnTo>
                    <a:pt x="7425324" y="2577597"/>
                  </a:lnTo>
                  <a:lnTo>
                    <a:pt x="3759658" y="2433632"/>
                  </a:lnTo>
                  <a:cubicBezTo>
                    <a:pt x="2811774" y="2321805"/>
                    <a:pt x="892918" y="2382264"/>
                    <a:pt x="446459" y="2190311"/>
                  </a:cubicBezTo>
                  <a:cubicBezTo>
                    <a:pt x="0" y="1998358"/>
                    <a:pt x="704936" y="1457307"/>
                    <a:pt x="1080902" y="1281914"/>
                  </a:cubicBezTo>
                  <a:cubicBezTo>
                    <a:pt x="1456868" y="1106521"/>
                    <a:pt x="2396782" y="1101959"/>
                    <a:pt x="2702254" y="1137950"/>
                  </a:cubicBezTo>
                  <a:cubicBezTo>
                    <a:pt x="3007726" y="1173941"/>
                    <a:pt x="2631761" y="1437876"/>
                    <a:pt x="2913735" y="1497861"/>
                  </a:cubicBezTo>
                  <a:cubicBezTo>
                    <a:pt x="3195709" y="1557846"/>
                    <a:pt x="4045555" y="1494007"/>
                    <a:pt x="4394100" y="1497861"/>
                  </a:cubicBezTo>
                  <a:cubicBezTo>
                    <a:pt x="4983256" y="1440075"/>
                    <a:pt x="4464594" y="1857774"/>
                    <a:pt x="4746568" y="1929756"/>
                  </a:cubicBezTo>
                  <a:cubicBezTo>
                    <a:pt x="5028542" y="2001738"/>
                    <a:pt x="5500209" y="1951387"/>
                    <a:pt x="6085946" y="19297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303" name="Group 1766"/>
            <p:cNvGrpSpPr>
              <a:grpSpLocks/>
            </p:cNvGrpSpPr>
            <p:nvPr/>
          </p:nvGrpSpPr>
          <p:grpSpPr bwMode="auto">
            <a:xfrm>
              <a:off x="-284155" y="6262373"/>
              <a:ext cx="577139" cy="794642"/>
              <a:chOff x="-7165759" y="761563"/>
              <a:chExt cx="649279" cy="1083602"/>
            </a:xfrm>
          </p:grpSpPr>
          <p:grpSp>
            <p:nvGrpSpPr>
              <p:cNvPr id="23304" name="Group 1712"/>
              <p:cNvGrpSpPr>
                <a:grpSpLocks/>
              </p:cNvGrpSpPr>
              <p:nvPr/>
            </p:nvGrpSpPr>
            <p:grpSpPr bwMode="auto">
              <a:xfrm>
                <a:off x="-6711740" y="1051464"/>
                <a:ext cx="195260" cy="760365"/>
                <a:chOff x="104323" y="1057428"/>
                <a:chExt cx="2066329" cy="2686589"/>
              </a:xfrm>
            </p:grpSpPr>
            <p:sp>
              <p:nvSpPr>
                <p:cNvPr id="153" name="Freeform 152"/>
                <p:cNvSpPr/>
                <p:nvPr/>
              </p:nvSpPr>
              <p:spPr>
                <a:xfrm rot="2671018">
                  <a:off x="97382" y="1054642"/>
                  <a:ext cx="2079468" cy="2505102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 rot="2671018">
                  <a:off x="161702" y="1128084"/>
                  <a:ext cx="1822202" cy="2333741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5" name="Freeform 123"/>
                <p:cNvSpPr/>
                <p:nvPr/>
              </p:nvSpPr>
              <p:spPr>
                <a:xfrm rot="2671018">
                  <a:off x="761959" y="1340242"/>
                  <a:ext cx="878941" cy="2480619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308" name="Group 1724"/>
              <p:cNvGrpSpPr>
                <a:grpSpLocks/>
              </p:cNvGrpSpPr>
              <p:nvPr/>
            </p:nvGrpSpPr>
            <p:grpSpPr bwMode="auto">
              <a:xfrm rot="-1497232">
                <a:off x="-6793657" y="832277"/>
                <a:ext cx="227010" cy="758072"/>
                <a:chOff x="111640" y="1056461"/>
                <a:chExt cx="2059139" cy="2678487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 rot="2671018">
                  <a:off x="85656" y="1027005"/>
                  <a:ext cx="2002908" cy="2399024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2671018">
                  <a:off x="102288" y="1112114"/>
                  <a:ext cx="1837525" cy="221950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2671018">
                  <a:off x="759800" y="1326341"/>
                  <a:ext cx="863631" cy="2374546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312" name="Group 1732"/>
              <p:cNvGrpSpPr>
                <a:grpSpLocks/>
              </p:cNvGrpSpPr>
              <p:nvPr/>
            </p:nvGrpSpPr>
            <p:grpSpPr bwMode="auto">
              <a:xfrm rot="-2454713">
                <a:off x="-6961855" y="761563"/>
                <a:ext cx="203197" cy="1024570"/>
                <a:chOff x="109304" y="1058209"/>
                <a:chExt cx="2063004" cy="2681674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 rot="2671018">
                  <a:off x="140724" y="1021014"/>
                  <a:ext cx="2118416" cy="244808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2671018">
                  <a:off x="157682" y="1128799"/>
                  <a:ext cx="1809914" cy="224256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9" name="Freeform 123"/>
                <p:cNvSpPr/>
                <p:nvPr/>
              </p:nvSpPr>
              <p:spPr>
                <a:xfrm rot="2671018">
                  <a:off x="766429" y="1323093"/>
                  <a:ext cx="843262" cy="24057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316" name="Group 1736"/>
              <p:cNvGrpSpPr>
                <a:grpSpLocks/>
              </p:cNvGrpSpPr>
              <p:nvPr/>
            </p:nvGrpSpPr>
            <p:grpSpPr bwMode="auto">
              <a:xfrm flipH="1">
                <a:off x="-7165759" y="1084800"/>
                <a:ext cx="195260" cy="760365"/>
                <a:chOff x="101180" y="1057851"/>
                <a:chExt cx="2066329" cy="2686586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 rot="2671018">
                  <a:off x="92416" y="1059681"/>
                  <a:ext cx="2079468" cy="2423495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 rot="2671018">
                  <a:off x="156736" y="1133118"/>
                  <a:ext cx="1822215" cy="2252139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6" name="Freeform 123"/>
                <p:cNvSpPr/>
                <p:nvPr/>
              </p:nvSpPr>
              <p:spPr>
                <a:xfrm rot="2671018">
                  <a:off x="756993" y="1337118"/>
                  <a:ext cx="878954" cy="2407175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  <p:grpSp>
            <p:nvGrpSpPr>
              <p:cNvPr id="23320" name="Group 1728"/>
              <p:cNvGrpSpPr>
                <a:grpSpLocks/>
              </p:cNvGrpSpPr>
              <p:nvPr/>
            </p:nvGrpSpPr>
            <p:grpSpPr bwMode="auto">
              <a:xfrm rot="-959344">
                <a:off x="-6872968" y="1296522"/>
                <a:ext cx="160335" cy="516261"/>
                <a:chOff x="104870" y="1052896"/>
                <a:chExt cx="2066198" cy="2687678"/>
              </a:xfrm>
            </p:grpSpPr>
            <p:sp>
              <p:nvSpPr>
                <p:cNvPr id="141" name="Freeform 112"/>
                <p:cNvSpPr/>
                <p:nvPr/>
              </p:nvSpPr>
              <p:spPr>
                <a:xfrm rot="2671018">
                  <a:off x="109375" y="945207"/>
                  <a:ext cx="1905732" cy="2464727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64630" h="1693889">
                      <a:moveTo>
                        <a:pt x="254833" y="1638925"/>
                      </a:moveTo>
                      <a:cubicBezTo>
                        <a:pt x="222354" y="1583961"/>
                        <a:pt x="187377" y="1484027"/>
                        <a:pt x="149902" y="1354112"/>
                      </a:cubicBezTo>
                      <a:cubicBezTo>
                        <a:pt x="112427" y="1224197"/>
                        <a:pt x="49967" y="1029325"/>
                        <a:pt x="29980" y="859436"/>
                      </a:cubicBezTo>
                      <a:cubicBezTo>
                        <a:pt x="9993" y="689547"/>
                        <a:pt x="0" y="469692"/>
                        <a:pt x="29980" y="334781"/>
                      </a:cubicBezTo>
                      <a:cubicBezTo>
                        <a:pt x="59960" y="199870"/>
                        <a:pt x="157396" y="99934"/>
                        <a:pt x="209862" y="49967"/>
                      </a:cubicBezTo>
                      <a:cubicBezTo>
                        <a:pt x="262328" y="0"/>
                        <a:pt x="307299" y="27482"/>
                        <a:pt x="344774" y="34977"/>
                      </a:cubicBezTo>
                      <a:cubicBezTo>
                        <a:pt x="382249" y="42472"/>
                        <a:pt x="409732" y="62459"/>
                        <a:pt x="434715" y="94938"/>
                      </a:cubicBezTo>
                      <a:cubicBezTo>
                        <a:pt x="459698" y="127417"/>
                        <a:pt x="477187" y="157397"/>
                        <a:pt x="494675" y="229849"/>
                      </a:cubicBezTo>
                      <a:cubicBezTo>
                        <a:pt x="512163" y="302301"/>
                        <a:pt x="534649" y="377253"/>
                        <a:pt x="539646" y="529653"/>
                      </a:cubicBezTo>
                      <a:cubicBezTo>
                        <a:pt x="544643" y="682053"/>
                        <a:pt x="524656" y="991849"/>
                        <a:pt x="524656" y="1144249"/>
                      </a:cubicBezTo>
                      <a:cubicBezTo>
                        <a:pt x="524656" y="1296649"/>
                        <a:pt x="534649" y="1364105"/>
                        <a:pt x="539646" y="1444053"/>
                      </a:cubicBezTo>
                      <a:cubicBezTo>
                        <a:pt x="544643" y="1524001"/>
                        <a:pt x="564630" y="1586460"/>
                        <a:pt x="554636" y="1623935"/>
                      </a:cubicBezTo>
                      <a:cubicBezTo>
                        <a:pt x="544643" y="1661410"/>
                        <a:pt x="514662" y="1658912"/>
                        <a:pt x="479685" y="1668905"/>
                      </a:cubicBezTo>
                      <a:cubicBezTo>
                        <a:pt x="444708" y="1678898"/>
                        <a:pt x="382249" y="1688892"/>
                        <a:pt x="344774" y="1683895"/>
                      </a:cubicBezTo>
                      <a:cubicBezTo>
                        <a:pt x="307299" y="1678898"/>
                        <a:pt x="287312" y="1693889"/>
                        <a:pt x="254833" y="1638925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2" name="Freeform 113"/>
                <p:cNvSpPr/>
                <p:nvPr/>
              </p:nvSpPr>
              <p:spPr>
                <a:xfrm rot="2671018">
                  <a:off x="154334" y="1029102"/>
                  <a:ext cx="1618560" cy="2308430"/>
                </a:xfrm>
                <a:custGeom>
                  <a:avLst/>
                  <a:gdLst>
                    <a:gd name="connsiteX0" fmla="*/ 254833 w 564630"/>
                    <a:gd name="connsiteY0" fmla="*/ 1638925 h 1693889"/>
                    <a:gd name="connsiteX1" fmla="*/ 149902 w 564630"/>
                    <a:gd name="connsiteY1" fmla="*/ 1354112 h 1693889"/>
                    <a:gd name="connsiteX2" fmla="*/ 29980 w 564630"/>
                    <a:gd name="connsiteY2" fmla="*/ 859436 h 1693889"/>
                    <a:gd name="connsiteX3" fmla="*/ 29980 w 564630"/>
                    <a:gd name="connsiteY3" fmla="*/ 334781 h 1693889"/>
                    <a:gd name="connsiteX4" fmla="*/ 209862 w 564630"/>
                    <a:gd name="connsiteY4" fmla="*/ 49967 h 1693889"/>
                    <a:gd name="connsiteX5" fmla="*/ 344774 w 564630"/>
                    <a:gd name="connsiteY5" fmla="*/ 34977 h 1693889"/>
                    <a:gd name="connsiteX6" fmla="*/ 434715 w 564630"/>
                    <a:gd name="connsiteY6" fmla="*/ 94938 h 1693889"/>
                    <a:gd name="connsiteX7" fmla="*/ 494675 w 564630"/>
                    <a:gd name="connsiteY7" fmla="*/ 229849 h 1693889"/>
                    <a:gd name="connsiteX8" fmla="*/ 539646 w 564630"/>
                    <a:gd name="connsiteY8" fmla="*/ 529653 h 1693889"/>
                    <a:gd name="connsiteX9" fmla="*/ 524656 w 564630"/>
                    <a:gd name="connsiteY9" fmla="*/ 1144249 h 1693889"/>
                    <a:gd name="connsiteX10" fmla="*/ 539646 w 564630"/>
                    <a:gd name="connsiteY10" fmla="*/ 1444053 h 1693889"/>
                    <a:gd name="connsiteX11" fmla="*/ 554636 w 564630"/>
                    <a:gd name="connsiteY11" fmla="*/ 1623935 h 1693889"/>
                    <a:gd name="connsiteX12" fmla="*/ 479685 w 564630"/>
                    <a:gd name="connsiteY12" fmla="*/ 1668905 h 1693889"/>
                    <a:gd name="connsiteX13" fmla="*/ 344774 w 564630"/>
                    <a:gd name="connsiteY13" fmla="*/ 1683895 h 1693889"/>
                    <a:gd name="connsiteX14" fmla="*/ 254833 w 564630"/>
                    <a:gd name="connsiteY14" fmla="*/ 1638925 h 1693889"/>
                    <a:gd name="connsiteX0" fmla="*/ 274820 w 584617"/>
                    <a:gd name="connsiteY0" fmla="*/ 1638925 h 1693889"/>
                    <a:gd name="connsiteX1" fmla="*/ 169889 w 584617"/>
                    <a:gd name="connsiteY1" fmla="*/ 1354112 h 1693889"/>
                    <a:gd name="connsiteX2" fmla="*/ 19987 w 584617"/>
                    <a:gd name="connsiteY2" fmla="*/ 923939 h 1693889"/>
                    <a:gd name="connsiteX3" fmla="*/ 49967 w 584617"/>
                    <a:gd name="connsiteY3" fmla="*/ 334781 h 1693889"/>
                    <a:gd name="connsiteX4" fmla="*/ 229849 w 584617"/>
                    <a:gd name="connsiteY4" fmla="*/ 49967 h 1693889"/>
                    <a:gd name="connsiteX5" fmla="*/ 364761 w 584617"/>
                    <a:gd name="connsiteY5" fmla="*/ 34977 h 1693889"/>
                    <a:gd name="connsiteX6" fmla="*/ 454702 w 584617"/>
                    <a:gd name="connsiteY6" fmla="*/ 94938 h 1693889"/>
                    <a:gd name="connsiteX7" fmla="*/ 514662 w 584617"/>
                    <a:gd name="connsiteY7" fmla="*/ 229849 h 1693889"/>
                    <a:gd name="connsiteX8" fmla="*/ 559633 w 584617"/>
                    <a:gd name="connsiteY8" fmla="*/ 529653 h 1693889"/>
                    <a:gd name="connsiteX9" fmla="*/ 544643 w 584617"/>
                    <a:gd name="connsiteY9" fmla="*/ 1144249 h 1693889"/>
                    <a:gd name="connsiteX10" fmla="*/ 559633 w 584617"/>
                    <a:gd name="connsiteY10" fmla="*/ 1444053 h 1693889"/>
                    <a:gd name="connsiteX11" fmla="*/ 574623 w 584617"/>
                    <a:gd name="connsiteY11" fmla="*/ 1623935 h 1693889"/>
                    <a:gd name="connsiteX12" fmla="*/ 499672 w 584617"/>
                    <a:gd name="connsiteY12" fmla="*/ 1668905 h 1693889"/>
                    <a:gd name="connsiteX13" fmla="*/ 364761 w 584617"/>
                    <a:gd name="connsiteY13" fmla="*/ 1683895 h 1693889"/>
                    <a:gd name="connsiteX14" fmla="*/ 274820 w 584617"/>
                    <a:gd name="connsiteY14" fmla="*/ 1638925 h 1693889"/>
                    <a:gd name="connsiteX0" fmla="*/ 353935 w 663732"/>
                    <a:gd name="connsiteY0" fmla="*/ 1638925 h 1693889"/>
                    <a:gd name="connsiteX1" fmla="*/ 249004 w 663732"/>
                    <a:gd name="connsiteY1" fmla="*/ 1354112 h 1693889"/>
                    <a:gd name="connsiteX2" fmla="*/ 99102 w 663732"/>
                    <a:gd name="connsiteY2" fmla="*/ 923939 h 1693889"/>
                    <a:gd name="connsiteX3" fmla="*/ 4997 w 663732"/>
                    <a:gd name="connsiteY3" fmla="*/ 538965 h 1693889"/>
                    <a:gd name="connsiteX4" fmla="*/ 129082 w 663732"/>
                    <a:gd name="connsiteY4" fmla="*/ 334781 h 1693889"/>
                    <a:gd name="connsiteX5" fmla="*/ 308964 w 663732"/>
                    <a:gd name="connsiteY5" fmla="*/ 49967 h 1693889"/>
                    <a:gd name="connsiteX6" fmla="*/ 443876 w 663732"/>
                    <a:gd name="connsiteY6" fmla="*/ 34977 h 1693889"/>
                    <a:gd name="connsiteX7" fmla="*/ 533817 w 663732"/>
                    <a:gd name="connsiteY7" fmla="*/ 94938 h 1693889"/>
                    <a:gd name="connsiteX8" fmla="*/ 593777 w 663732"/>
                    <a:gd name="connsiteY8" fmla="*/ 229849 h 1693889"/>
                    <a:gd name="connsiteX9" fmla="*/ 638748 w 663732"/>
                    <a:gd name="connsiteY9" fmla="*/ 529653 h 1693889"/>
                    <a:gd name="connsiteX10" fmla="*/ 623758 w 663732"/>
                    <a:gd name="connsiteY10" fmla="*/ 1144249 h 1693889"/>
                    <a:gd name="connsiteX11" fmla="*/ 638748 w 663732"/>
                    <a:gd name="connsiteY11" fmla="*/ 1444053 h 1693889"/>
                    <a:gd name="connsiteX12" fmla="*/ 653738 w 663732"/>
                    <a:gd name="connsiteY12" fmla="*/ 1623935 h 1693889"/>
                    <a:gd name="connsiteX13" fmla="*/ 578787 w 663732"/>
                    <a:gd name="connsiteY13" fmla="*/ 1668905 h 1693889"/>
                    <a:gd name="connsiteX14" fmla="*/ 443876 w 663732"/>
                    <a:gd name="connsiteY14" fmla="*/ 1683895 h 1693889"/>
                    <a:gd name="connsiteX15" fmla="*/ 353935 w 663732"/>
                    <a:gd name="connsiteY15" fmla="*/ 1638925 h 1693889"/>
                    <a:gd name="connsiteX0" fmla="*/ 348938 w 658735"/>
                    <a:gd name="connsiteY0" fmla="*/ 1621626 h 1676590"/>
                    <a:gd name="connsiteX1" fmla="*/ 244007 w 658735"/>
                    <a:gd name="connsiteY1" fmla="*/ 1336813 h 1676590"/>
                    <a:gd name="connsiteX2" fmla="*/ 94105 w 658735"/>
                    <a:gd name="connsiteY2" fmla="*/ 906640 h 1676590"/>
                    <a:gd name="connsiteX3" fmla="*/ 0 w 658735"/>
                    <a:gd name="connsiteY3" fmla="*/ 521666 h 1676590"/>
                    <a:gd name="connsiteX4" fmla="*/ 94105 w 658735"/>
                    <a:gd name="connsiteY4" fmla="*/ 213686 h 1676590"/>
                    <a:gd name="connsiteX5" fmla="*/ 303967 w 658735"/>
                    <a:gd name="connsiteY5" fmla="*/ 32668 h 1676590"/>
                    <a:gd name="connsiteX6" fmla="*/ 438879 w 658735"/>
                    <a:gd name="connsiteY6" fmla="*/ 17678 h 1676590"/>
                    <a:gd name="connsiteX7" fmla="*/ 528820 w 658735"/>
                    <a:gd name="connsiteY7" fmla="*/ 77639 h 1676590"/>
                    <a:gd name="connsiteX8" fmla="*/ 588780 w 658735"/>
                    <a:gd name="connsiteY8" fmla="*/ 212550 h 1676590"/>
                    <a:gd name="connsiteX9" fmla="*/ 633751 w 658735"/>
                    <a:gd name="connsiteY9" fmla="*/ 512354 h 1676590"/>
                    <a:gd name="connsiteX10" fmla="*/ 618761 w 658735"/>
                    <a:gd name="connsiteY10" fmla="*/ 1126950 h 1676590"/>
                    <a:gd name="connsiteX11" fmla="*/ 633751 w 658735"/>
                    <a:gd name="connsiteY11" fmla="*/ 1426754 h 1676590"/>
                    <a:gd name="connsiteX12" fmla="*/ 648741 w 658735"/>
                    <a:gd name="connsiteY12" fmla="*/ 1606636 h 1676590"/>
                    <a:gd name="connsiteX13" fmla="*/ 573790 w 658735"/>
                    <a:gd name="connsiteY13" fmla="*/ 1651606 h 1676590"/>
                    <a:gd name="connsiteX14" fmla="*/ 438879 w 658735"/>
                    <a:gd name="connsiteY14" fmla="*/ 1666596 h 1676590"/>
                    <a:gd name="connsiteX15" fmla="*/ 348938 w 658735"/>
                    <a:gd name="connsiteY15" fmla="*/ 1621626 h 167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8735" h="1676590">
                      <a:moveTo>
                        <a:pt x="348938" y="1621626"/>
                      </a:moveTo>
                      <a:cubicBezTo>
                        <a:pt x="316459" y="1566662"/>
                        <a:pt x="286479" y="1455977"/>
                        <a:pt x="244007" y="1336813"/>
                      </a:cubicBezTo>
                      <a:cubicBezTo>
                        <a:pt x="201535" y="1217649"/>
                        <a:pt x="134773" y="1042498"/>
                        <a:pt x="94105" y="906640"/>
                      </a:cubicBezTo>
                      <a:cubicBezTo>
                        <a:pt x="53437" y="770782"/>
                        <a:pt x="0" y="637158"/>
                        <a:pt x="0" y="521666"/>
                      </a:cubicBezTo>
                      <a:cubicBezTo>
                        <a:pt x="0" y="406174"/>
                        <a:pt x="43444" y="295186"/>
                        <a:pt x="94105" y="213686"/>
                      </a:cubicBezTo>
                      <a:cubicBezTo>
                        <a:pt x="144766" y="132186"/>
                        <a:pt x="246505" y="65336"/>
                        <a:pt x="303967" y="32668"/>
                      </a:cubicBezTo>
                      <a:cubicBezTo>
                        <a:pt x="361429" y="0"/>
                        <a:pt x="401404" y="10183"/>
                        <a:pt x="438879" y="17678"/>
                      </a:cubicBezTo>
                      <a:cubicBezTo>
                        <a:pt x="476354" y="25173"/>
                        <a:pt x="503837" y="45160"/>
                        <a:pt x="528820" y="77639"/>
                      </a:cubicBezTo>
                      <a:cubicBezTo>
                        <a:pt x="553803" y="110118"/>
                        <a:pt x="571292" y="140098"/>
                        <a:pt x="588780" y="212550"/>
                      </a:cubicBezTo>
                      <a:cubicBezTo>
                        <a:pt x="606268" y="285002"/>
                        <a:pt x="628754" y="359954"/>
                        <a:pt x="633751" y="512354"/>
                      </a:cubicBezTo>
                      <a:cubicBezTo>
                        <a:pt x="638748" y="664754"/>
                        <a:pt x="618761" y="974550"/>
                        <a:pt x="618761" y="1126950"/>
                      </a:cubicBezTo>
                      <a:cubicBezTo>
                        <a:pt x="618761" y="1279350"/>
                        <a:pt x="628754" y="1346806"/>
                        <a:pt x="633751" y="1426754"/>
                      </a:cubicBezTo>
                      <a:cubicBezTo>
                        <a:pt x="638748" y="1506702"/>
                        <a:pt x="658735" y="1569161"/>
                        <a:pt x="648741" y="1606636"/>
                      </a:cubicBezTo>
                      <a:cubicBezTo>
                        <a:pt x="638748" y="1644111"/>
                        <a:pt x="608767" y="1641613"/>
                        <a:pt x="573790" y="1651606"/>
                      </a:cubicBezTo>
                      <a:cubicBezTo>
                        <a:pt x="538813" y="1661599"/>
                        <a:pt x="476354" y="1671593"/>
                        <a:pt x="438879" y="1666596"/>
                      </a:cubicBezTo>
                      <a:cubicBezTo>
                        <a:pt x="401404" y="1661599"/>
                        <a:pt x="381417" y="1676590"/>
                        <a:pt x="348938" y="1621626"/>
                      </a:cubicBezTo>
                      <a:close/>
                    </a:path>
                  </a:pathLst>
                </a:custGeom>
                <a:solidFill>
                  <a:srgbClr val="99FF66">
                    <a:alpha val="51765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  <p:sp>
              <p:nvSpPr>
                <p:cNvPr id="143" name="Freeform 123"/>
                <p:cNvSpPr/>
                <p:nvPr/>
              </p:nvSpPr>
              <p:spPr>
                <a:xfrm rot="2671018">
                  <a:off x="714976" y="1250981"/>
                  <a:ext cx="783174" cy="2452707"/>
                </a:xfrm>
                <a:custGeom>
                  <a:avLst/>
                  <a:gdLst>
                    <a:gd name="connsiteX0" fmla="*/ 84943 w 234845"/>
                    <a:gd name="connsiteY0" fmla="*/ 32479 h 1768840"/>
                    <a:gd name="connsiteX1" fmla="*/ 39973 w 234845"/>
                    <a:gd name="connsiteY1" fmla="*/ 362263 h 1768840"/>
                    <a:gd name="connsiteX2" fmla="*/ 84943 w 234845"/>
                    <a:gd name="connsiteY2" fmla="*/ 946879 h 1768840"/>
                    <a:gd name="connsiteX3" fmla="*/ 219855 w 234845"/>
                    <a:gd name="connsiteY3" fmla="*/ 1651417 h 1768840"/>
                    <a:gd name="connsiteX4" fmla="*/ 174884 w 234845"/>
                    <a:gd name="connsiteY4" fmla="*/ 1651417 h 1768840"/>
                    <a:gd name="connsiteX5" fmla="*/ 69953 w 234845"/>
                    <a:gd name="connsiteY5" fmla="*/ 1126761 h 1768840"/>
                    <a:gd name="connsiteX6" fmla="*/ 9993 w 234845"/>
                    <a:gd name="connsiteY6" fmla="*/ 542145 h 1768840"/>
                    <a:gd name="connsiteX7" fmla="*/ 9993 w 234845"/>
                    <a:gd name="connsiteY7" fmla="*/ 167391 h 1768840"/>
                    <a:gd name="connsiteX8" fmla="*/ 84943 w 234845"/>
                    <a:gd name="connsiteY8" fmla="*/ 32479 h 1768840"/>
                    <a:gd name="connsiteX0" fmla="*/ 51246 w 234845"/>
                    <a:gd name="connsiteY0" fmla="*/ 32479 h 1675549"/>
                    <a:gd name="connsiteX1" fmla="*/ 39973 w 234845"/>
                    <a:gd name="connsiteY1" fmla="*/ 268972 h 1675549"/>
                    <a:gd name="connsiteX2" fmla="*/ 84943 w 234845"/>
                    <a:gd name="connsiteY2" fmla="*/ 853588 h 1675549"/>
                    <a:gd name="connsiteX3" fmla="*/ 219855 w 234845"/>
                    <a:gd name="connsiteY3" fmla="*/ 1558126 h 1675549"/>
                    <a:gd name="connsiteX4" fmla="*/ 174884 w 234845"/>
                    <a:gd name="connsiteY4" fmla="*/ 1558126 h 1675549"/>
                    <a:gd name="connsiteX5" fmla="*/ 69953 w 234845"/>
                    <a:gd name="connsiteY5" fmla="*/ 1033470 h 1675549"/>
                    <a:gd name="connsiteX6" fmla="*/ 9993 w 234845"/>
                    <a:gd name="connsiteY6" fmla="*/ 448854 h 1675549"/>
                    <a:gd name="connsiteX7" fmla="*/ 9993 w 234845"/>
                    <a:gd name="connsiteY7" fmla="*/ 74100 h 1675549"/>
                    <a:gd name="connsiteX8" fmla="*/ 51246 w 234845"/>
                    <a:gd name="connsiteY8" fmla="*/ 32479 h 167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845" h="1675549">
                      <a:moveTo>
                        <a:pt x="51246" y="32479"/>
                      </a:moveTo>
                      <a:cubicBezTo>
                        <a:pt x="56243" y="64958"/>
                        <a:pt x="34357" y="132120"/>
                        <a:pt x="39973" y="268972"/>
                      </a:cubicBezTo>
                      <a:cubicBezTo>
                        <a:pt x="45589" y="405824"/>
                        <a:pt x="54963" y="638729"/>
                        <a:pt x="84943" y="853588"/>
                      </a:cubicBezTo>
                      <a:cubicBezTo>
                        <a:pt x="114923" y="1068447"/>
                        <a:pt x="204865" y="1440703"/>
                        <a:pt x="219855" y="1558126"/>
                      </a:cubicBezTo>
                      <a:cubicBezTo>
                        <a:pt x="234845" y="1675549"/>
                        <a:pt x="199868" y="1645569"/>
                        <a:pt x="174884" y="1558126"/>
                      </a:cubicBezTo>
                      <a:cubicBezTo>
                        <a:pt x="149900" y="1470683"/>
                        <a:pt x="97435" y="1218348"/>
                        <a:pt x="69953" y="1033470"/>
                      </a:cubicBezTo>
                      <a:cubicBezTo>
                        <a:pt x="42471" y="848592"/>
                        <a:pt x="19986" y="608749"/>
                        <a:pt x="9993" y="448854"/>
                      </a:cubicBezTo>
                      <a:cubicBezTo>
                        <a:pt x="0" y="288959"/>
                        <a:pt x="3118" y="143496"/>
                        <a:pt x="9993" y="74100"/>
                      </a:cubicBezTo>
                      <a:cubicBezTo>
                        <a:pt x="16868" y="4704"/>
                        <a:pt x="46249" y="0"/>
                        <a:pt x="51246" y="32479"/>
                      </a:cubicBezTo>
                      <a:close/>
                    </a:path>
                  </a:pathLst>
                </a:custGeom>
                <a:solidFill>
                  <a:srgbClr val="FFFFFF">
                    <a:alpha val="6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23324" name="Group 2965"/>
            <p:cNvGrpSpPr>
              <a:grpSpLocks/>
            </p:cNvGrpSpPr>
            <p:nvPr/>
          </p:nvGrpSpPr>
          <p:grpSpPr bwMode="auto">
            <a:xfrm>
              <a:off x="-427741" y="5400579"/>
              <a:ext cx="504063" cy="720125"/>
              <a:chOff x="912" y="720"/>
              <a:chExt cx="2276" cy="3264"/>
            </a:xfrm>
          </p:grpSpPr>
          <p:sp>
            <p:nvSpPr>
              <p:cNvPr id="23325" name="Freeform 2966"/>
              <p:cNvSpPr>
                <a:spLocks/>
              </p:cNvSpPr>
              <p:nvPr/>
            </p:nvSpPr>
            <p:spPr bwMode="auto">
              <a:xfrm rot="1123876" flipH="1">
                <a:off x="2125" y="1932"/>
                <a:ext cx="738" cy="1924"/>
              </a:xfrm>
              <a:custGeom>
                <a:avLst/>
                <a:gdLst>
                  <a:gd name="T0" fmla="*/ 1 w 1432"/>
                  <a:gd name="T1" fmla="*/ 265770 h 1224"/>
                  <a:gd name="T2" fmla="*/ 1 w 1432"/>
                  <a:gd name="T3" fmla="*/ 211154 h 1224"/>
                  <a:gd name="T4" fmla="*/ 1 w 1432"/>
                  <a:gd name="T5" fmla="*/ 178380 h 1224"/>
                  <a:gd name="T6" fmla="*/ 1 w 1432"/>
                  <a:gd name="T7" fmla="*/ 167501 h 1224"/>
                  <a:gd name="T8" fmla="*/ 1 w 1432"/>
                  <a:gd name="T9" fmla="*/ 178380 h 1224"/>
                  <a:gd name="T10" fmla="*/ 1 w 1432"/>
                  <a:gd name="T11" fmla="*/ 254906 h 1224"/>
                  <a:gd name="T12" fmla="*/ 1 w 1432"/>
                  <a:gd name="T13" fmla="*/ 189336 h 1224"/>
                  <a:gd name="T14" fmla="*/ 1 w 1432"/>
                  <a:gd name="T15" fmla="*/ 145580 h 1224"/>
                  <a:gd name="T16" fmla="*/ 1 w 1432"/>
                  <a:gd name="T17" fmla="*/ 14647 h 1224"/>
                  <a:gd name="T18" fmla="*/ 1 w 1432"/>
                  <a:gd name="T19" fmla="*/ 58181 h 1224"/>
                  <a:gd name="T20" fmla="*/ 1 w 1432"/>
                  <a:gd name="T21" fmla="*/ 112894 h 1224"/>
                  <a:gd name="T22" fmla="*/ 1 w 1432"/>
                  <a:gd name="T23" fmla="*/ 200203 h 1224"/>
                  <a:gd name="T24" fmla="*/ 1 w 1432"/>
                  <a:gd name="T25" fmla="*/ 254906 h 1224"/>
                  <a:gd name="T26" fmla="*/ 1 w 1432"/>
                  <a:gd name="T27" fmla="*/ 211154 h 1224"/>
                  <a:gd name="T28" fmla="*/ 1 w 1432"/>
                  <a:gd name="T29" fmla="*/ 178380 h 1224"/>
                  <a:gd name="T30" fmla="*/ 1 w 1432"/>
                  <a:gd name="T31" fmla="*/ 112894 h 1224"/>
                  <a:gd name="T32" fmla="*/ 1 w 1432"/>
                  <a:gd name="T33" fmla="*/ 69154 h 1224"/>
                  <a:gd name="T34" fmla="*/ 1 w 1432"/>
                  <a:gd name="T35" fmla="*/ 123769 h 1224"/>
                  <a:gd name="T36" fmla="*/ 1 w 1432"/>
                  <a:gd name="T37" fmla="*/ 189336 h 1224"/>
                  <a:gd name="T38" fmla="*/ 1 w 1432"/>
                  <a:gd name="T39" fmla="*/ 265770 h 1224"/>
                  <a:gd name="T40" fmla="*/ 1 w 1432"/>
                  <a:gd name="T41" fmla="*/ 178380 h 1224"/>
                  <a:gd name="T42" fmla="*/ 1 w 1432"/>
                  <a:gd name="T43" fmla="*/ 145580 h 1224"/>
                  <a:gd name="T44" fmla="*/ 1 w 1432"/>
                  <a:gd name="T45" fmla="*/ 156499 h 1224"/>
                  <a:gd name="T46" fmla="*/ 1 w 1432"/>
                  <a:gd name="T47" fmla="*/ 167501 h 1224"/>
                  <a:gd name="T48" fmla="*/ 1 w 1432"/>
                  <a:gd name="T49" fmla="*/ 200203 h 1224"/>
                  <a:gd name="T50" fmla="*/ 1 w 1432"/>
                  <a:gd name="T51" fmla="*/ 254906 h 1224"/>
                  <a:gd name="T52" fmla="*/ 1 w 1432"/>
                  <a:gd name="T53" fmla="*/ 200203 h 1224"/>
                  <a:gd name="T54" fmla="*/ 1 w 1432"/>
                  <a:gd name="T55" fmla="*/ 222037 h 1224"/>
                  <a:gd name="T56" fmla="*/ 1 w 1432"/>
                  <a:gd name="T57" fmla="*/ 222037 h 1224"/>
                  <a:gd name="T58" fmla="*/ 1 w 1432"/>
                  <a:gd name="T59" fmla="*/ 254906 h 1224"/>
                  <a:gd name="T60" fmla="*/ 1 w 1432"/>
                  <a:gd name="T61" fmla="*/ 276639 h 1224"/>
                  <a:gd name="T62" fmla="*/ 1 w 1432"/>
                  <a:gd name="T63" fmla="*/ 265770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326" name="Group 2967"/>
              <p:cNvGrpSpPr>
                <a:grpSpLocks/>
              </p:cNvGrpSpPr>
              <p:nvPr/>
            </p:nvGrpSpPr>
            <p:grpSpPr bwMode="auto">
              <a:xfrm flipH="1">
                <a:off x="2200" y="2070"/>
                <a:ext cx="484" cy="574"/>
                <a:chOff x="1728" y="1008"/>
                <a:chExt cx="288" cy="288"/>
              </a:xfrm>
            </p:grpSpPr>
            <p:sp>
              <p:nvSpPr>
                <p:cNvPr id="23327" name="Freeform 2968"/>
                <p:cNvSpPr>
                  <a:spLocks/>
                </p:cNvSpPr>
                <p:nvPr/>
              </p:nvSpPr>
              <p:spPr bwMode="auto">
                <a:xfrm>
                  <a:off x="1780" y="1008"/>
                  <a:ext cx="113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8" name="Freeform 2969"/>
                <p:cNvSpPr>
                  <a:spLocks/>
                </p:cNvSpPr>
                <p:nvPr/>
              </p:nvSpPr>
              <p:spPr bwMode="auto">
                <a:xfrm rot="2795859" flipH="1">
                  <a:off x="1888" y="1045"/>
                  <a:ext cx="122" cy="13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9" name="Freeform 2970"/>
                <p:cNvSpPr>
                  <a:spLocks/>
                </p:cNvSpPr>
                <p:nvPr/>
              </p:nvSpPr>
              <p:spPr bwMode="auto">
                <a:xfrm rot="-9412280">
                  <a:off x="1798" y="1158"/>
                  <a:ext cx="112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0" name="Freeform 2971"/>
                <p:cNvSpPr>
                  <a:spLocks/>
                </p:cNvSpPr>
                <p:nvPr/>
              </p:nvSpPr>
              <p:spPr bwMode="auto">
                <a:xfrm rot="8819290">
                  <a:off x="1882" y="1124"/>
                  <a:ext cx="113" cy="138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1" name="Freeform 2972"/>
                <p:cNvSpPr>
                  <a:spLocks/>
                </p:cNvSpPr>
                <p:nvPr/>
              </p:nvSpPr>
              <p:spPr bwMode="auto">
                <a:xfrm rot="-4733861">
                  <a:off x="1716" y="1106"/>
                  <a:ext cx="138" cy="113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2" name="Oval 2973"/>
                <p:cNvSpPr>
                  <a:spLocks noChangeArrowheads="1"/>
                </p:cNvSpPr>
                <p:nvPr/>
              </p:nvSpPr>
              <p:spPr bwMode="auto">
                <a:xfrm>
                  <a:off x="1815" y="1104"/>
                  <a:ext cx="105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23333" name="Freeform 2974"/>
              <p:cNvSpPr>
                <a:spLocks/>
              </p:cNvSpPr>
              <p:nvPr/>
            </p:nvSpPr>
            <p:spPr bwMode="auto">
              <a:xfrm flipH="1">
                <a:off x="1556" y="1200"/>
                <a:ext cx="808" cy="2684"/>
              </a:xfrm>
              <a:custGeom>
                <a:avLst/>
                <a:gdLst>
                  <a:gd name="T0" fmla="*/ 1 w 1432"/>
                  <a:gd name="T1" fmla="*/ 14435717 h 1224"/>
                  <a:gd name="T2" fmla="*/ 1 w 1432"/>
                  <a:gd name="T3" fmla="*/ 11468881 h 1224"/>
                  <a:gd name="T4" fmla="*/ 1 w 1432"/>
                  <a:gd name="T5" fmla="*/ 9688548 h 1224"/>
                  <a:gd name="T6" fmla="*/ 1 w 1432"/>
                  <a:gd name="T7" fmla="*/ 9096325 h 1224"/>
                  <a:gd name="T8" fmla="*/ 1 w 1432"/>
                  <a:gd name="T9" fmla="*/ 9688548 h 1224"/>
                  <a:gd name="T10" fmla="*/ 1 w 1432"/>
                  <a:gd name="T11" fmla="*/ 13843808 h 1224"/>
                  <a:gd name="T12" fmla="*/ 1 w 1432"/>
                  <a:gd name="T13" fmla="*/ 10281431 h 1224"/>
                  <a:gd name="T14" fmla="*/ 1 w 1432"/>
                  <a:gd name="T15" fmla="*/ 7909098 h 1224"/>
                  <a:gd name="T16" fmla="*/ 1 w 1432"/>
                  <a:gd name="T17" fmla="*/ 789142 h 1224"/>
                  <a:gd name="T18" fmla="*/ 1 w 1432"/>
                  <a:gd name="T19" fmla="*/ 3161390 h 1224"/>
                  <a:gd name="T20" fmla="*/ 1 w 1432"/>
                  <a:gd name="T21" fmla="*/ 6133185 h 1224"/>
                  <a:gd name="T22" fmla="*/ 1 w 1432"/>
                  <a:gd name="T23" fmla="*/ 10877936 h 1224"/>
                  <a:gd name="T24" fmla="*/ 1 w 1432"/>
                  <a:gd name="T25" fmla="*/ 13843808 h 1224"/>
                  <a:gd name="T26" fmla="*/ 1 w 1432"/>
                  <a:gd name="T27" fmla="*/ 11468881 h 1224"/>
                  <a:gd name="T28" fmla="*/ 1 w 1432"/>
                  <a:gd name="T29" fmla="*/ 9688548 h 1224"/>
                  <a:gd name="T30" fmla="*/ 1 w 1432"/>
                  <a:gd name="T31" fmla="*/ 6133185 h 1224"/>
                  <a:gd name="T32" fmla="*/ 1 w 1432"/>
                  <a:gd name="T33" fmla="*/ 3760615 h 1224"/>
                  <a:gd name="T34" fmla="*/ 1 w 1432"/>
                  <a:gd name="T35" fmla="*/ 6723854 h 1224"/>
                  <a:gd name="T36" fmla="*/ 1 w 1432"/>
                  <a:gd name="T37" fmla="*/ 10281431 h 1224"/>
                  <a:gd name="T38" fmla="*/ 1 w 1432"/>
                  <a:gd name="T39" fmla="*/ 14435717 h 1224"/>
                  <a:gd name="T40" fmla="*/ 1 w 1432"/>
                  <a:gd name="T41" fmla="*/ 9688548 h 1224"/>
                  <a:gd name="T42" fmla="*/ 1 w 1432"/>
                  <a:gd name="T43" fmla="*/ 7909098 h 1224"/>
                  <a:gd name="T44" fmla="*/ 2 w 1432"/>
                  <a:gd name="T45" fmla="*/ 8505630 h 1224"/>
                  <a:gd name="T46" fmla="*/ 1 w 1432"/>
                  <a:gd name="T47" fmla="*/ 9096325 h 1224"/>
                  <a:gd name="T48" fmla="*/ 1 w 1432"/>
                  <a:gd name="T49" fmla="*/ 10877936 h 1224"/>
                  <a:gd name="T50" fmla="*/ 1 w 1432"/>
                  <a:gd name="T51" fmla="*/ 13843808 h 1224"/>
                  <a:gd name="T52" fmla="*/ 1 w 1432"/>
                  <a:gd name="T53" fmla="*/ 10877936 h 1224"/>
                  <a:gd name="T54" fmla="*/ 2 w 1432"/>
                  <a:gd name="T55" fmla="*/ 12063220 h 1224"/>
                  <a:gd name="T56" fmla="*/ 1 w 1432"/>
                  <a:gd name="T57" fmla="*/ 12063220 h 1224"/>
                  <a:gd name="T58" fmla="*/ 1 w 1432"/>
                  <a:gd name="T59" fmla="*/ 13843808 h 1224"/>
                  <a:gd name="T60" fmla="*/ 1 w 1432"/>
                  <a:gd name="T61" fmla="*/ 15026925 h 1224"/>
                  <a:gd name="T62" fmla="*/ 1 w 1432"/>
                  <a:gd name="T63" fmla="*/ 14435717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4" name="Freeform 2975"/>
              <p:cNvSpPr>
                <a:spLocks/>
              </p:cNvSpPr>
              <p:nvPr/>
            </p:nvSpPr>
            <p:spPr bwMode="auto">
              <a:xfrm rot="-1277051">
                <a:off x="1236" y="2064"/>
                <a:ext cx="564" cy="1920"/>
              </a:xfrm>
              <a:custGeom>
                <a:avLst/>
                <a:gdLst>
                  <a:gd name="T0" fmla="*/ 0 w 1432"/>
                  <a:gd name="T1" fmla="*/ 259214 h 1224"/>
                  <a:gd name="T2" fmla="*/ 0 w 1432"/>
                  <a:gd name="T3" fmla="*/ 206024 h 1224"/>
                  <a:gd name="T4" fmla="*/ 0 w 1432"/>
                  <a:gd name="T5" fmla="*/ 174006 h 1224"/>
                  <a:gd name="T6" fmla="*/ 0 w 1432"/>
                  <a:gd name="T7" fmla="*/ 163410 h 1224"/>
                  <a:gd name="T8" fmla="*/ 0 w 1432"/>
                  <a:gd name="T9" fmla="*/ 174006 h 1224"/>
                  <a:gd name="T10" fmla="*/ 0 w 1432"/>
                  <a:gd name="T11" fmla="*/ 248576 h 1224"/>
                  <a:gd name="T12" fmla="*/ 0 w 1432"/>
                  <a:gd name="T13" fmla="*/ 184643 h 1224"/>
                  <a:gd name="T14" fmla="*/ 0 w 1432"/>
                  <a:gd name="T15" fmla="*/ 142082 h 1224"/>
                  <a:gd name="T16" fmla="*/ 0 w 1432"/>
                  <a:gd name="T17" fmla="*/ 14141 h 1224"/>
                  <a:gd name="T18" fmla="*/ 0 w 1432"/>
                  <a:gd name="T19" fmla="*/ 56924 h 1224"/>
                  <a:gd name="T20" fmla="*/ 0 w 1432"/>
                  <a:gd name="T21" fmla="*/ 110045 h 1224"/>
                  <a:gd name="T22" fmla="*/ 0 w 1432"/>
                  <a:gd name="T23" fmla="*/ 195266 h 1224"/>
                  <a:gd name="T24" fmla="*/ 0 w 1432"/>
                  <a:gd name="T25" fmla="*/ 248576 h 1224"/>
                  <a:gd name="T26" fmla="*/ 0 w 1432"/>
                  <a:gd name="T27" fmla="*/ 206024 h 1224"/>
                  <a:gd name="T28" fmla="*/ 0 w 1432"/>
                  <a:gd name="T29" fmla="*/ 174006 h 1224"/>
                  <a:gd name="T30" fmla="*/ 0 w 1432"/>
                  <a:gd name="T31" fmla="*/ 110045 h 1224"/>
                  <a:gd name="T32" fmla="*/ 0 w 1432"/>
                  <a:gd name="T33" fmla="*/ 67443 h 1224"/>
                  <a:gd name="T34" fmla="*/ 0 w 1432"/>
                  <a:gd name="T35" fmla="*/ 120701 h 1224"/>
                  <a:gd name="T36" fmla="*/ 0 w 1432"/>
                  <a:gd name="T37" fmla="*/ 184643 h 1224"/>
                  <a:gd name="T38" fmla="*/ 0 w 1432"/>
                  <a:gd name="T39" fmla="*/ 259214 h 1224"/>
                  <a:gd name="T40" fmla="*/ 0 w 1432"/>
                  <a:gd name="T41" fmla="*/ 174006 h 1224"/>
                  <a:gd name="T42" fmla="*/ 0 w 1432"/>
                  <a:gd name="T43" fmla="*/ 142082 h 1224"/>
                  <a:gd name="T44" fmla="*/ 0 w 1432"/>
                  <a:gd name="T45" fmla="*/ 152718 h 1224"/>
                  <a:gd name="T46" fmla="*/ 0 w 1432"/>
                  <a:gd name="T47" fmla="*/ 163410 h 1224"/>
                  <a:gd name="T48" fmla="*/ 0 w 1432"/>
                  <a:gd name="T49" fmla="*/ 195266 h 1224"/>
                  <a:gd name="T50" fmla="*/ 0 w 1432"/>
                  <a:gd name="T51" fmla="*/ 248576 h 1224"/>
                  <a:gd name="T52" fmla="*/ 0 w 1432"/>
                  <a:gd name="T53" fmla="*/ 195266 h 1224"/>
                  <a:gd name="T54" fmla="*/ 0 w 1432"/>
                  <a:gd name="T55" fmla="*/ 216670 h 1224"/>
                  <a:gd name="T56" fmla="*/ 0 w 1432"/>
                  <a:gd name="T57" fmla="*/ 216670 h 1224"/>
                  <a:gd name="T58" fmla="*/ 0 w 1432"/>
                  <a:gd name="T59" fmla="*/ 248576 h 1224"/>
                  <a:gd name="T60" fmla="*/ 0 w 1432"/>
                  <a:gd name="T61" fmla="*/ 269801 h 1224"/>
                  <a:gd name="T62" fmla="*/ 0 w 1432"/>
                  <a:gd name="T63" fmla="*/ 259214 h 1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2"/>
                  <a:gd name="T97" fmla="*/ 0 h 1224"/>
                  <a:gd name="T98" fmla="*/ 1432 w 1432"/>
                  <a:gd name="T99" fmla="*/ 1224 h 1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2" h="1224">
                    <a:moveTo>
                      <a:pt x="416" y="1168"/>
                    </a:moveTo>
                    <a:cubicBezTo>
                      <a:pt x="344" y="1120"/>
                      <a:pt x="480" y="992"/>
                      <a:pt x="416" y="928"/>
                    </a:cubicBezTo>
                    <a:cubicBezTo>
                      <a:pt x="352" y="864"/>
                      <a:pt x="64" y="816"/>
                      <a:pt x="32" y="784"/>
                    </a:cubicBezTo>
                    <a:cubicBezTo>
                      <a:pt x="0" y="752"/>
                      <a:pt x="144" y="736"/>
                      <a:pt x="224" y="736"/>
                    </a:cubicBezTo>
                    <a:cubicBezTo>
                      <a:pt x="304" y="736"/>
                      <a:pt x="448" y="720"/>
                      <a:pt x="512" y="784"/>
                    </a:cubicBezTo>
                    <a:cubicBezTo>
                      <a:pt x="576" y="848"/>
                      <a:pt x="592" y="1112"/>
                      <a:pt x="608" y="1120"/>
                    </a:cubicBezTo>
                    <a:cubicBezTo>
                      <a:pt x="624" y="1128"/>
                      <a:pt x="640" y="912"/>
                      <a:pt x="608" y="832"/>
                    </a:cubicBezTo>
                    <a:cubicBezTo>
                      <a:pt x="576" y="752"/>
                      <a:pt x="408" y="768"/>
                      <a:pt x="416" y="640"/>
                    </a:cubicBezTo>
                    <a:cubicBezTo>
                      <a:pt x="424" y="512"/>
                      <a:pt x="624" y="128"/>
                      <a:pt x="656" y="64"/>
                    </a:cubicBezTo>
                    <a:cubicBezTo>
                      <a:pt x="688" y="0"/>
                      <a:pt x="624" y="184"/>
                      <a:pt x="608" y="256"/>
                    </a:cubicBezTo>
                    <a:cubicBezTo>
                      <a:pt x="592" y="328"/>
                      <a:pt x="544" y="392"/>
                      <a:pt x="560" y="496"/>
                    </a:cubicBezTo>
                    <a:cubicBezTo>
                      <a:pt x="576" y="600"/>
                      <a:pt x="688" y="776"/>
                      <a:pt x="704" y="880"/>
                    </a:cubicBezTo>
                    <a:cubicBezTo>
                      <a:pt x="720" y="984"/>
                      <a:pt x="648" y="1112"/>
                      <a:pt x="656" y="1120"/>
                    </a:cubicBezTo>
                    <a:cubicBezTo>
                      <a:pt x="664" y="1128"/>
                      <a:pt x="736" y="984"/>
                      <a:pt x="752" y="928"/>
                    </a:cubicBezTo>
                    <a:cubicBezTo>
                      <a:pt x="768" y="872"/>
                      <a:pt x="760" y="856"/>
                      <a:pt x="752" y="784"/>
                    </a:cubicBezTo>
                    <a:cubicBezTo>
                      <a:pt x="744" y="712"/>
                      <a:pt x="680" y="576"/>
                      <a:pt x="704" y="496"/>
                    </a:cubicBezTo>
                    <a:cubicBezTo>
                      <a:pt x="728" y="416"/>
                      <a:pt x="880" y="296"/>
                      <a:pt x="896" y="304"/>
                    </a:cubicBezTo>
                    <a:cubicBezTo>
                      <a:pt x="912" y="312"/>
                      <a:pt x="800" y="456"/>
                      <a:pt x="800" y="544"/>
                    </a:cubicBezTo>
                    <a:cubicBezTo>
                      <a:pt x="800" y="632"/>
                      <a:pt x="896" y="728"/>
                      <a:pt x="896" y="832"/>
                    </a:cubicBezTo>
                    <a:cubicBezTo>
                      <a:pt x="896" y="936"/>
                      <a:pt x="800" y="1176"/>
                      <a:pt x="800" y="1168"/>
                    </a:cubicBezTo>
                    <a:cubicBezTo>
                      <a:pt x="800" y="1160"/>
                      <a:pt x="848" y="872"/>
                      <a:pt x="896" y="784"/>
                    </a:cubicBezTo>
                    <a:cubicBezTo>
                      <a:pt x="944" y="696"/>
                      <a:pt x="1000" y="656"/>
                      <a:pt x="1088" y="640"/>
                    </a:cubicBezTo>
                    <a:cubicBezTo>
                      <a:pt x="1176" y="624"/>
                      <a:pt x="1416" y="672"/>
                      <a:pt x="1424" y="688"/>
                    </a:cubicBezTo>
                    <a:cubicBezTo>
                      <a:pt x="1432" y="704"/>
                      <a:pt x="1200" y="704"/>
                      <a:pt x="1136" y="736"/>
                    </a:cubicBezTo>
                    <a:cubicBezTo>
                      <a:pt x="1072" y="768"/>
                      <a:pt x="1080" y="816"/>
                      <a:pt x="1040" y="880"/>
                    </a:cubicBezTo>
                    <a:cubicBezTo>
                      <a:pt x="1000" y="944"/>
                      <a:pt x="896" y="1120"/>
                      <a:pt x="896" y="1120"/>
                    </a:cubicBezTo>
                    <a:cubicBezTo>
                      <a:pt x="896" y="1120"/>
                      <a:pt x="960" y="904"/>
                      <a:pt x="1040" y="880"/>
                    </a:cubicBezTo>
                    <a:cubicBezTo>
                      <a:pt x="1120" y="856"/>
                      <a:pt x="1352" y="960"/>
                      <a:pt x="1376" y="976"/>
                    </a:cubicBezTo>
                    <a:cubicBezTo>
                      <a:pt x="1400" y="992"/>
                      <a:pt x="1232" y="952"/>
                      <a:pt x="1184" y="976"/>
                    </a:cubicBezTo>
                    <a:cubicBezTo>
                      <a:pt x="1136" y="1000"/>
                      <a:pt x="1144" y="1080"/>
                      <a:pt x="1088" y="1120"/>
                    </a:cubicBezTo>
                    <a:cubicBezTo>
                      <a:pt x="1032" y="1160"/>
                      <a:pt x="960" y="1208"/>
                      <a:pt x="848" y="1216"/>
                    </a:cubicBezTo>
                    <a:cubicBezTo>
                      <a:pt x="736" y="1224"/>
                      <a:pt x="488" y="1216"/>
                      <a:pt x="416" y="11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 w="9525" cap="flat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335" name="Group 2976"/>
              <p:cNvGrpSpPr>
                <a:grpSpLocks/>
              </p:cNvGrpSpPr>
              <p:nvPr/>
            </p:nvGrpSpPr>
            <p:grpSpPr bwMode="auto">
              <a:xfrm flipH="1">
                <a:off x="1556" y="720"/>
                <a:ext cx="888" cy="960"/>
                <a:chOff x="1728" y="1008"/>
                <a:chExt cx="672" cy="672"/>
              </a:xfrm>
            </p:grpSpPr>
            <p:sp>
              <p:nvSpPr>
                <p:cNvPr id="23336" name="Freeform 2977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7" name="Freeform 2978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8" name="Freeform 2979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9" name="Freeform 2980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0" name="Freeform 2981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1" name="Oval 2982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23342" name="Group 2983"/>
              <p:cNvGrpSpPr>
                <a:grpSpLocks/>
              </p:cNvGrpSpPr>
              <p:nvPr/>
            </p:nvGrpSpPr>
            <p:grpSpPr bwMode="auto">
              <a:xfrm flipH="1">
                <a:off x="912" y="1681"/>
                <a:ext cx="644" cy="865"/>
                <a:chOff x="1728" y="1008"/>
                <a:chExt cx="672" cy="672"/>
              </a:xfrm>
            </p:grpSpPr>
            <p:sp>
              <p:nvSpPr>
                <p:cNvPr id="23343" name="Freeform 2984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4" name="Freeform 2985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5" name="Freeform 2986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6" name="Freeform 2987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7" name="Freeform 2988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8" name="Oval 2989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23349" name="Group 2990"/>
              <p:cNvGrpSpPr>
                <a:grpSpLocks/>
              </p:cNvGrpSpPr>
              <p:nvPr/>
            </p:nvGrpSpPr>
            <p:grpSpPr bwMode="auto">
              <a:xfrm flipH="1">
                <a:off x="2544" y="1680"/>
                <a:ext cx="644" cy="768"/>
                <a:chOff x="1728" y="1008"/>
                <a:chExt cx="672" cy="672"/>
              </a:xfrm>
            </p:grpSpPr>
            <p:sp>
              <p:nvSpPr>
                <p:cNvPr id="23350" name="Freeform 2991"/>
                <p:cNvSpPr>
                  <a:spLocks/>
                </p:cNvSpPr>
                <p:nvPr/>
              </p:nvSpPr>
              <p:spPr bwMode="auto">
                <a:xfrm>
                  <a:off x="1849" y="1008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1" name="Freeform 2992"/>
                <p:cNvSpPr>
                  <a:spLocks/>
                </p:cNvSpPr>
                <p:nvPr/>
              </p:nvSpPr>
              <p:spPr bwMode="auto">
                <a:xfrm rot="2795859" flipH="1">
                  <a:off x="2101" y="1095"/>
                  <a:ext cx="284" cy="315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2" name="Freeform 2993"/>
                <p:cNvSpPr>
                  <a:spLocks/>
                </p:cNvSpPr>
                <p:nvPr/>
              </p:nvSpPr>
              <p:spPr bwMode="auto">
                <a:xfrm rot="-9412280">
                  <a:off x="1891" y="1358"/>
                  <a:ext cx="262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3" name="Freeform 2994"/>
                <p:cNvSpPr>
                  <a:spLocks/>
                </p:cNvSpPr>
                <p:nvPr/>
              </p:nvSpPr>
              <p:spPr bwMode="auto">
                <a:xfrm rot="8819290">
                  <a:off x="2087" y="1279"/>
                  <a:ext cx="264" cy="322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4" name="Freeform 2995"/>
                <p:cNvSpPr>
                  <a:spLocks/>
                </p:cNvSpPr>
                <p:nvPr/>
              </p:nvSpPr>
              <p:spPr bwMode="auto">
                <a:xfrm rot="-4733861">
                  <a:off x="1699" y="1238"/>
                  <a:ext cx="322" cy="264"/>
                </a:xfrm>
                <a:custGeom>
                  <a:avLst/>
                  <a:gdLst>
                    <a:gd name="T0" fmla="*/ 0 w 645"/>
                    <a:gd name="T1" fmla="*/ 0 h 933"/>
                    <a:gd name="T2" fmla="*/ 0 w 645"/>
                    <a:gd name="T3" fmla="*/ 0 h 933"/>
                    <a:gd name="T4" fmla="*/ 0 w 645"/>
                    <a:gd name="T5" fmla="*/ 0 h 933"/>
                    <a:gd name="T6" fmla="*/ 0 w 645"/>
                    <a:gd name="T7" fmla="*/ 0 h 933"/>
                    <a:gd name="T8" fmla="*/ 0 w 645"/>
                    <a:gd name="T9" fmla="*/ 0 h 933"/>
                    <a:gd name="T10" fmla="*/ 0 w 645"/>
                    <a:gd name="T11" fmla="*/ 0 h 933"/>
                    <a:gd name="T12" fmla="*/ 0 w 645"/>
                    <a:gd name="T13" fmla="*/ 0 h 933"/>
                    <a:gd name="T14" fmla="*/ 0 w 645"/>
                    <a:gd name="T15" fmla="*/ 0 h 933"/>
                    <a:gd name="T16" fmla="*/ 0 w 645"/>
                    <a:gd name="T17" fmla="*/ 0 h 933"/>
                    <a:gd name="T18" fmla="*/ 0 w 645"/>
                    <a:gd name="T19" fmla="*/ 0 h 933"/>
                    <a:gd name="T20" fmla="*/ 0 w 645"/>
                    <a:gd name="T21" fmla="*/ 0 h 933"/>
                    <a:gd name="T22" fmla="*/ 0 w 645"/>
                    <a:gd name="T23" fmla="*/ 0 h 933"/>
                    <a:gd name="T24" fmla="*/ 0 w 645"/>
                    <a:gd name="T25" fmla="*/ 0 h 933"/>
                    <a:gd name="T26" fmla="*/ 0 w 645"/>
                    <a:gd name="T27" fmla="*/ 0 h 933"/>
                    <a:gd name="T28" fmla="*/ 0 w 645"/>
                    <a:gd name="T29" fmla="*/ 0 h 933"/>
                    <a:gd name="T30" fmla="*/ 0 w 645"/>
                    <a:gd name="T31" fmla="*/ 0 h 933"/>
                    <a:gd name="T32" fmla="*/ 0 w 645"/>
                    <a:gd name="T33" fmla="*/ 0 h 9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5"/>
                    <a:gd name="T52" fmla="*/ 0 h 933"/>
                    <a:gd name="T53" fmla="*/ 645 w 645"/>
                    <a:gd name="T54" fmla="*/ 933 h 9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5" h="933">
                      <a:moveTo>
                        <a:pt x="357" y="933"/>
                      </a:moveTo>
                      <a:lnTo>
                        <a:pt x="0" y="261"/>
                      </a:lnTo>
                      <a:lnTo>
                        <a:pt x="110" y="371"/>
                      </a:lnTo>
                      <a:lnTo>
                        <a:pt x="69" y="117"/>
                      </a:lnTo>
                      <a:lnTo>
                        <a:pt x="192" y="220"/>
                      </a:lnTo>
                      <a:lnTo>
                        <a:pt x="206" y="55"/>
                      </a:lnTo>
                      <a:lnTo>
                        <a:pt x="309" y="213"/>
                      </a:lnTo>
                      <a:lnTo>
                        <a:pt x="371" y="0"/>
                      </a:lnTo>
                      <a:lnTo>
                        <a:pt x="405" y="165"/>
                      </a:lnTo>
                      <a:lnTo>
                        <a:pt x="453" y="21"/>
                      </a:lnTo>
                      <a:lnTo>
                        <a:pt x="453" y="261"/>
                      </a:lnTo>
                      <a:lnTo>
                        <a:pt x="549" y="69"/>
                      </a:lnTo>
                      <a:lnTo>
                        <a:pt x="501" y="405"/>
                      </a:lnTo>
                      <a:lnTo>
                        <a:pt x="645" y="117"/>
                      </a:lnTo>
                      <a:lnTo>
                        <a:pt x="597" y="501"/>
                      </a:lnTo>
                      <a:lnTo>
                        <a:pt x="549" y="933"/>
                      </a:lnTo>
                      <a:lnTo>
                        <a:pt x="357" y="9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5" name="Oval 2996"/>
                <p:cNvSpPr>
                  <a:spLocks noChangeArrowheads="1"/>
                </p:cNvSpPr>
                <p:nvPr/>
              </p:nvSpPr>
              <p:spPr bwMode="auto">
                <a:xfrm>
                  <a:off x="1931" y="1232"/>
                  <a:ext cx="245" cy="2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608784">
            <a:off x="2516188" y="6627813"/>
            <a:ext cx="762000" cy="460375"/>
            <a:chOff x="3815256" y="1584434"/>
            <a:chExt cx="2088930" cy="2225566"/>
          </a:xfrm>
        </p:grpSpPr>
        <p:sp>
          <p:nvSpPr>
            <p:cNvPr id="7" name="Freeform 1718"/>
            <p:cNvSpPr/>
            <p:nvPr/>
          </p:nvSpPr>
          <p:spPr>
            <a:xfrm>
              <a:off x="3805923" y="2684035"/>
              <a:ext cx="1405677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359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8" name="Freeform 1720"/>
              <p:cNvSpPr/>
              <p:nvPr/>
            </p:nvSpPr>
            <p:spPr>
              <a:xfrm>
                <a:off x="3837482" y="2711477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9" name="Freeform 1721"/>
              <p:cNvSpPr/>
              <p:nvPr/>
            </p:nvSpPr>
            <p:spPr>
              <a:xfrm>
                <a:off x="3934929" y="1556483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0" name="Freeform 1722"/>
              <p:cNvSpPr/>
              <p:nvPr/>
            </p:nvSpPr>
            <p:spPr>
              <a:xfrm>
                <a:off x="4073655" y="1624632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3372" name="Group 844"/>
          <p:cNvGrpSpPr>
            <a:grpSpLocks/>
          </p:cNvGrpSpPr>
          <p:nvPr/>
        </p:nvGrpSpPr>
        <p:grpSpPr bwMode="auto">
          <a:xfrm>
            <a:off x="990600" y="685800"/>
            <a:ext cx="1371600" cy="6600825"/>
            <a:chOff x="3216" y="672"/>
            <a:chExt cx="528" cy="1470"/>
          </a:xfrm>
        </p:grpSpPr>
        <p:sp>
          <p:nvSpPr>
            <p:cNvPr id="23373" name="Freeform 845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4" name="AutoShape 846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75" name="AutoShape 847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76" name="AutoShape 848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77" name="AutoShape 849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78" name="AutoShape 850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79" name="Tieng ga gay (Nhac Chuong) - Dang cap nhat [NCT 949463806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80" name="Tieng ga gay (Nhac Chuong) - Dang cap nhat [NCT 949463806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 rot="588802">
            <a:off x="6172200" y="6096000"/>
            <a:ext cx="685800" cy="612775"/>
            <a:chOff x="3815256" y="1584434"/>
            <a:chExt cx="2088930" cy="2225566"/>
          </a:xfrm>
        </p:grpSpPr>
        <p:sp>
          <p:nvSpPr>
            <p:cNvPr id="12" name="Freeform 1718"/>
            <p:cNvSpPr/>
            <p:nvPr/>
          </p:nvSpPr>
          <p:spPr>
            <a:xfrm>
              <a:off x="3808293" y="2683391"/>
              <a:ext cx="1407128" cy="1083954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383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3" name="Freeform 1720"/>
              <p:cNvSpPr/>
              <p:nvPr/>
            </p:nvSpPr>
            <p:spPr>
              <a:xfrm>
                <a:off x="3842973" y="2714290"/>
                <a:ext cx="1257226" cy="97440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4" name="Freeform 1721"/>
              <p:cNvSpPr/>
              <p:nvPr/>
            </p:nvSpPr>
            <p:spPr>
              <a:xfrm>
                <a:off x="3933070" y="1559040"/>
                <a:ext cx="1929357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5" name="Freeform 1722"/>
              <p:cNvSpPr/>
              <p:nvPr/>
            </p:nvSpPr>
            <p:spPr>
              <a:xfrm>
                <a:off x="4073937" y="1629300"/>
                <a:ext cx="1755280" cy="2150610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6" name="Group 13"/>
          <p:cNvGrpSpPr>
            <a:grpSpLocks/>
          </p:cNvGrpSpPr>
          <p:nvPr/>
        </p:nvGrpSpPr>
        <p:grpSpPr bwMode="auto">
          <a:xfrm rot="4850264">
            <a:off x="1982788" y="6627812"/>
            <a:ext cx="762000" cy="460375"/>
            <a:chOff x="3815256" y="1584434"/>
            <a:chExt cx="2088930" cy="2225566"/>
          </a:xfrm>
        </p:grpSpPr>
        <p:sp>
          <p:nvSpPr>
            <p:cNvPr id="17" name="Freeform 1718"/>
            <p:cNvSpPr/>
            <p:nvPr/>
          </p:nvSpPr>
          <p:spPr>
            <a:xfrm>
              <a:off x="3809708" y="2698747"/>
              <a:ext cx="1405674" cy="1082088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389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8" name="Freeform 1720"/>
              <p:cNvSpPr/>
              <p:nvPr/>
            </p:nvSpPr>
            <p:spPr>
              <a:xfrm>
                <a:off x="3837790" y="2724490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9" name="Freeform 1721"/>
              <p:cNvSpPr/>
              <p:nvPr/>
            </p:nvSpPr>
            <p:spPr>
              <a:xfrm>
                <a:off x="3935060" y="1564516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0" name="Freeform 1722"/>
              <p:cNvSpPr/>
              <p:nvPr/>
            </p:nvSpPr>
            <p:spPr>
              <a:xfrm>
                <a:off x="4072243" y="1633316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sp>
        <p:nvSpPr>
          <p:cNvPr id="23393" name="Freeform 865"/>
          <p:cNvSpPr>
            <a:spLocks/>
          </p:cNvSpPr>
          <p:nvPr/>
        </p:nvSpPr>
        <p:spPr bwMode="auto">
          <a:xfrm>
            <a:off x="-2286000" y="-1524000"/>
            <a:ext cx="11430000" cy="8767763"/>
          </a:xfrm>
          <a:custGeom>
            <a:avLst/>
            <a:gdLst>
              <a:gd name="T0" fmla="*/ 1376 w 2000"/>
              <a:gd name="T1" fmla="*/ 3864 h 3936"/>
              <a:gd name="T2" fmla="*/ 1424 w 2000"/>
              <a:gd name="T3" fmla="*/ 3816 h 3936"/>
              <a:gd name="T4" fmla="*/ 1280 w 2000"/>
              <a:gd name="T5" fmla="*/ 3144 h 3936"/>
              <a:gd name="T6" fmla="*/ 1232 w 2000"/>
              <a:gd name="T7" fmla="*/ 2424 h 3936"/>
              <a:gd name="T8" fmla="*/ 1280 w 2000"/>
              <a:gd name="T9" fmla="*/ 1656 h 3936"/>
              <a:gd name="T10" fmla="*/ 1568 w 2000"/>
              <a:gd name="T11" fmla="*/ 936 h 3936"/>
              <a:gd name="T12" fmla="*/ 1952 w 2000"/>
              <a:gd name="T13" fmla="*/ 504 h 3936"/>
              <a:gd name="T14" fmla="*/ 1856 w 2000"/>
              <a:gd name="T15" fmla="*/ 456 h 3936"/>
              <a:gd name="T16" fmla="*/ 1424 w 2000"/>
              <a:gd name="T17" fmla="*/ 936 h 3936"/>
              <a:gd name="T18" fmla="*/ 1136 w 2000"/>
              <a:gd name="T19" fmla="*/ 1800 h 3936"/>
              <a:gd name="T20" fmla="*/ 1136 w 2000"/>
              <a:gd name="T21" fmla="*/ 1320 h 3936"/>
              <a:gd name="T22" fmla="*/ 1280 w 2000"/>
              <a:gd name="T23" fmla="*/ 360 h 3936"/>
              <a:gd name="T24" fmla="*/ 1328 w 2000"/>
              <a:gd name="T25" fmla="*/ 120 h 3936"/>
              <a:gd name="T26" fmla="*/ 1232 w 2000"/>
              <a:gd name="T27" fmla="*/ 120 h 3936"/>
              <a:gd name="T28" fmla="*/ 1088 w 2000"/>
              <a:gd name="T29" fmla="*/ 840 h 3936"/>
              <a:gd name="T30" fmla="*/ 1088 w 2000"/>
              <a:gd name="T31" fmla="*/ 600 h 3936"/>
              <a:gd name="T32" fmla="*/ 1040 w 2000"/>
              <a:gd name="T33" fmla="*/ 456 h 3936"/>
              <a:gd name="T34" fmla="*/ 944 w 2000"/>
              <a:gd name="T35" fmla="*/ 600 h 3936"/>
              <a:gd name="T36" fmla="*/ 944 w 2000"/>
              <a:gd name="T37" fmla="*/ 1272 h 3936"/>
              <a:gd name="T38" fmla="*/ 933 w 2000"/>
              <a:gd name="T39" fmla="*/ 1277 h 3936"/>
              <a:gd name="T40" fmla="*/ 800 w 2000"/>
              <a:gd name="T41" fmla="*/ 1032 h 3936"/>
              <a:gd name="T42" fmla="*/ 560 w 2000"/>
              <a:gd name="T43" fmla="*/ 696 h 3936"/>
              <a:gd name="T44" fmla="*/ 128 w 2000"/>
              <a:gd name="T45" fmla="*/ 648 h 3936"/>
              <a:gd name="T46" fmla="*/ 32 w 2000"/>
              <a:gd name="T47" fmla="*/ 696 h 3936"/>
              <a:gd name="T48" fmla="*/ 320 w 2000"/>
              <a:gd name="T49" fmla="*/ 744 h 3936"/>
              <a:gd name="T50" fmla="*/ 656 w 2000"/>
              <a:gd name="T51" fmla="*/ 1032 h 3936"/>
              <a:gd name="T52" fmla="*/ 795 w 2000"/>
              <a:gd name="T53" fmla="*/ 1322 h 3936"/>
              <a:gd name="T54" fmla="*/ 914 w 2000"/>
              <a:gd name="T55" fmla="*/ 1661 h 3936"/>
              <a:gd name="T56" fmla="*/ 951 w 2000"/>
              <a:gd name="T57" fmla="*/ 1907 h 3936"/>
              <a:gd name="T58" fmla="*/ 987 w 2000"/>
              <a:gd name="T59" fmla="*/ 2346 h 3936"/>
              <a:gd name="T60" fmla="*/ 960 w 2000"/>
              <a:gd name="T61" fmla="*/ 2529 h 3936"/>
              <a:gd name="T62" fmla="*/ 896 w 2000"/>
              <a:gd name="T63" fmla="*/ 2520 h 3936"/>
              <a:gd name="T64" fmla="*/ 1015 w 2000"/>
              <a:gd name="T65" fmla="*/ 2776 h 3936"/>
              <a:gd name="T66" fmla="*/ 978 w 2000"/>
              <a:gd name="T67" fmla="*/ 2639 h 3936"/>
              <a:gd name="T68" fmla="*/ 969 w 2000"/>
              <a:gd name="T69" fmla="*/ 2630 h 3936"/>
              <a:gd name="T70" fmla="*/ 997 w 2000"/>
              <a:gd name="T71" fmla="*/ 2813 h 3936"/>
              <a:gd name="T72" fmla="*/ 944 w 2000"/>
              <a:gd name="T73" fmla="*/ 2664 h 3936"/>
              <a:gd name="T74" fmla="*/ 896 w 2000"/>
              <a:gd name="T75" fmla="*/ 2520 h 3936"/>
              <a:gd name="T76" fmla="*/ 944 w 2000"/>
              <a:gd name="T77" fmla="*/ 2424 h 3936"/>
              <a:gd name="T78" fmla="*/ 942 w 2000"/>
              <a:gd name="T79" fmla="*/ 2483 h 3936"/>
              <a:gd name="T80" fmla="*/ 969 w 2000"/>
              <a:gd name="T81" fmla="*/ 2584 h 3936"/>
              <a:gd name="T82" fmla="*/ 1006 w 2000"/>
              <a:gd name="T83" fmla="*/ 2831 h 3936"/>
              <a:gd name="T84" fmla="*/ 923 w 2000"/>
              <a:gd name="T85" fmla="*/ 2785 h 3936"/>
              <a:gd name="T86" fmla="*/ 992 w 2000"/>
              <a:gd name="T87" fmla="*/ 3048 h 3936"/>
              <a:gd name="T88" fmla="*/ 992 w 2000"/>
              <a:gd name="T89" fmla="*/ 3288 h 3936"/>
              <a:gd name="T90" fmla="*/ 923 w 2000"/>
              <a:gd name="T91" fmla="*/ 3507 h 3936"/>
              <a:gd name="T92" fmla="*/ 704 w 2000"/>
              <a:gd name="T93" fmla="*/ 3768 h 3936"/>
              <a:gd name="T94" fmla="*/ 752 w 2000"/>
              <a:gd name="T95" fmla="*/ 3816 h 3936"/>
              <a:gd name="T96" fmla="*/ 1040 w 2000"/>
              <a:gd name="T97" fmla="*/ 3816 h 3936"/>
              <a:gd name="T98" fmla="*/ 1280 w 2000"/>
              <a:gd name="T99" fmla="*/ 3864 h 3936"/>
              <a:gd name="T100" fmla="*/ 1376 w 2000"/>
              <a:gd name="T101" fmla="*/ 3864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0" h="3936">
                <a:moveTo>
                  <a:pt x="1376" y="3864"/>
                </a:moveTo>
                <a:cubicBezTo>
                  <a:pt x="1400" y="3856"/>
                  <a:pt x="1440" y="3936"/>
                  <a:pt x="1424" y="3816"/>
                </a:cubicBezTo>
                <a:cubicBezTo>
                  <a:pt x="1408" y="3696"/>
                  <a:pt x="1312" y="3376"/>
                  <a:pt x="1280" y="3144"/>
                </a:cubicBezTo>
                <a:cubicBezTo>
                  <a:pt x="1248" y="2912"/>
                  <a:pt x="1232" y="2672"/>
                  <a:pt x="1232" y="2424"/>
                </a:cubicBezTo>
                <a:cubicBezTo>
                  <a:pt x="1232" y="2176"/>
                  <a:pt x="1224" y="1904"/>
                  <a:pt x="1280" y="1656"/>
                </a:cubicBezTo>
                <a:cubicBezTo>
                  <a:pt x="1336" y="1408"/>
                  <a:pt x="1456" y="1128"/>
                  <a:pt x="1568" y="936"/>
                </a:cubicBezTo>
                <a:cubicBezTo>
                  <a:pt x="1680" y="744"/>
                  <a:pt x="1904" y="584"/>
                  <a:pt x="1952" y="504"/>
                </a:cubicBezTo>
                <a:cubicBezTo>
                  <a:pt x="2000" y="424"/>
                  <a:pt x="1944" y="384"/>
                  <a:pt x="1856" y="456"/>
                </a:cubicBezTo>
                <a:cubicBezTo>
                  <a:pt x="1768" y="528"/>
                  <a:pt x="1544" y="712"/>
                  <a:pt x="1424" y="936"/>
                </a:cubicBezTo>
                <a:cubicBezTo>
                  <a:pt x="1304" y="1160"/>
                  <a:pt x="1184" y="1736"/>
                  <a:pt x="1136" y="1800"/>
                </a:cubicBezTo>
                <a:cubicBezTo>
                  <a:pt x="1088" y="1864"/>
                  <a:pt x="1112" y="1560"/>
                  <a:pt x="1136" y="1320"/>
                </a:cubicBezTo>
                <a:cubicBezTo>
                  <a:pt x="1160" y="1080"/>
                  <a:pt x="1248" y="560"/>
                  <a:pt x="1280" y="360"/>
                </a:cubicBezTo>
                <a:cubicBezTo>
                  <a:pt x="1312" y="160"/>
                  <a:pt x="1336" y="160"/>
                  <a:pt x="1328" y="120"/>
                </a:cubicBezTo>
                <a:cubicBezTo>
                  <a:pt x="1320" y="80"/>
                  <a:pt x="1272" y="0"/>
                  <a:pt x="1232" y="120"/>
                </a:cubicBezTo>
                <a:cubicBezTo>
                  <a:pt x="1192" y="240"/>
                  <a:pt x="1112" y="760"/>
                  <a:pt x="1088" y="840"/>
                </a:cubicBezTo>
                <a:cubicBezTo>
                  <a:pt x="1064" y="920"/>
                  <a:pt x="1096" y="664"/>
                  <a:pt x="1088" y="600"/>
                </a:cubicBezTo>
                <a:cubicBezTo>
                  <a:pt x="1080" y="536"/>
                  <a:pt x="1064" y="456"/>
                  <a:pt x="1040" y="456"/>
                </a:cubicBezTo>
                <a:cubicBezTo>
                  <a:pt x="1016" y="456"/>
                  <a:pt x="960" y="464"/>
                  <a:pt x="944" y="600"/>
                </a:cubicBezTo>
                <a:cubicBezTo>
                  <a:pt x="928" y="736"/>
                  <a:pt x="946" y="1159"/>
                  <a:pt x="944" y="1272"/>
                </a:cubicBezTo>
                <a:cubicBezTo>
                  <a:pt x="942" y="1385"/>
                  <a:pt x="957" y="1317"/>
                  <a:pt x="933" y="1277"/>
                </a:cubicBezTo>
                <a:cubicBezTo>
                  <a:pt x="909" y="1237"/>
                  <a:pt x="862" y="1129"/>
                  <a:pt x="800" y="1032"/>
                </a:cubicBezTo>
                <a:cubicBezTo>
                  <a:pt x="738" y="935"/>
                  <a:pt x="672" y="760"/>
                  <a:pt x="560" y="696"/>
                </a:cubicBezTo>
                <a:cubicBezTo>
                  <a:pt x="448" y="632"/>
                  <a:pt x="216" y="648"/>
                  <a:pt x="128" y="648"/>
                </a:cubicBezTo>
                <a:cubicBezTo>
                  <a:pt x="40" y="648"/>
                  <a:pt x="0" y="680"/>
                  <a:pt x="32" y="696"/>
                </a:cubicBezTo>
                <a:cubicBezTo>
                  <a:pt x="64" y="712"/>
                  <a:pt x="216" y="688"/>
                  <a:pt x="320" y="744"/>
                </a:cubicBezTo>
                <a:cubicBezTo>
                  <a:pt x="424" y="800"/>
                  <a:pt x="577" y="936"/>
                  <a:pt x="656" y="1032"/>
                </a:cubicBezTo>
                <a:cubicBezTo>
                  <a:pt x="735" y="1128"/>
                  <a:pt x="752" y="1217"/>
                  <a:pt x="795" y="1322"/>
                </a:cubicBezTo>
                <a:cubicBezTo>
                  <a:pt x="838" y="1427"/>
                  <a:pt x="888" y="1564"/>
                  <a:pt x="914" y="1661"/>
                </a:cubicBezTo>
                <a:cubicBezTo>
                  <a:pt x="940" y="1758"/>
                  <a:pt x="939" y="1793"/>
                  <a:pt x="951" y="1907"/>
                </a:cubicBezTo>
                <a:cubicBezTo>
                  <a:pt x="963" y="2021"/>
                  <a:pt x="986" y="2242"/>
                  <a:pt x="987" y="2346"/>
                </a:cubicBezTo>
                <a:cubicBezTo>
                  <a:pt x="988" y="2450"/>
                  <a:pt x="975" y="2500"/>
                  <a:pt x="960" y="2529"/>
                </a:cubicBezTo>
                <a:cubicBezTo>
                  <a:pt x="945" y="2558"/>
                  <a:pt x="887" y="2479"/>
                  <a:pt x="896" y="2520"/>
                </a:cubicBezTo>
                <a:cubicBezTo>
                  <a:pt x="905" y="2561"/>
                  <a:pt x="1001" y="2756"/>
                  <a:pt x="1015" y="2776"/>
                </a:cubicBezTo>
                <a:cubicBezTo>
                  <a:pt x="1029" y="2796"/>
                  <a:pt x="986" y="2663"/>
                  <a:pt x="978" y="2639"/>
                </a:cubicBezTo>
                <a:cubicBezTo>
                  <a:pt x="970" y="2615"/>
                  <a:pt x="966" y="2601"/>
                  <a:pt x="969" y="2630"/>
                </a:cubicBezTo>
                <a:cubicBezTo>
                  <a:pt x="972" y="2659"/>
                  <a:pt x="1001" y="2807"/>
                  <a:pt x="997" y="2813"/>
                </a:cubicBezTo>
                <a:cubicBezTo>
                  <a:pt x="993" y="2819"/>
                  <a:pt x="961" y="2713"/>
                  <a:pt x="944" y="2664"/>
                </a:cubicBezTo>
                <a:cubicBezTo>
                  <a:pt x="927" y="2615"/>
                  <a:pt x="896" y="2560"/>
                  <a:pt x="896" y="2520"/>
                </a:cubicBezTo>
                <a:cubicBezTo>
                  <a:pt x="896" y="2480"/>
                  <a:pt x="936" y="2430"/>
                  <a:pt x="944" y="2424"/>
                </a:cubicBezTo>
                <a:cubicBezTo>
                  <a:pt x="952" y="2418"/>
                  <a:pt x="938" y="2456"/>
                  <a:pt x="942" y="2483"/>
                </a:cubicBezTo>
                <a:cubicBezTo>
                  <a:pt x="946" y="2510"/>
                  <a:pt x="958" y="2526"/>
                  <a:pt x="969" y="2584"/>
                </a:cubicBezTo>
                <a:cubicBezTo>
                  <a:pt x="980" y="2642"/>
                  <a:pt x="1014" y="2798"/>
                  <a:pt x="1006" y="2831"/>
                </a:cubicBezTo>
                <a:cubicBezTo>
                  <a:pt x="998" y="2864"/>
                  <a:pt x="925" y="2749"/>
                  <a:pt x="923" y="2785"/>
                </a:cubicBezTo>
                <a:cubicBezTo>
                  <a:pt x="921" y="2821"/>
                  <a:pt x="981" y="2964"/>
                  <a:pt x="992" y="3048"/>
                </a:cubicBezTo>
                <a:cubicBezTo>
                  <a:pt x="1003" y="3132"/>
                  <a:pt x="1003" y="3212"/>
                  <a:pt x="992" y="3288"/>
                </a:cubicBezTo>
                <a:cubicBezTo>
                  <a:pt x="981" y="3364"/>
                  <a:pt x="971" y="3427"/>
                  <a:pt x="923" y="3507"/>
                </a:cubicBezTo>
                <a:cubicBezTo>
                  <a:pt x="875" y="3587"/>
                  <a:pt x="732" y="3717"/>
                  <a:pt x="704" y="3768"/>
                </a:cubicBezTo>
                <a:cubicBezTo>
                  <a:pt x="676" y="3819"/>
                  <a:pt x="696" y="3808"/>
                  <a:pt x="752" y="3816"/>
                </a:cubicBezTo>
                <a:cubicBezTo>
                  <a:pt x="808" y="3824"/>
                  <a:pt x="952" y="3808"/>
                  <a:pt x="1040" y="3816"/>
                </a:cubicBezTo>
                <a:cubicBezTo>
                  <a:pt x="1128" y="3824"/>
                  <a:pt x="1216" y="3856"/>
                  <a:pt x="1280" y="3864"/>
                </a:cubicBezTo>
                <a:cubicBezTo>
                  <a:pt x="1344" y="3872"/>
                  <a:pt x="1352" y="3872"/>
                  <a:pt x="1376" y="3864"/>
                </a:cubicBez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100000">
                <a:srgbClr val="996600"/>
              </a:gs>
            </a:gsLst>
            <a:lin ang="5400000" scaled="1"/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13"/>
          <p:cNvGrpSpPr>
            <a:grpSpLocks/>
          </p:cNvGrpSpPr>
          <p:nvPr/>
        </p:nvGrpSpPr>
        <p:grpSpPr bwMode="auto">
          <a:xfrm rot="588802">
            <a:off x="1752600" y="3733800"/>
            <a:ext cx="914400" cy="522288"/>
            <a:chOff x="3815256" y="1584434"/>
            <a:chExt cx="2088930" cy="2225566"/>
          </a:xfrm>
        </p:grpSpPr>
        <p:sp>
          <p:nvSpPr>
            <p:cNvPr id="22" name="Freeform 1718"/>
            <p:cNvSpPr/>
            <p:nvPr/>
          </p:nvSpPr>
          <p:spPr>
            <a:xfrm>
              <a:off x="3807584" y="2683262"/>
              <a:ext cx="1410754" cy="1082341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396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23" name="Freeform 1720"/>
              <p:cNvSpPr/>
              <p:nvPr/>
            </p:nvSpPr>
            <p:spPr>
              <a:xfrm>
                <a:off x="3844300" y="2708917"/>
                <a:ext cx="1258434" cy="97410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4" name="Freeform 1721"/>
              <p:cNvSpPr/>
              <p:nvPr/>
            </p:nvSpPr>
            <p:spPr>
              <a:xfrm>
                <a:off x="3933116" y="1558421"/>
                <a:ext cx="192935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5" name="Freeform 1722"/>
              <p:cNvSpPr/>
              <p:nvPr/>
            </p:nvSpPr>
            <p:spPr>
              <a:xfrm>
                <a:off x="4074511" y="1629529"/>
                <a:ext cx="1755281" cy="2144386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6" name="Group 13"/>
          <p:cNvGrpSpPr>
            <a:grpSpLocks/>
          </p:cNvGrpSpPr>
          <p:nvPr/>
        </p:nvGrpSpPr>
        <p:grpSpPr bwMode="auto">
          <a:xfrm rot="588802">
            <a:off x="2819400" y="2590800"/>
            <a:ext cx="533400" cy="460375"/>
            <a:chOff x="3815256" y="1584434"/>
            <a:chExt cx="2088930" cy="2225566"/>
          </a:xfrm>
        </p:grpSpPr>
        <p:sp>
          <p:nvSpPr>
            <p:cNvPr id="27" name="Freeform 1718"/>
            <p:cNvSpPr/>
            <p:nvPr/>
          </p:nvSpPr>
          <p:spPr>
            <a:xfrm>
              <a:off x="3802565" y="2686849"/>
              <a:ext cx="1411269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402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28" name="Freeform 1720"/>
              <p:cNvSpPr/>
              <p:nvPr/>
            </p:nvSpPr>
            <p:spPr>
              <a:xfrm>
                <a:off x="3834054" y="2703044"/>
                <a:ext cx="1262059" cy="97464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9" name="Freeform 1721"/>
              <p:cNvSpPr/>
              <p:nvPr/>
            </p:nvSpPr>
            <p:spPr>
              <a:xfrm>
                <a:off x="3929656" y="155390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0" name="Freeform 1722"/>
              <p:cNvSpPr/>
              <p:nvPr/>
            </p:nvSpPr>
            <p:spPr>
              <a:xfrm>
                <a:off x="4071002" y="1619621"/>
                <a:ext cx="1753208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31" name="Group 13"/>
          <p:cNvGrpSpPr>
            <a:grpSpLocks/>
          </p:cNvGrpSpPr>
          <p:nvPr/>
        </p:nvGrpSpPr>
        <p:grpSpPr bwMode="auto">
          <a:xfrm rot="588802">
            <a:off x="1676400" y="2438400"/>
            <a:ext cx="533400" cy="460375"/>
            <a:chOff x="3815256" y="1584434"/>
            <a:chExt cx="2088930" cy="2225566"/>
          </a:xfrm>
        </p:grpSpPr>
        <p:sp>
          <p:nvSpPr>
            <p:cNvPr id="1719" name="Freeform 1718"/>
            <p:cNvSpPr/>
            <p:nvPr/>
          </p:nvSpPr>
          <p:spPr>
            <a:xfrm>
              <a:off x="3802565" y="2686849"/>
              <a:ext cx="1411269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3408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721" name="Freeform 1720"/>
              <p:cNvSpPr/>
              <p:nvPr/>
            </p:nvSpPr>
            <p:spPr>
              <a:xfrm>
                <a:off x="3834054" y="2703044"/>
                <a:ext cx="1262059" cy="97464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2" name="Freeform 1721"/>
              <p:cNvSpPr/>
              <p:nvPr/>
            </p:nvSpPr>
            <p:spPr>
              <a:xfrm>
                <a:off x="3929656" y="155390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3" name="Freeform 1722"/>
              <p:cNvSpPr/>
              <p:nvPr/>
            </p:nvSpPr>
            <p:spPr>
              <a:xfrm>
                <a:off x="4071002" y="1619621"/>
                <a:ext cx="1753208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3412" name="Group 884"/>
          <p:cNvGrpSpPr>
            <a:grpSpLocks/>
          </p:cNvGrpSpPr>
          <p:nvPr/>
        </p:nvGrpSpPr>
        <p:grpSpPr bwMode="auto">
          <a:xfrm>
            <a:off x="1066800" y="3657600"/>
            <a:ext cx="1138238" cy="752475"/>
            <a:chOff x="768" y="2448"/>
            <a:chExt cx="640" cy="510"/>
          </a:xfrm>
        </p:grpSpPr>
        <p:sp>
          <p:nvSpPr>
            <p:cNvPr id="23413" name="Freeform 885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4" name="Freeform 886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5" name="Freeform 887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16" name="Group 888"/>
          <p:cNvGrpSpPr>
            <a:grpSpLocks/>
          </p:cNvGrpSpPr>
          <p:nvPr/>
        </p:nvGrpSpPr>
        <p:grpSpPr bwMode="auto">
          <a:xfrm>
            <a:off x="2895600" y="762000"/>
            <a:ext cx="1371600" cy="752475"/>
            <a:chOff x="768" y="2448"/>
            <a:chExt cx="640" cy="510"/>
          </a:xfrm>
        </p:grpSpPr>
        <p:sp>
          <p:nvSpPr>
            <p:cNvPr id="23417" name="Freeform 889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8" name="Freeform 890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9" name="Freeform 891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20" name="Group 892"/>
          <p:cNvGrpSpPr>
            <a:grpSpLocks/>
          </p:cNvGrpSpPr>
          <p:nvPr/>
        </p:nvGrpSpPr>
        <p:grpSpPr bwMode="auto">
          <a:xfrm rot="3023903">
            <a:off x="2902743" y="1669257"/>
            <a:ext cx="2652713" cy="2362200"/>
            <a:chOff x="768" y="2448"/>
            <a:chExt cx="640" cy="510"/>
          </a:xfrm>
        </p:grpSpPr>
        <p:sp>
          <p:nvSpPr>
            <p:cNvPr id="23421" name="Freeform 893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2" name="Freeform 894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3" name="Freeform 895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24" name="Group 896"/>
          <p:cNvGrpSpPr>
            <a:grpSpLocks/>
          </p:cNvGrpSpPr>
          <p:nvPr/>
        </p:nvGrpSpPr>
        <p:grpSpPr bwMode="auto">
          <a:xfrm>
            <a:off x="0" y="2895600"/>
            <a:ext cx="1138238" cy="752475"/>
            <a:chOff x="768" y="2448"/>
            <a:chExt cx="640" cy="510"/>
          </a:xfrm>
        </p:grpSpPr>
        <p:sp>
          <p:nvSpPr>
            <p:cNvPr id="23425" name="Freeform 897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6" name="Freeform 898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7" name="Freeform 899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28" name="Group 900"/>
          <p:cNvGrpSpPr>
            <a:grpSpLocks/>
          </p:cNvGrpSpPr>
          <p:nvPr/>
        </p:nvGrpSpPr>
        <p:grpSpPr bwMode="auto">
          <a:xfrm>
            <a:off x="0" y="0"/>
            <a:ext cx="1138238" cy="752475"/>
            <a:chOff x="768" y="2448"/>
            <a:chExt cx="640" cy="510"/>
          </a:xfrm>
        </p:grpSpPr>
        <p:sp>
          <p:nvSpPr>
            <p:cNvPr id="23429" name="Freeform 901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0" name="Freeform 902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1" name="Freeform 903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32" name="Group 904"/>
          <p:cNvGrpSpPr>
            <a:grpSpLocks/>
          </p:cNvGrpSpPr>
          <p:nvPr/>
        </p:nvGrpSpPr>
        <p:grpSpPr bwMode="auto">
          <a:xfrm>
            <a:off x="5791200" y="0"/>
            <a:ext cx="1447800" cy="981075"/>
            <a:chOff x="768" y="2448"/>
            <a:chExt cx="640" cy="510"/>
          </a:xfrm>
        </p:grpSpPr>
        <p:sp>
          <p:nvSpPr>
            <p:cNvPr id="23433" name="Freeform 905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4" name="Freeform 906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5" name="Freeform 907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36" name="Group 908"/>
          <p:cNvGrpSpPr>
            <a:grpSpLocks/>
          </p:cNvGrpSpPr>
          <p:nvPr/>
        </p:nvGrpSpPr>
        <p:grpSpPr bwMode="auto">
          <a:xfrm rot="2958268">
            <a:off x="3505200" y="3124200"/>
            <a:ext cx="2133600" cy="1219200"/>
            <a:chOff x="96" y="96"/>
            <a:chExt cx="4766" cy="2962"/>
          </a:xfrm>
        </p:grpSpPr>
        <p:grpSp>
          <p:nvGrpSpPr>
            <p:cNvPr id="23437" name="Group 909"/>
            <p:cNvGrpSpPr>
              <a:grpSpLocks/>
            </p:cNvGrpSpPr>
            <p:nvPr/>
          </p:nvGrpSpPr>
          <p:grpSpPr bwMode="auto">
            <a:xfrm>
              <a:off x="96" y="1248"/>
              <a:ext cx="4605" cy="1810"/>
              <a:chOff x="-709" y="1390"/>
              <a:chExt cx="4605" cy="1810"/>
            </a:xfrm>
          </p:grpSpPr>
          <p:sp>
            <p:nvSpPr>
              <p:cNvPr id="23438" name="Freeform 910"/>
              <p:cNvSpPr>
                <a:spLocks/>
              </p:cNvSpPr>
              <p:nvPr/>
            </p:nvSpPr>
            <p:spPr bwMode="auto">
              <a:xfrm>
                <a:off x="-709" y="1440"/>
                <a:ext cx="4605" cy="1760"/>
              </a:xfrm>
              <a:custGeom>
                <a:avLst/>
                <a:gdLst>
                  <a:gd name="T0" fmla="*/ 4533 w 4605"/>
                  <a:gd name="T1" fmla="*/ 16 h 1760"/>
                  <a:gd name="T2" fmla="*/ 4149 w 4605"/>
                  <a:gd name="T3" fmla="*/ 160 h 1760"/>
                  <a:gd name="T4" fmla="*/ 3909 w 4605"/>
                  <a:gd name="T5" fmla="*/ 496 h 1760"/>
                  <a:gd name="T6" fmla="*/ 3525 w 4605"/>
                  <a:gd name="T7" fmla="*/ 736 h 1760"/>
                  <a:gd name="T8" fmla="*/ 3456 w 4605"/>
                  <a:gd name="T9" fmla="*/ 752 h 1760"/>
                  <a:gd name="T10" fmla="*/ 3374 w 4605"/>
                  <a:gd name="T11" fmla="*/ 843 h 1760"/>
                  <a:gd name="T12" fmla="*/ 3141 w 4605"/>
                  <a:gd name="T13" fmla="*/ 976 h 1760"/>
                  <a:gd name="T14" fmla="*/ 2757 w 4605"/>
                  <a:gd name="T15" fmla="*/ 1129 h 1760"/>
                  <a:gd name="T16" fmla="*/ 2613 w 4605"/>
                  <a:gd name="T17" fmla="*/ 1216 h 1760"/>
                  <a:gd name="T18" fmla="*/ 2373 w 4605"/>
                  <a:gd name="T19" fmla="*/ 1120 h 1760"/>
                  <a:gd name="T20" fmla="*/ 1893 w 4605"/>
                  <a:gd name="T21" fmla="*/ 1216 h 1760"/>
                  <a:gd name="T22" fmla="*/ 1653 w 4605"/>
                  <a:gd name="T23" fmla="*/ 1120 h 1760"/>
                  <a:gd name="T24" fmla="*/ 1294 w 4605"/>
                  <a:gd name="T25" fmla="*/ 1102 h 1760"/>
                  <a:gd name="T26" fmla="*/ 933 w 4605"/>
                  <a:gd name="T27" fmla="*/ 928 h 1760"/>
                  <a:gd name="T28" fmla="*/ 741 w 4605"/>
                  <a:gd name="T29" fmla="*/ 976 h 1760"/>
                  <a:gd name="T30" fmla="*/ 471 w 4605"/>
                  <a:gd name="T31" fmla="*/ 965 h 1760"/>
                  <a:gd name="T32" fmla="*/ 334 w 4605"/>
                  <a:gd name="T33" fmla="*/ 1065 h 1760"/>
                  <a:gd name="T34" fmla="*/ 170 w 4605"/>
                  <a:gd name="T35" fmla="*/ 1120 h 1760"/>
                  <a:gd name="T36" fmla="*/ 69 w 4605"/>
                  <a:gd name="T37" fmla="*/ 1264 h 1760"/>
                  <a:gd name="T38" fmla="*/ 96 w 4605"/>
                  <a:gd name="T39" fmla="*/ 1248 h 1760"/>
                  <a:gd name="T40" fmla="*/ 5 w 4605"/>
                  <a:gd name="T41" fmla="*/ 1358 h 1760"/>
                  <a:gd name="T42" fmla="*/ 124 w 4605"/>
                  <a:gd name="T43" fmla="*/ 1367 h 1760"/>
                  <a:gd name="T44" fmla="*/ 453 w 4605"/>
                  <a:gd name="T45" fmla="*/ 1264 h 1760"/>
                  <a:gd name="T46" fmla="*/ 789 w 4605"/>
                  <a:gd name="T47" fmla="*/ 1264 h 1760"/>
                  <a:gd name="T48" fmla="*/ 885 w 4605"/>
                  <a:gd name="T49" fmla="*/ 1360 h 1760"/>
                  <a:gd name="T50" fmla="*/ 1173 w 4605"/>
                  <a:gd name="T51" fmla="*/ 1504 h 1760"/>
                  <a:gd name="T52" fmla="*/ 1399 w 4605"/>
                  <a:gd name="T53" fmla="*/ 1520 h 1760"/>
                  <a:gd name="T54" fmla="*/ 1461 w 4605"/>
                  <a:gd name="T55" fmla="*/ 1552 h 1760"/>
                  <a:gd name="T56" fmla="*/ 1783 w 4605"/>
                  <a:gd name="T57" fmla="*/ 1630 h 1760"/>
                  <a:gd name="T58" fmla="*/ 1966 w 4605"/>
                  <a:gd name="T59" fmla="*/ 1630 h 1760"/>
                  <a:gd name="T60" fmla="*/ 2108 w 4605"/>
                  <a:gd name="T61" fmla="*/ 1632 h 1760"/>
                  <a:gd name="T62" fmla="*/ 2085 w 4605"/>
                  <a:gd name="T63" fmla="*/ 1600 h 1760"/>
                  <a:gd name="T64" fmla="*/ 2421 w 4605"/>
                  <a:gd name="T65" fmla="*/ 1744 h 1760"/>
                  <a:gd name="T66" fmla="*/ 2963 w 4605"/>
                  <a:gd name="T67" fmla="*/ 1694 h 1760"/>
                  <a:gd name="T68" fmla="*/ 3150 w 4605"/>
                  <a:gd name="T69" fmla="*/ 1641 h 1760"/>
                  <a:gd name="T70" fmla="*/ 3063 w 4605"/>
                  <a:gd name="T71" fmla="*/ 1639 h 1760"/>
                  <a:gd name="T72" fmla="*/ 3477 w 4605"/>
                  <a:gd name="T73" fmla="*/ 1552 h 1760"/>
                  <a:gd name="T74" fmla="*/ 3765 w 4605"/>
                  <a:gd name="T75" fmla="*/ 1408 h 1760"/>
                  <a:gd name="T76" fmla="*/ 3804 w 4605"/>
                  <a:gd name="T77" fmla="*/ 1337 h 1760"/>
                  <a:gd name="T78" fmla="*/ 4101 w 4605"/>
                  <a:gd name="T79" fmla="*/ 1168 h 1760"/>
                  <a:gd name="T80" fmla="*/ 4245 w 4605"/>
                  <a:gd name="T81" fmla="*/ 928 h 1760"/>
                  <a:gd name="T82" fmla="*/ 4357 w 4605"/>
                  <a:gd name="T83" fmla="*/ 855 h 1760"/>
                  <a:gd name="T84" fmla="*/ 4485 w 4605"/>
                  <a:gd name="T85" fmla="*/ 688 h 1760"/>
                  <a:gd name="T86" fmla="*/ 4503 w 4605"/>
                  <a:gd name="T87" fmla="*/ 453 h 1760"/>
                  <a:gd name="T88" fmla="*/ 4581 w 4605"/>
                  <a:gd name="T89" fmla="*/ 256 h 1760"/>
                  <a:gd name="T90" fmla="*/ 4533 w 4605"/>
                  <a:gd name="T91" fmla="*/ 16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05" h="1760">
                    <a:moveTo>
                      <a:pt x="4533" y="16"/>
                    </a:moveTo>
                    <a:cubicBezTo>
                      <a:pt x="4461" y="0"/>
                      <a:pt x="4253" y="80"/>
                      <a:pt x="4149" y="160"/>
                    </a:cubicBezTo>
                    <a:cubicBezTo>
                      <a:pt x="4045" y="240"/>
                      <a:pt x="4013" y="400"/>
                      <a:pt x="3909" y="496"/>
                    </a:cubicBezTo>
                    <a:cubicBezTo>
                      <a:pt x="3805" y="592"/>
                      <a:pt x="3600" y="693"/>
                      <a:pt x="3525" y="736"/>
                    </a:cubicBezTo>
                    <a:cubicBezTo>
                      <a:pt x="3450" y="779"/>
                      <a:pt x="3481" y="734"/>
                      <a:pt x="3456" y="752"/>
                    </a:cubicBezTo>
                    <a:cubicBezTo>
                      <a:pt x="3431" y="770"/>
                      <a:pt x="3427" y="806"/>
                      <a:pt x="3374" y="843"/>
                    </a:cubicBezTo>
                    <a:cubicBezTo>
                      <a:pt x="3321" y="880"/>
                      <a:pt x="3244" y="928"/>
                      <a:pt x="3141" y="976"/>
                    </a:cubicBezTo>
                    <a:cubicBezTo>
                      <a:pt x="3038" y="1024"/>
                      <a:pt x="2845" y="1089"/>
                      <a:pt x="2757" y="1129"/>
                    </a:cubicBezTo>
                    <a:cubicBezTo>
                      <a:pt x="2669" y="1169"/>
                      <a:pt x="2677" y="1218"/>
                      <a:pt x="2613" y="1216"/>
                    </a:cubicBezTo>
                    <a:cubicBezTo>
                      <a:pt x="2549" y="1214"/>
                      <a:pt x="2493" y="1120"/>
                      <a:pt x="2373" y="1120"/>
                    </a:cubicBezTo>
                    <a:cubicBezTo>
                      <a:pt x="2253" y="1120"/>
                      <a:pt x="2013" y="1216"/>
                      <a:pt x="1893" y="1216"/>
                    </a:cubicBezTo>
                    <a:cubicBezTo>
                      <a:pt x="1773" y="1216"/>
                      <a:pt x="1753" y="1139"/>
                      <a:pt x="1653" y="1120"/>
                    </a:cubicBezTo>
                    <a:cubicBezTo>
                      <a:pt x="1553" y="1101"/>
                      <a:pt x="1414" y="1134"/>
                      <a:pt x="1294" y="1102"/>
                    </a:cubicBezTo>
                    <a:cubicBezTo>
                      <a:pt x="1174" y="1070"/>
                      <a:pt x="1025" y="949"/>
                      <a:pt x="933" y="928"/>
                    </a:cubicBezTo>
                    <a:cubicBezTo>
                      <a:pt x="841" y="907"/>
                      <a:pt x="818" y="970"/>
                      <a:pt x="741" y="976"/>
                    </a:cubicBezTo>
                    <a:cubicBezTo>
                      <a:pt x="664" y="982"/>
                      <a:pt x="539" y="950"/>
                      <a:pt x="471" y="965"/>
                    </a:cubicBezTo>
                    <a:cubicBezTo>
                      <a:pt x="403" y="980"/>
                      <a:pt x="384" y="1039"/>
                      <a:pt x="334" y="1065"/>
                    </a:cubicBezTo>
                    <a:cubicBezTo>
                      <a:pt x="284" y="1091"/>
                      <a:pt x="214" y="1087"/>
                      <a:pt x="170" y="1120"/>
                    </a:cubicBezTo>
                    <a:cubicBezTo>
                      <a:pt x="126" y="1153"/>
                      <a:pt x="81" y="1243"/>
                      <a:pt x="69" y="1264"/>
                    </a:cubicBezTo>
                    <a:cubicBezTo>
                      <a:pt x="57" y="1285"/>
                      <a:pt x="107" y="1232"/>
                      <a:pt x="96" y="1248"/>
                    </a:cubicBezTo>
                    <a:cubicBezTo>
                      <a:pt x="85" y="1264"/>
                      <a:pt x="0" y="1338"/>
                      <a:pt x="5" y="1358"/>
                    </a:cubicBezTo>
                    <a:cubicBezTo>
                      <a:pt x="10" y="1378"/>
                      <a:pt x="49" y="1383"/>
                      <a:pt x="124" y="1367"/>
                    </a:cubicBezTo>
                    <a:cubicBezTo>
                      <a:pt x="199" y="1351"/>
                      <a:pt x="342" y="1281"/>
                      <a:pt x="453" y="1264"/>
                    </a:cubicBezTo>
                    <a:cubicBezTo>
                      <a:pt x="564" y="1247"/>
                      <a:pt x="717" y="1248"/>
                      <a:pt x="789" y="1264"/>
                    </a:cubicBezTo>
                    <a:cubicBezTo>
                      <a:pt x="861" y="1280"/>
                      <a:pt x="821" y="1320"/>
                      <a:pt x="885" y="1360"/>
                    </a:cubicBezTo>
                    <a:cubicBezTo>
                      <a:pt x="949" y="1400"/>
                      <a:pt x="1087" y="1477"/>
                      <a:pt x="1173" y="1504"/>
                    </a:cubicBezTo>
                    <a:cubicBezTo>
                      <a:pt x="1259" y="1531"/>
                      <a:pt x="1351" y="1512"/>
                      <a:pt x="1399" y="1520"/>
                    </a:cubicBezTo>
                    <a:cubicBezTo>
                      <a:pt x="1447" y="1528"/>
                      <a:pt x="1397" y="1534"/>
                      <a:pt x="1461" y="1552"/>
                    </a:cubicBezTo>
                    <a:cubicBezTo>
                      <a:pt x="1525" y="1570"/>
                      <a:pt x="1699" y="1617"/>
                      <a:pt x="1783" y="1630"/>
                    </a:cubicBezTo>
                    <a:cubicBezTo>
                      <a:pt x="1867" y="1643"/>
                      <a:pt x="1912" y="1630"/>
                      <a:pt x="1966" y="1630"/>
                    </a:cubicBezTo>
                    <a:cubicBezTo>
                      <a:pt x="2020" y="1630"/>
                      <a:pt x="2088" y="1637"/>
                      <a:pt x="2108" y="1632"/>
                    </a:cubicBezTo>
                    <a:cubicBezTo>
                      <a:pt x="2128" y="1627"/>
                      <a:pt x="2033" y="1581"/>
                      <a:pt x="2085" y="1600"/>
                    </a:cubicBezTo>
                    <a:cubicBezTo>
                      <a:pt x="2137" y="1619"/>
                      <a:pt x="2275" y="1728"/>
                      <a:pt x="2421" y="1744"/>
                    </a:cubicBezTo>
                    <a:cubicBezTo>
                      <a:pt x="2567" y="1760"/>
                      <a:pt x="2842" y="1711"/>
                      <a:pt x="2963" y="1694"/>
                    </a:cubicBezTo>
                    <a:cubicBezTo>
                      <a:pt x="3084" y="1677"/>
                      <a:pt x="3133" y="1650"/>
                      <a:pt x="3150" y="1641"/>
                    </a:cubicBezTo>
                    <a:cubicBezTo>
                      <a:pt x="3167" y="1632"/>
                      <a:pt x="3009" y="1654"/>
                      <a:pt x="3063" y="1639"/>
                    </a:cubicBezTo>
                    <a:cubicBezTo>
                      <a:pt x="3117" y="1624"/>
                      <a:pt x="3360" y="1590"/>
                      <a:pt x="3477" y="1552"/>
                    </a:cubicBezTo>
                    <a:cubicBezTo>
                      <a:pt x="3594" y="1514"/>
                      <a:pt x="3711" y="1444"/>
                      <a:pt x="3765" y="1408"/>
                    </a:cubicBezTo>
                    <a:cubicBezTo>
                      <a:pt x="3819" y="1372"/>
                      <a:pt x="3748" y="1377"/>
                      <a:pt x="3804" y="1337"/>
                    </a:cubicBezTo>
                    <a:cubicBezTo>
                      <a:pt x="3860" y="1297"/>
                      <a:pt x="4028" y="1236"/>
                      <a:pt x="4101" y="1168"/>
                    </a:cubicBezTo>
                    <a:cubicBezTo>
                      <a:pt x="4174" y="1100"/>
                      <a:pt x="4202" y="980"/>
                      <a:pt x="4245" y="928"/>
                    </a:cubicBezTo>
                    <a:cubicBezTo>
                      <a:pt x="4288" y="876"/>
                      <a:pt x="4317" y="895"/>
                      <a:pt x="4357" y="855"/>
                    </a:cubicBezTo>
                    <a:cubicBezTo>
                      <a:pt x="4397" y="815"/>
                      <a:pt x="4461" y="755"/>
                      <a:pt x="4485" y="688"/>
                    </a:cubicBezTo>
                    <a:cubicBezTo>
                      <a:pt x="4509" y="621"/>
                      <a:pt x="4487" y="525"/>
                      <a:pt x="4503" y="453"/>
                    </a:cubicBezTo>
                    <a:cubicBezTo>
                      <a:pt x="4519" y="381"/>
                      <a:pt x="4576" y="329"/>
                      <a:pt x="4581" y="256"/>
                    </a:cubicBezTo>
                    <a:cubicBezTo>
                      <a:pt x="4586" y="183"/>
                      <a:pt x="4605" y="32"/>
                      <a:pt x="4533" y="1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FF99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CC33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439" name="Group 911"/>
              <p:cNvGrpSpPr>
                <a:grpSpLocks/>
              </p:cNvGrpSpPr>
              <p:nvPr/>
            </p:nvGrpSpPr>
            <p:grpSpPr bwMode="auto">
              <a:xfrm>
                <a:off x="-480" y="1390"/>
                <a:ext cx="4272" cy="1645"/>
                <a:chOff x="-480" y="1390"/>
                <a:chExt cx="4272" cy="1645"/>
              </a:xfrm>
            </p:grpSpPr>
            <p:sp>
              <p:nvSpPr>
                <p:cNvPr id="23440" name="Freeform 912"/>
                <p:cNvSpPr>
                  <a:spLocks/>
                </p:cNvSpPr>
                <p:nvPr/>
              </p:nvSpPr>
              <p:spPr bwMode="auto">
                <a:xfrm>
                  <a:off x="-409" y="1390"/>
                  <a:ext cx="4184" cy="1271"/>
                </a:xfrm>
                <a:custGeom>
                  <a:avLst/>
                  <a:gdLst>
                    <a:gd name="T0" fmla="*/ 3073 w 4184"/>
                    <a:gd name="T1" fmla="*/ 162 h 1271"/>
                    <a:gd name="T2" fmla="*/ 2977 w 4184"/>
                    <a:gd name="T3" fmla="*/ 162 h 1271"/>
                    <a:gd name="T4" fmla="*/ 2881 w 4184"/>
                    <a:gd name="T5" fmla="*/ 306 h 1271"/>
                    <a:gd name="T6" fmla="*/ 2977 w 4184"/>
                    <a:gd name="T7" fmla="*/ 594 h 1271"/>
                    <a:gd name="T8" fmla="*/ 2929 w 4184"/>
                    <a:gd name="T9" fmla="*/ 450 h 1271"/>
                    <a:gd name="T10" fmla="*/ 2881 w 4184"/>
                    <a:gd name="T11" fmla="*/ 306 h 1271"/>
                    <a:gd name="T12" fmla="*/ 2737 w 4184"/>
                    <a:gd name="T13" fmla="*/ 306 h 1271"/>
                    <a:gd name="T14" fmla="*/ 2401 w 4184"/>
                    <a:gd name="T15" fmla="*/ 354 h 1271"/>
                    <a:gd name="T16" fmla="*/ 2257 w 4184"/>
                    <a:gd name="T17" fmla="*/ 546 h 1271"/>
                    <a:gd name="T18" fmla="*/ 2302 w 4184"/>
                    <a:gd name="T19" fmla="*/ 905 h 1271"/>
                    <a:gd name="T20" fmla="*/ 2257 w 4184"/>
                    <a:gd name="T21" fmla="*/ 642 h 1271"/>
                    <a:gd name="T22" fmla="*/ 2305 w 4184"/>
                    <a:gd name="T23" fmla="*/ 402 h 1271"/>
                    <a:gd name="T24" fmla="*/ 2209 w 4184"/>
                    <a:gd name="T25" fmla="*/ 402 h 1271"/>
                    <a:gd name="T26" fmla="*/ 1969 w 4184"/>
                    <a:gd name="T27" fmla="*/ 498 h 1271"/>
                    <a:gd name="T28" fmla="*/ 1777 w 4184"/>
                    <a:gd name="T29" fmla="*/ 690 h 1271"/>
                    <a:gd name="T30" fmla="*/ 1777 w 4184"/>
                    <a:gd name="T31" fmla="*/ 978 h 1271"/>
                    <a:gd name="T32" fmla="*/ 1777 w 4184"/>
                    <a:gd name="T33" fmla="*/ 738 h 1271"/>
                    <a:gd name="T34" fmla="*/ 1825 w 4184"/>
                    <a:gd name="T35" fmla="*/ 546 h 1271"/>
                    <a:gd name="T36" fmla="*/ 1585 w 4184"/>
                    <a:gd name="T37" fmla="*/ 690 h 1271"/>
                    <a:gd name="T38" fmla="*/ 1489 w 4184"/>
                    <a:gd name="T39" fmla="*/ 834 h 1271"/>
                    <a:gd name="T40" fmla="*/ 1489 w 4184"/>
                    <a:gd name="T41" fmla="*/ 1074 h 1271"/>
                    <a:gd name="T42" fmla="*/ 1489 w 4184"/>
                    <a:gd name="T43" fmla="*/ 786 h 1271"/>
                    <a:gd name="T44" fmla="*/ 1489 w 4184"/>
                    <a:gd name="T45" fmla="*/ 1074 h 1271"/>
                    <a:gd name="T46" fmla="*/ 1441 w 4184"/>
                    <a:gd name="T47" fmla="*/ 978 h 1271"/>
                    <a:gd name="T48" fmla="*/ 1489 w 4184"/>
                    <a:gd name="T49" fmla="*/ 786 h 1271"/>
                    <a:gd name="T50" fmla="*/ 1393 w 4184"/>
                    <a:gd name="T51" fmla="*/ 786 h 1271"/>
                    <a:gd name="T52" fmla="*/ 1249 w 4184"/>
                    <a:gd name="T53" fmla="*/ 882 h 1271"/>
                    <a:gd name="T54" fmla="*/ 1104 w 4184"/>
                    <a:gd name="T55" fmla="*/ 1197 h 1271"/>
                    <a:gd name="T56" fmla="*/ 1201 w 4184"/>
                    <a:gd name="T57" fmla="*/ 882 h 1271"/>
                    <a:gd name="T58" fmla="*/ 1249 w 4184"/>
                    <a:gd name="T59" fmla="*/ 834 h 1271"/>
                    <a:gd name="T60" fmla="*/ 1057 w 4184"/>
                    <a:gd name="T61" fmla="*/ 834 h 1271"/>
                    <a:gd name="T62" fmla="*/ 913 w 4184"/>
                    <a:gd name="T63" fmla="*/ 882 h 1271"/>
                    <a:gd name="T64" fmla="*/ 817 w 4184"/>
                    <a:gd name="T65" fmla="*/ 1026 h 1271"/>
                    <a:gd name="T66" fmla="*/ 865 w 4184"/>
                    <a:gd name="T67" fmla="*/ 882 h 1271"/>
                    <a:gd name="T68" fmla="*/ 673 w 4184"/>
                    <a:gd name="T69" fmla="*/ 834 h 1271"/>
                    <a:gd name="T70" fmla="*/ 436 w 4184"/>
                    <a:gd name="T71" fmla="*/ 859 h 1271"/>
                    <a:gd name="T72" fmla="*/ 7 w 4184"/>
                    <a:gd name="T73" fmla="*/ 1124 h 1271"/>
                    <a:gd name="T74" fmla="*/ 481 w 4184"/>
                    <a:gd name="T75" fmla="*/ 1026 h 1271"/>
                    <a:gd name="T76" fmla="*/ 433 w 4184"/>
                    <a:gd name="T77" fmla="*/ 1074 h 1271"/>
                    <a:gd name="T78" fmla="*/ 625 w 4184"/>
                    <a:gd name="T79" fmla="*/ 1074 h 1271"/>
                    <a:gd name="T80" fmla="*/ 721 w 4184"/>
                    <a:gd name="T81" fmla="*/ 1026 h 1271"/>
                    <a:gd name="T82" fmla="*/ 817 w 4184"/>
                    <a:gd name="T83" fmla="*/ 1074 h 1271"/>
                    <a:gd name="T84" fmla="*/ 913 w 4184"/>
                    <a:gd name="T85" fmla="*/ 1170 h 1271"/>
                    <a:gd name="T86" fmla="*/ 1095 w 4184"/>
                    <a:gd name="T87" fmla="*/ 1179 h 1271"/>
                    <a:gd name="T88" fmla="*/ 1633 w 4184"/>
                    <a:gd name="T89" fmla="*/ 1266 h 1271"/>
                    <a:gd name="T90" fmla="*/ 1927 w 4184"/>
                    <a:gd name="T91" fmla="*/ 1207 h 1271"/>
                    <a:gd name="T92" fmla="*/ 2305 w 4184"/>
                    <a:gd name="T93" fmla="*/ 1266 h 1271"/>
                    <a:gd name="T94" fmla="*/ 2393 w 4184"/>
                    <a:gd name="T95" fmla="*/ 1225 h 1271"/>
                    <a:gd name="T96" fmla="*/ 2641 w 4184"/>
                    <a:gd name="T97" fmla="*/ 1074 h 1271"/>
                    <a:gd name="T98" fmla="*/ 2833 w 4184"/>
                    <a:gd name="T99" fmla="*/ 1074 h 1271"/>
                    <a:gd name="T100" fmla="*/ 3121 w 4184"/>
                    <a:gd name="T101" fmla="*/ 882 h 1271"/>
                    <a:gd name="T102" fmla="*/ 3490 w 4184"/>
                    <a:gd name="T103" fmla="*/ 676 h 1271"/>
                    <a:gd name="T104" fmla="*/ 3697 w 4184"/>
                    <a:gd name="T105" fmla="*/ 498 h 1271"/>
                    <a:gd name="T106" fmla="*/ 4176 w 4184"/>
                    <a:gd name="T107" fmla="*/ 64 h 1271"/>
                    <a:gd name="T108" fmla="*/ 3649 w 4184"/>
                    <a:gd name="T109" fmla="*/ 114 h 1271"/>
                    <a:gd name="T110" fmla="*/ 3169 w 4184"/>
                    <a:gd name="T111" fmla="*/ 114 h 1271"/>
                    <a:gd name="T112" fmla="*/ 3025 w 4184"/>
                    <a:gd name="T113" fmla="*/ 114 h 1271"/>
                    <a:gd name="T114" fmla="*/ 2977 w 4184"/>
                    <a:gd name="T115" fmla="*/ 162 h 1271"/>
                    <a:gd name="T116" fmla="*/ 3313 w 4184"/>
                    <a:gd name="T117" fmla="*/ 354 h 1271"/>
                    <a:gd name="T118" fmla="*/ 3121 w 4184"/>
                    <a:gd name="T119" fmla="*/ 258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184" h="1271">
                      <a:moveTo>
                        <a:pt x="3073" y="162"/>
                      </a:moveTo>
                      <a:cubicBezTo>
                        <a:pt x="3041" y="150"/>
                        <a:pt x="3009" y="138"/>
                        <a:pt x="2977" y="162"/>
                      </a:cubicBezTo>
                      <a:cubicBezTo>
                        <a:pt x="2945" y="186"/>
                        <a:pt x="2881" y="234"/>
                        <a:pt x="2881" y="306"/>
                      </a:cubicBezTo>
                      <a:cubicBezTo>
                        <a:pt x="2881" y="378"/>
                        <a:pt x="2969" y="570"/>
                        <a:pt x="2977" y="594"/>
                      </a:cubicBezTo>
                      <a:cubicBezTo>
                        <a:pt x="2985" y="618"/>
                        <a:pt x="2945" y="498"/>
                        <a:pt x="2929" y="450"/>
                      </a:cubicBezTo>
                      <a:cubicBezTo>
                        <a:pt x="2913" y="402"/>
                        <a:pt x="2913" y="330"/>
                        <a:pt x="2881" y="306"/>
                      </a:cubicBezTo>
                      <a:cubicBezTo>
                        <a:pt x="2849" y="282"/>
                        <a:pt x="2817" y="298"/>
                        <a:pt x="2737" y="306"/>
                      </a:cubicBezTo>
                      <a:cubicBezTo>
                        <a:pt x="2657" y="314"/>
                        <a:pt x="2481" y="314"/>
                        <a:pt x="2401" y="354"/>
                      </a:cubicBezTo>
                      <a:cubicBezTo>
                        <a:pt x="2321" y="394"/>
                        <a:pt x="2273" y="454"/>
                        <a:pt x="2257" y="546"/>
                      </a:cubicBezTo>
                      <a:cubicBezTo>
                        <a:pt x="2241" y="638"/>
                        <a:pt x="2302" y="889"/>
                        <a:pt x="2302" y="905"/>
                      </a:cubicBezTo>
                      <a:cubicBezTo>
                        <a:pt x="2302" y="921"/>
                        <a:pt x="2257" y="726"/>
                        <a:pt x="2257" y="642"/>
                      </a:cubicBezTo>
                      <a:cubicBezTo>
                        <a:pt x="2257" y="558"/>
                        <a:pt x="2313" y="442"/>
                        <a:pt x="2305" y="402"/>
                      </a:cubicBezTo>
                      <a:cubicBezTo>
                        <a:pt x="2297" y="362"/>
                        <a:pt x="2265" y="386"/>
                        <a:pt x="2209" y="402"/>
                      </a:cubicBezTo>
                      <a:cubicBezTo>
                        <a:pt x="2153" y="418"/>
                        <a:pt x="2041" y="450"/>
                        <a:pt x="1969" y="498"/>
                      </a:cubicBezTo>
                      <a:cubicBezTo>
                        <a:pt x="1897" y="546"/>
                        <a:pt x="1809" y="610"/>
                        <a:pt x="1777" y="690"/>
                      </a:cubicBezTo>
                      <a:cubicBezTo>
                        <a:pt x="1745" y="770"/>
                        <a:pt x="1777" y="970"/>
                        <a:pt x="1777" y="978"/>
                      </a:cubicBezTo>
                      <a:cubicBezTo>
                        <a:pt x="1777" y="986"/>
                        <a:pt x="1769" y="810"/>
                        <a:pt x="1777" y="738"/>
                      </a:cubicBezTo>
                      <a:cubicBezTo>
                        <a:pt x="1785" y="666"/>
                        <a:pt x="1857" y="554"/>
                        <a:pt x="1825" y="546"/>
                      </a:cubicBezTo>
                      <a:cubicBezTo>
                        <a:pt x="1793" y="538"/>
                        <a:pt x="1641" y="642"/>
                        <a:pt x="1585" y="690"/>
                      </a:cubicBezTo>
                      <a:cubicBezTo>
                        <a:pt x="1529" y="738"/>
                        <a:pt x="1505" y="770"/>
                        <a:pt x="1489" y="834"/>
                      </a:cubicBezTo>
                      <a:cubicBezTo>
                        <a:pt x="1473" y="898"/>
                        <a:pt x="1489" y="1082"/>
                        <a:pt x="1489" y="1074"/>
                      </a:cubicBezTo>
                      <a:cubicBezTo>
                        <a:pt x="1489" y="1066"/>
                        <a:pt x="1489" y="786"/>
                        <a:pt x="1489" y="786"/>
                      </a:cubicBezTo>
                      <a:cubicBezTo>
                        <a:pt x="1489" y="786"/>
                        <a:pt x="1497" y="1042"/>
                        <a:pt x="1489" y="1074"/>
                      </a:cubicBezTo>
                      <a:cubicBezTo>
                        <a:pt x="1481" y="1106"/>
                        <a:pt x="1441" y="1026"/>
                        <a:pt x="1441" y="978"/>
                      </a:cubicBezTo>
                      <a:cubicBezTo>
                        <a:pt x="1441" y="930"/>
                        <a:pt x="1497" y="818"/>
                        <a:pt x="1489" y="786"/>
                      </a:cubicBezTo>
                      <a:cubicBezTo>
                        <a:pt x="1481" y="754"/>
                        <a:pt x="1433" y="770"/>
                        <a:pt x="1393" y="786"/>
                      </a:cubicBezTo>
                      <a:cubicBezTo>
                        <a:pt x="1353" y="802"/>
                        <a:pt x="1297" y="814"/>
                        <a:pt x="1249" y="882"/>
                      </a:cubicBezTo>
                      <a:cubicBezTo>
                        <a:pt x="1201" y="950"/>
                        <a:pt x="1112" y="1197"/>
                        <a:pt x="1104" y="1197"/>
                      </a:cubicBezTo>
                      <a:cubicBezTo>
                        <a:pt x="1096" y="1197"/>
                        <a:pt x="1177" y="942"/>
                        <a:pt x="1201" y="882"/>
                      </a:cubicBezTo>
                      <a:cubicBezTo>
                        <a:pt x="1225" y="822"/>
                        <a:pt x="1273" y="842"/>
                        <a:pt x="1249" y="834"/>
                      </a:cubicBezTo>
                      <a:cubicBezTo>
                        <a:pt x="1225" y="826"/>
                        <a:pt x="1113" y="826"/>
                        <a:pt x="1057" y="834"/>
                      </a:cubicBezTo>
                      <a:cubicBezTo>
                        <a:pt x="1001" y="842"/>
                        <a:pt x="953" y="850"/>
                        <a:pt x="913" y="882"/>
                      </a:cubicBezTo>
                      <a:cubicBezTo>
                        <a:pt x="873" y="914"/>
                        <a:pt x="825" y="1026"/>
                        <a:pt x="817" y="1026"/>
                      </a:cubicBezTo>
                      <a:cubicBezTo>
                        <a:pt x="809" y="1026"/>
                        <a:pt x="889" y="914"/>
                        <a:pt x="865" y="882"/>
                      </a:cubicBezTo>
                      <a:cubicBezTo>
                        <a:pt x="841" y="850"/>
                        <a:pt x="744" y="838"/>
                        <a:pt x="673" y="834"/>
                      </a:cubicBezTo>
                      <a:cubicBezTo>
                        <a:pt x="602" y="830"/>
                        <a:pt x="547" y="811"/>
                        <a:pt x="436" y="859"/>
                      </a:cubicBezTo>
                      <a:cubicBezTo>
                        <a:pt x="325" y="907"/>
                        <a:pt x="0" y="1096"/>
                        <a:pt x="7" y="1124"/>
                      </a:cubicBezTo>
                      <a:cubicBezTo>
                        <a:pt x="14" y="1152"/>
                        <a:pt x="410" y="1034"/>
                        <a:pt x="481" y="1026"/>
                      </a:cubicBezTo>
                      <a:cubicBezTo>
                        <a:pt x="552" y="1018"/>
                        <a:pt x="409" y="1066"/>
                        <a:pt x="433" y="1074"/>
                      </a:cubicBezTo>
                      <a:cubicBezTo>
                        <a:pt x="457" y="1082"/>
                        <a:pt x="577" y="1082"/>
                        <a:pt x="625" y="1074"/>
                      </a:cubicBezTo>
                      <a:cubicBezTo>
                        <a:pt x="673" y="1066"/>
                        <a:pt x="689" y="1026"/>
                        <a:pt x="721" y="1026"/>
                      </a:cubicBezTo>
                      <a:cubicBezTo>
                        <a:pt x="753" y="1026"/>
                        <a:pt x="785" y="1050"/>
                        <a:pt x="817" y="1074"/>
                      </a:cubicBezTo>
                      <a:cubicBezTo>
                        <a:pt x="849" y="1098"/>
                        <a:pt x="867" y="1153"/>
                        <a:pt x="913" y="1170"/>
                      </a:cubicBezTo>
                      <a:cubicBezTo>
                        <a:pt x="959" y="1187"/>
                        <a:pt x="975" y="1163"/>
                        <a:pt x="1095" y="1179"/>
                      </a:cubicBezTo>
                      <a:cubicBezTo>
                        <a:pt x="1215" y="1195"/>
                        <a:pt x="1494" y="1261"/>
                        <a:pt x="1633" y="1266"/>
                      </a:cubicBezTo>
                      <a:cubicBezTo>
                        <a:pt x="1772" y="1271"/>
                        <a:pt x="1815" y="1207"/>
                        <a:pt x="1927" y="1207"/>
                      </a:cubicBezTo>
                      <a:cubicBezTo>
                        <a:pt x="2039" y="1207"/>
                        <a:pt x="2227" y="1263"/>
                        <a:pt x="2305" y="1266"/>
                      </a:cubicBezTo>
                      <a:cubicBezTo>
                        <a:pt x="2383" y="1269"/>
                        <a:pt x="2337" y="1257"/>
                        <a:pt x="2393" y="1225"/>
                      </a:cubicBezTo>
                      <a:cubicBezTo>
                        <a:pt x="2449" y="1193"/>
                        <a:pt x="2568" y="1099"/>
                        <a:pt x="2641" y="1074"/>
                      </a:cubicBezTo>
                      <a:cubicBezTo>
                        <a:pt x="2714" y="1049"/>
                        <a:pt x="2753" y="1106"/>
                        <a:pt x="2833" y="1074"/>
                      </a:cubicBezTo>
                      <a:cubicBezTo>
                        <a:pt x="2913" y="1042"/>
                        <a:pt x="3011" y="948"/>
                        <a:pt x="3121" y="882"/>
                      </a:cubicBezTo>
                      <a:cubicBezTo>
                        <a:pt x="3231" y="816"/>
                        <a:pt x="3394" y="740"/>
                        <a:pt x="3490" y="676"/>
                      </a:cubicBezTo>
                      <a:cubicBezTo>
                        <a:pt x="3586" y="612"/>
                        <a:pt x="3583" y="600"/>
                        <a:pt x="3697" y="498"/>
                      </a:cubicBezTo>
                      <a:cubicBezTo>
                        <a:pt x="3811" y="396"/>
                        <a:pt x="4184" y="128"/>
                        <a:pt x="4176" y="64"/>
                      </a:cubicBezTo>
                      <a:cubicBezTo>
                        <a:pt x="4168" y="0"/>
                        <a:pt x="3817" y="106"/>
                        <a:pt x="3649" y="114"/>
                      </a:cubicBezTo>
                      <a:cubicBezTo>
                        <a:pt x="3481" y="122"/>
                        <a:pt x="3273" y="114"/>
                        <a:pt x="3169" y="114"/>
                      </a:cubicBezTo>
                      <a:cubicBezTo>
                        <a:pt x="3065" y="114"/>
                        <a:pt x="3057" y="106"/>
                        <a:pt x="3025" y="114"/>
                      </a:cubicBezTo>
                      <a:cubicBezTo>
                        <a:pt x="2993" y="122"/>
                        <a:pt x="2929" y="122"/>
                        <a:pt x="2977" y="162"/>
                      </a:cubicBezTo>
                      <a:cubicBezTo>
                        <a:pt x="3025" y="202"/>
                        <a:pt x="3289" y="338"/>
                        <a:pt x="3313" y="354"/>
                      </a:cubicBezTo>
                      <a:cubicBezTo>
                        <a:pt x="3337" y="370"/>
                        <a:pt x="3229" y="314"/>
                        <a:pt x="3121" y="25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8" dist="17961" dir="13500000">
                    <a:srgbClr val="FFCC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CC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1" name="Freeform 913"/>
                <p:cNvSpPr>
                  <a:spLocks/>
                </p:cNvSpPr>
                <p:nvPr/>
              </p:nvSpPr>
              <p:spPr bwMode="auto">
                <a:xfrm>
                  <a:off x="3312" y="1824"/>
                  <a:ext cx="464" cy="106"/>
                </a:xfrm>
                <a:custGeom>
                  <a:avLst/>
                  <a:gdLst>
                    <a:gd name="T0" fmla="*/ 0 w 464"/>
                    <a:gd name="T1" fmla="*/ 0 h 106"/>
                    <a:gd name="T2" fmla="*/ 240 w 464"/>
                    <a:gd name="T3" fmla="*/ 96 h 106"/>
                    <a:gd name="T4" fmla="*/ 464 w 464"/>
                    <a:gd name="T5" fmla="*/ 5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4" h="106">
                      <a:moveTo>
                        <a:pt x="0" y="0"/>
                      </a:moveTo>
                      <a:cubicBezTo>
                        <a:pt x="84" y="44"/>
                        <a:pt x="163" y="86"/>
                        <a:pt x="240" y="96"/>
                      </a:cubicBezTo>
                      <a:cubicBezTo>
                        <a:pt x="317" y="106"/>
                        <a:pt x="417" y="67"/>
                        <a:pt x="464" y="5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2" name="Freeform 914"/>
                <p:cNvSpPr>
                  <a:spLocks/>
                </p:cNvSpPr>
                <p:nvPr/>
              </p:nvSpPr>
              <p:spPr bwMode="auto">
                <a:xfrm>
                  <a:off x="2976" y="2160"/>
                  <a:ext cx="562" cy="199"/>
                </a:xfrm>
                <a:custGeom>
                  <a:avLst/>
                  <a:gdLst>
                    <a:gd name="T0" fmla="*/ 0 w 562"/>
                    <a:gd name="T1" fmla="*/ 0 h 199"/>
                    <a:gd name="T2" fmla="*/ 240 w 562"/>
                    <a:gd name="T3" fmla="*/ 140 h 199"/>
                    <a:gd name="T4" fmla="*/ 562 w 562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2" h="199">
                      <a:moveTo>
                        <a:pt x="0" y="0"/>
                      </a:moveTo>
                      <a:cubicBezTo>
                        <a:pt x="84" y="64"/>
                        <a:pt x="146" y="107"/>
                        <a:pt x="240" y="140"/>
                      </a:cubicBezTo>
                      <a:cubicBezTo>
                        <a:pt x="334" y="173"/>
                        <a:pt x="495" y="187"/>
                        <a:pt x="562" y="1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3" name="Freeform 915"/>
                <p:cNvSpPr>
                  <a:spLocks/>
                </p:cNvSpPr>
                <p:nvPr/>
              </p:nvSpPr>
              <p:spPr bwMode="auto">
                <a:xfrm>
                  <a:off x="56" y="2405"/>
                  <a:ext cx="72" cy="320"/>
                </a:xfrm>
                <a:custGeom>
                  <a:avLst/>
                  <a:gdLst>
                    <a:gd name="T0" fmla="*/ 26 w 72"/>
                    <a:gd name="T1" fmla="*/ 0 h 320"/>
                    <a:gd name="T2" fmla="*/ 8 w 72"/>
                    <a:gd name="T3" fmla="*/ 210 h 320"/>
                    <a:gd name="T4" fmla="*/ 72 w 72"/>
                    <a:gd name="T5" fmla="*/ 32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320">
                      <a:moveTo>
                        <a:pt x="26" y="0"/>
                      </a:moveTo>
                      <a:cubicBezTo>
                        <a:pt x="23" y="35"/>
                        <a:pt x="0" y="157"/>
                        <a:pt x="8" y="210"/>
                      </a:cubicBezTo>
                      <a:cubicBezTo>
                        <a:pt x="16" y="263"/>
                        <a:pt x="59" y="297"/>
                        <a:pt x="72" y="3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4" name="Freeform 916"/>
                <p:cNvSpPr>
                  <a:spLocks/>
                </p:cNvSpPr>
                <p:nvPr/>
              </p:nvSpPr>
              <p:spPr bwMode="auto">
                <a:xfrm>
                  <a:off x="567" y="2533"/>
                  <a:ext cx="119" cy="429"/>
                </a:xfrm>
                <a:custGeom>
                  <a:avLst/>
                  <a:gdLst>
                    <a:gd name="T0" fmla="*/ 64 w 119"/>
                    <a:gd name="T1" fmla="*/ 0 h 429"/>
                    <a:gd name="T2" fmla="*/ 9 w 119"/>
                    <a:gd name="T3" fmla="*/ 251 h 429"/>
                    <a:gd name="T4" fmla="*/ 119 w 119"/>
                    <a:gd name="T5" fmla="*/ 429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9" h="429">
                      <a:moveTo>
                        <a:pt x="64" y="0"/>
                      </a:moveTo>
                      <a:cubicBezTo>
                        <a:pt x="56" y="42"/>
                        <a:pt x="0" y="180"/>
                        <a:pt x="9" y="251"/>
                      </a:cubicBezTo>
                      <a:cubicBezTo>
                        <a:pt x="18" y="322"/>
                        <a:pt x="96" y="392"/>
                        <a:pt x="119" y="42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5" name="Freeform 917"/>
                <p:cNvSpPr>
                  <a:spLocks/>
                </p:cNvSpPr>
                <p:nvPr/>
              </p:nvSpPr>
              <p:spPr bwMode="auto">
                <a:xfrm>
                  <a:off x="1222" y="2651"/>
                  <a:ext cx="168" cy="384"/>
                </a:xfrm>
                <a:custGeom>
                  <a:avLst/>
                  <a:gdLst>
                    <a:gd name="T0" fmla="*/ 12 w 168"/>
                    <a:gd name="T1" fmla="*/ 0 h 384"/>
                    <a:gd name="T2" fmla="*/ 26 w 168"/>
                    <a:gd name="T3" fmla="*/ 181 h 384"/>
                    <a:gd name="T4" fmla="*/ 168 w 168"/>
                    <a:gd name="T5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" h="384">
                      <a:moveTo>
                        <a:pt x="12" y="0"/>
                      </a:moveTo>
                      <a:cubicBezTo>
                        <a:pt x="13" y="30"/>
                        <a:pt x="0" y="117"/>
                        <a:pt x="26" y="181"/>
                      </a:cubicBezTo>
                      <a:cubicBezTo>
                        <a:pt x="52" y="245"/>
                        <a:pt x="138" y="342"/>
                        <a:pt x="168" y="3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6" name="Freeform 918"/>
                <p:cNvSpPr>
                  <a:spLocks/>
                </p:cNvSpPr>
                <p:nvPr/>
              </p:nvSpPr>
              <p:spPr bwMode="auto">
                <a:xfrm>
                  <a:off x="2103" y="2551"/>
                  <a:ext cx="384" cy="484"/>
                </a:xfrm>
                <a:custGeom>
                  <a:avLst/>
                  <a:gdLst>
                    <a:gd name="T0" fmla="*/ 0 w 384"/>
                    <a:gd name="T1" fmla="*/ 0 h 484"/>
                    <a:gd name="T2" fmla="*/ 201 w 384"/>
                    <a:gd name="T3" fmla="*/ 377 h 484"/>
                    <a:gd name="T4" fmla="*/ 384 w 384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4" h="484">
                      <a:moveTo>
                        <a:pt x="0" y="0"/>
                      </a:moveTo>
                      <a:cubicBezTo>
                        <a:pt x="32" y="63"/>
                        <a:pt x="137" y="296"/>
                        <a:pt x="201" y="377"/>
                      </a:cubicBezTo>
                      <a:cubicBezTo>
                        <a:pt x="265" y="458"/>
                        <a:pt x="346" y="462"/>
                        <a:pt x="384" y="4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7" name="Freeform 919"/>
                <p:cNvSpPr>
                  <a:spLocks/>
                </p:cNvSpPr>
                <p:nvPr/>
              </p:nvSpPr>
              <p:spPr bwMode="auto">
                <a:xfrm>
                  <a:off x="2569" y="2350"/>
                  <a:ext cx="640" cy="382"/>
                </a:xfrm>
                <a:custGeom>
                  <a:avLst/>
                  <a:gdLst>
                    <a:gd name="T0" fmla="*/ 0 w 640"/>
                    <a:gd name="T1" fmla="*/ 0 h 382"/>
                    <a:gd name="T2" fmla="*/ 343 w 640"/>
                    <a:gd name="T3" fmla="*/ 323 h 382"/>
                    <a:gd name="T4" fmla="*/ 640 w 640"/>
                    <a:gd name="T5" fmla="*/ 35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0" h="382">
                      <a:moveTo>
                        <a:pt x="0" y="0"/>
                      </a:moveTo>
                      <a:cubicBezTo>
                        <a:pt x="57" y="52"/>
                        <a:pt x="236" y="264"/>
                        <a:pt x="343" y="323"/>
                      </a:cubicBezTo>
                      <a:cubicBezTo>
                        <a:pt x="450" y="382"/>
                        <a:pt x="578" y="349"/>
                        <a:pt x="640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8" name="Oval 92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49" name="Oval 921"/>
                <p:cNvSpPr>
                  <a:spLocks noChangeArrowheads="1"/>
                </p:cNvSpPr>
                <p:nvPr/>
              </p:nvSpPr>
              <p:spPr bwMode="auto">
                <a:xfrm>
                  <a:off x="-240" y="2448"/>
                  <a:ext cx="240" cy="1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0" name="Oval 922"/>
                <p:cNvSpPr>
                  <a:spLocks noChangeArrowheads="1"/>
                </p:cNvSpPr>
                <p:nvPr/>
              </p:nvSpPr>
              <p:spPr bwMode="auto">
                <a:xfrm>
                  <a:off x="3552" y="15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1" name="Oval 923"/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240" cy="19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2" name="Oval 924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3" name="Oval 925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4" name="Oval 926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336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5" name="Oval 927"/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288" cy="24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56" name="Oval 928"/>
                <p:cNvSpPr>
                  <a:spLocks noChangeArrowheads="1"/>
                </p:cNvSpPr>
                <p:nvPr/>
              </p:nvSpPr>
              <p:spPr bwMode="auto">
                <a:xfrm>
                  <a:off x="-480" y="2592"/>
                  <a:ext cx="96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chemeClr val="folHlink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57" name="Group 929"/>
            <p:cNvGrpSpPr>
              <a:grpSpLocks/>
            </p:cNvGrpSpPr>
            <p:nvPr/>
          </p:nvGrpSpPr>
          <p:grpSpPr bwMode="auto">
            <a:xfrm>
              <a:off x="3024" y="96"/>
              <a:ext cx="1838" cy="1435"/>
              <a:chOff x="3552" y="960"/>
              <a:chExt cx="1838" cy="1435"/>
            </a:xfrm>
          </p:grpSpPr>
          <p:sp>
            <p:nvSpPr>
              <p:cNvPr id="23458" name="Freeform 930"/>
              <p:cNvSpPr>
                <a:spLocks/>
              </p:cNvSpPr>
              <p:nvPr/>
            </p:nvSpPr>
            <p:spPr bwMode="auto">
              <a:xfrm>
                <a:off x="3842" y="1063"/>
                <a:ext cx="1548" cy="1332"/>
              </a:xfrm>
              <a:custGeom>
                <a:avLst/>
                <a:gdLst>
                  <a:gd name="T0" fmla="*/ 774 w 1548"/>
                  <a:gd name="T1" fmla="*/ 1305 h 1332"/>
                  <a:gd name="T2" fmla="*/ 656 w 1548"/>
                  <a:gd name="T3" fmla="*/ 1278 h 1332"/>
                  <a:gd name="T4" fmla="*/ 534 w 1548"/>
                  <a:gd name="T5" fmla="*/ 1257 h 1332"/>
                  <a:gd name="T6" fmla="*/ 391 w 1548"/>
                  <a:gd name="T7" fmla="*/ 1223 h 1332"/>
                  <a:gd name="T8" fmla="*/ 263 w 1548"/>
                  <a:gd name="T9" fmla="*/ 1177 h 1332"/>
                  <a:gd name="T10" fmla="*/ 89 w 1548"/>
                  <a:gd name="T11" fmla="*/ 1067 h 1332"/>
                  <a:gd name="T12" fmla="*/ 35 w 1548"/>
                  <a:gd name="T13" fmla="*/ 967 h 1332"/>
                  <a:gd name="T14" fmla="*/ 7 w 1548"/>
                  <a:gd name="T15" fmla="*/ 857 h 1332"/>
                  <a:gd name="T16" fmla="*/ 16 w 1548"/>
                  <a:gd name="T17" fmla="*/ 720 h 1332"/>
                  <a:gd name="T18" fmla="*/ 102 w 1548"/>
                  <a:gd name="T19" fmla="*/ 633 h 1332"/>
                  <a:gd name="T20" fmla="*/ 150 w 1548"/>
                  <a:gd name="T21" fmla="*/ 585 h 1332"/>
                  <a:gd name="T22" fmla="*/ 150 w 1548"/>
                  <a:gd name="T23" fmla="*/ 441 h 1332"/>
                  <a:gd name="T24" fmla="*/ 246 w 1548"/>
                  <a:gd name="T25" fmla="*/ 201 h 1332"/>
                  <a:gd name="T26" fmla="*/ 438 w 1548"/>
                  <a:gd name="T27" fmla="*/ 57 h 1332"/>
                  <a:gd name="T28" fmla="*/ 582 w 1548"/>
                  <a:gd name="T29" fmla="*/ 9 h 1332"/>
                  <a:gd name="T30" fmla="*/ 822 w 1548"/>
                  <a:gd name="T31" fmla="*/ 9 h 1332"/>
                  <a:gd name="T32" fmla="*/ 995 w 1548"/>
                  <a:gd name="T33" fmla="*/ 62 h 1332"/>
                  <a:gd name="T34" fmla="*/ 1168 w 1548"/>
                  <a:gd name="T35" fmla="*/ 226 h 1332"/>
                  <a:gd name="T36" fmla="*/ 1305 w 1548"/>
                  <a:gd name="T37" fmla="*/ 400 h 1332"/>
                  <a:gd name="T38" fmla="*/ 1461 w 1548"/>
                  <a:gd name="T39" fmla="*/ 546 h 1332"/>
                  <a:gd name="T40" fmla="*/ 1543 w 1548"/>
                  <a:gd name="T41" fmla="*/ 738 h 1332"/>
                  <a:gd name="T42" fmla="*/ 1494 w 1548"/>
                  <a:gd name="T43" fmla="*/ 969 h 1332"/>
                  <a:gd name="T44" fmla="*/ 1342 w 1548"/>
                  <a:gd name="T45" fmla="*/ 1150 h 1332"/>
                  <a:gd name="T46" fmla="*/ 1177 w 1548"/>
                  <a:gd name="T47" fmla="*/ 1195 h 1332"/>
                  <a:gd name="T48" fmla="*/ 1095 w 1548"/>
                  <a:gd name="T49" fmla="*/ 1241 h 1332"/>
                  <a:gd name="T50" fmla="*/ 985 w 1548"/>
                  <a:gd name="T51" fmla="*/ 1305 h 1332"/>
                  <a:gd name="T52" fmla="*/ 885 w 1548"/>
                  <a:gd name="T53" fmla="*/ 1332 h 1332"/>
                  <a:gd name="T54" fmla="*/ 774 w 1548"/>
                  <a:gd name="T55" fmla="*/ 130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8" h="1332">
                    <a:moveTo>
                      <a:pt x="774" y="1305"/>
                    </a:moveTo>
                    <a:cubicBezTo>
                      <a:pt x="738" y="1301"/>
                      <a:pt x="696" y="1286"/>
                      <a:pt x="656" y="1278"/>
                    </a:cubicBezTo>
                    <a:cubicBezTo>
                      <a:pt x="616" y="1270"/>
                      <a:pt x="578" y="1266"/>
                      <a:pt x="534" y="1257"/>
                    </a:cubicBezTo>
                    <a:cubicBezTo>
                      <a:pt x="490" y="1248"/>
                      <a:pt x="436" y="1236"/>
                      <a:pt x="391" y="1223"/>
                    </a:cubicBezTo>
                    <a:cubicBezTo>
                      <a:pt x="346" y="1210"/>
                      <a:pt x="313" y="1203"/>
                      <a:pt x="263" y="1177"/>
                    </a:cubicBezTo>
                    <a:cubicBezTo>
                      <a:pt x="213" y="1151"/>
                      <a:pt x="127" y="1102"/>
                      <a:pt x="89" y="1067"/>
                    </a:cubicBezTo>
                    <a:cubicBezTo>
                      <a:pt x="51" y="1032"/>
                      <a:pt x="49" y="1002"/>
                      <a:pt x="35" y="967"/>
                    </a:cubicBezTo>
                    <a:cubicBezTo>
                      <a:pt x="21" y="932"/>
                      <a:pt x="10" y="898"/>
                      <a:pt x="7" y="857"/>
                    </a:cubicBezTo>
                    <a:cubicBezTo>
                      <a:pt x="4" y="816"/>
                      <a:pt x="0" y="757"/>
                      <a:pt x="16" y="720"/>
                    </a:cubicBezTo>
                    <a:cubicBezTo>
                      <a:pt x="32" y="683"/>
                      <a:pt x="80" y="655"/>
                      <a:pt x="102" y="633"/>
                    </a:cubicBezTo>
                    <a:cubicBezTo>
                      <a:pt x="124" y="611"/>
                      <a:pt x="142" y="617"/>
                      <a:pt x="150" y="585"/>
                    </a:cubicBezTo>
                    <a:cubicBezTo>
                      <a:pt x="158" y="553"/>
                      <a:pt x="134" y="505"/>
                      <a:pt x="150" y="441"/>
                    </a:cubicBezTo>
                    <a:cubicBezTo>
                      <a:pt x="166" y="377"/>
                      <a:pt x="198" y="265"/>
                      <a:pt x="246" y="201"/>
                    </a:cubicBezTo>
                    <a:cubicBezTo>
                      <a:pt x="294" y="137"/>
                      <a:pt x="382" y="89"/>
                      <a:pt x="438" y="57"/>
                    </a:cubicBezTo>
                    <a:cubicBezTo>
                      <a:pt x="494" y="25"/>
                      <a:pt x="518" y="17"/>
                      <a:pt x="582" y="9"/>
                    </a:cubicBezTo>
                    <a:cubicBezTo>
                      <a:pt x="646" y="1"/>
                      <a:pt x="753" y="0"/>
                      <a:pt x="822" y="9"/>
                    </a:cubicBezTo>
                    <a:cubicBezTo>
                      <a:pt x="891" y="18"/>
                      <a:pt x="937" y="26"/>
                      <a:pt x="995" y="62"/>
                    </a:cubicBezTo>
                    <a:cubicBezTo>
                      <a:pt x="1053" y="98"/>
                      <a:pt x="1116" y="170"/>
                      <a:pt x="1168" y="226"/>
                    </a:cubicBezTo>
                    <a:cubicBezTo>
                      <a:pt x="1220" y="282"/>
                      <a:pt x="1256" y="347"/>
                      <a:pt x="1305" y="400"/>
                    </a:cubicBezTo>
                    <a:cubicBezTo>
                      <a:pt x="1354" y="453"/>
                      <a:pt x="1421" y="490"/>
                      <a:pt x="1461" y="546"/>
                    </a:cubicBezTo>
                    <a:cubicBezTo>
                      <a:pt x="1501" y="602"/>
                      <a:pt x="1538" y="668"/>
                      <a:pt x="1543" y="738"/>
                    </a:cubicBezTo>
                    <a:cubicBezTo>
                      <a:pt x="1548" y="808"/>
                      <a:pt x="1528" y="900"/>
                      <a:pt x="1494" y="969"/>
                    </a:cubicBezTo>
                    <a:cubicBezTo>
                      <a:pt x="1460" y="1038"/>
                      <a:pt x="1395" y="1112"/>
                      <a:pt x="1342" y="1150"/>
                    </a:cubicBezTo>
                    <a:cubicBezTo>
                      <a:pt x="1289" y="1188"/>
                      <a:pt x="1218" y="1180"/>
                      <a:pt x="1177" y="1195"/>
                    </a:cubicBezTo>
                    <a:cubicBezTo>
                      <a:pt x="1136" y="1210"/>
                      <a:pt x="1127" y="1223"/>
                      <a:pt x="1095" y="1241"/>
                    </a:cubicBezTo>
                    <a:cubicBezTo>
                      <a:pt x="1063" y="1259"/>
                      <a:pt x="1020" y="1290"/>
                      <a:pt x="985" y="1305"/>
                    </a:cubicBezTo>
                    <a:cubicBezTo>
                      <a:pt x="950" y="1320"/>
                      <a:pt x="920" y="1332"/>
                      <a:pt x="885" y="1332"/>
                    </a:cubicBezTo>
                    <a:cubicBezTo>
                      <a:pt x="850" y="1332"/>
                      <a:pt x="797" y="1311"/>
                      <a:pt x="774" y="130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9" name="Freeform 931"/>
              <p:cNvSpPr>
                <a:spLocks/>
              </p:cNvSpPr>
              <p:nvPr/>
            </p:nvSpPr>
            <p:spPr bwMode="auto">
              <a:xfrm>
                <a:off x="4128" y="1344"/>
                <a:ext cx="192" cy="192"/>
              </a:xfrm>
              <a:custGeom>
                <a:avLst/>
                <a:gdLst>
                  <a:gd name="T0" fmla="*/ 0 w 192"/>
                  <a:gd name="T1" fmla="*/ 144 h 144"/>
                  <a:gd name="T2" fmla="*/ 48 w 192"/>
                  <a:gd name="T3" fmla="*/ 48 h 144"/>
                  <a:gd name="T4" fmla="*/ 192 w 192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cubicBezTo>
                      <a:pt x="8" y="108"/>
                      <a:pt x="16" y="72"/>
                      <a:pt x="48" y="48"/>
                    </a:cubicBezTo>
                    <a:cubicBezTo>
                      <a:pt x="80" y="24"/>
                      <a:pt x="168" y="8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0" name="Freeform 932"/>
              <p:cNvSpPr>
                <a:spLocks/>
              </p:cNvSpPr>
              <p:nvPr/>
            </p:nvSpPr>
            <p:spPr bwMode="auto">
              <a:xfrm>
                <a:off x="4704" y="1296"/>
                <a:ext cx="240" cy="96"/>
              </a:xfrm>
              <a:custGeom>
                <a:avLst/>
                <a:gdLst>
                  <a:gd name="T0" fmla="*/ 240 w 240"/>
                  <a:gd name="T1" fmla="*/ 192 h 192"/>
                  <a:gd name="T2" fmla="*/ 144 w 240"/>
                  <a:gd name="T3" fmla="*/ 48 h 192"/>
                  <a:gd name="T4" fmla="*/ 0 w 240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92">
                    <a:moveTo>
                      <a:pt x="240" y="192"/>
                    </a:moveTo>
                    <a:cubicBezTo>
                      <a:pt x="212" y="136"/>
                      <a:pt x="184" y="80"/>
                      <a:pt x="144" y="48"/>
                    </a:cubicBezTo>
                    <a:cubicBezTo>
                      <a:pt x="104" y="16"/>
                      <a:pt x="52" y="8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461" name="Group 933"/>
              <p:cNvGrpSpPr>
                <a:grpSpLocks/>
              </p:cNvGrpSpPr>
              <p:nvPr/>
            </p:nvGrpSpPr>
            <p:grpSpPr bwMode="auto">
              <a:xfrm>
                <a:off x="4128" y="1488"/>
                <a:ext cx="384" cy="250"/>
                <a:chOff x="4320" y="3206"/>
                <a:chExt cx="504" cy="329"/>
              </a:xfrm>
            </p:grpSpPr>
            <p:sp>
              <p:nvSpPr>
                <p:cNvPr id="23462" name="Freeform 934"/>
                <p:cNvSpPr>
                  <a:spLocks/>
                </p:cNvSpPr>
                <p:nvPr/>
              </p:nvSpPr>
              <p:spPr bwMode="auto">
                <a:xfrm>
                  <a:off x="4320" y="3264"/>
                  <a:ext cx="504" cy="271"/>
                </a:xfrm>
                <a:custGeom>
                  <a:avLst/>
                  <a:gdLst>
                    <a:gd name="T0" fmla="*/ 69 w 504"/>
                    <a:gd name="T1" fmla="*/ 247 h 271"/>
                    <a:gd name="T2" fmla="*/ 84 w 504"/>
                    <a:gd name="T3" fmla="*/ 190 h 271"/>
                    <a:gd name="T4" fmla="*/ 169 w 504"/>
                    <a:gd name="T5" fmla="*/ 27 h 271"/>
                    <a:gd name="T6" fmla="*/ 337 w 504"/>
                    <a:gd name="T7" fmla="*/ 27 h 271"/>
                    <a:gd name="T8" fmla="*/ 443 w 504"/>
                    <a:gd name="T9" fmla="*/ 183 h 271"/>
                    <a:gd name="T10" fmla="*/ 480 w 504"/>
                    <a:gd name="T11" fmla="*/ 247 h 271"/>
                    <a:gd name="T12" fmla="*/ 297 w 504"/>
                    <a:gd name="T13" fmla="*/ 229 h 271"/>
                    <a:gd name="T14" fmla="*/ 187 w 504"/>
                    <a:gd name="T15" fmla="*/ 238 h 271"/>
                    <a:gd name="T16" fmla="*/ 0 w 504"/>
                    <a:gd name="T17" fmla="*/ 271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4" h="271">
                      <a:moveTo>
                        <a:pt x="69" y="247"/>
                      </a:moveTo>
                      <a:cubicBezTo>
                        <a:pt x="71" y="236"/>
                        <a:pt x="67" y="227"/>
                        <a:pt x="84" y="190"/>
                      </a:cubicBezTo>
                      <a:cubicBezTo>
                        <a:pt x="101" y="153"/>
                        <a:pt x="126" y="54"/>
                        <a:pt x="169" y="27"/>
                      </a:cubicBezTo>
                      <a:cubicBezTo>
                        <a:pt x="211" y="0"/>
                        <a:pt x="291" y="1"/>
                        <a:pt x="337" y="27"/>
                      </a:cubicBezTo>
                      <a:cubicBezTo>
                        <a:pt x="383" y="53"/>
                        <a:pt x="419" y="146"/>
                        <a:pt x="443" y="183"/>
                      </a:cubicBezTo>
                      <a:cubicBezTo>
                        <a:pt x="467" y="220"/>
                        <a:pt x="504" y="239"/>
                        <a:pt x="480" y="247"/>
                      </a:cubicBezTo>
                      <a:cubicBezTo>
                        <a:pt x="456" y="255"/>
                        <a:pt x="346" y="230"/>
                        <a:pt x="297" y="229"/>
                      </a:cubicBezTo>
                      <a:cubicBezTo>
                        <a:pt x="248" y="228"/>
                        <a:pt x="236" y="231"/>
                        <a:pt x="187" y="238"/>
                      </a:cubicBezTo>
                      <a:cubicBezTo>
                        <a:pt x="138" y="245"/>
                        <a:pt x="39" y="264"/>
                        <a:pt x="0" y="27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8" dist="17961" dir="135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3" name="Oval 935"/>
                <p:cNvSpPr>
                  <a:spLocks noChangeArrowheads="1"/>
                </p:cNvSpPr>
                <p:nvPr/>
              </p:nvSpPr>
              <p:spPr bwMode="auto">
                <a:xfrm>
                  <a:off x="4464" y="3360"/>
                  <a:ext cx="240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64" name="Freeform 936"/>
                <p:cNvSpPr>
                  <a:spLocks/>
                </p:cNvSpPr>
                <p:nvPr/>
              </p:nvSpPr>
              <p:spPr bwMode="auto">
                <a:xfrm>
                  <a:off x="4418" y="3206"/>
                  <a:ext cx="308" cy="217"/>
                </a:xfrm>
                <a:custGeom>
                  <a:avLst/>
                  <a:gdLst>
                    <a:gd name="T0" fmla="*/ 300 w 308"/>
                    <a:gd name="T1" fmla="*/ 195 h 217"/>
                    <a:gd name="T2" fmla="*/ 206 w 308"/>
                    <a:gd name="T3" fmla="*/ 202 h 217"/>
                    <a:gd name="T4" fmla="*/ 16 w 308"/>
                    <a:gd name="T5" fmla="*/ 186 h 217"/>
                    <a:gd name="T6" fmla="*/ 110 w 308"/>
                    <a:gd name="T7" fmla="*/ 20 h 217"/>
                    <a:gd name="T8" fmla="*/ 254 w 308"/>
                    <a:gd name="T9" fmla="*/ 67 h 217"/>
                    <a:gd name="T10" fmla="*/ 300 w 308"/>
                    <a:gd name="T11" fmla="*/ 195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217">
                      <a:moveTo>
                        <a:pt x="300" y="195"/>
                      </a:moveTo>
                      <a:cubicBezTo>
                        <a:pt x="292" y="217"/>
                        <a:pt x="253" y="204"/>
                        <a:pt x="206" y="202"/>
                      </a:cubicBezTo>
                      <a:cubicBezTo>
                        <a:pt x="159" y="200"/>
                        <a:pt x="32" y="216"/>
                        <a:pt x="16" y="186"/>
                      </a:cubicBezTo>
                      <a:cubicBezTo>
                        <a:pt x="0" y="156"/>
                        <a:pt x="70" y="40"/>
                        <a:pt x="110" y="20"/>
                      </a:cubicBezTo>
                      <a:cubicBezTo>
                        <a:pt x="150" y="0"/>
                        <a:pt x="222" y="38"/>
                        <a:pt x="254" y="67"/>
                      </a:cubicBezTo>
                      <a:cubicBezTo>
                        <a:pt x="286" y="96"/>
                        <a:pt x="308" y="173"/>
                        <a:pt x="300" y="195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8" dist="17961" dir="135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5" name="Freeform 937"/>
                <p:cNvSpPr>
                  <a:spLocks/>
                </p:cNvSpPr>
                <p:nvPr/>
              </p:nvSpPr>
              <p:spPr bwMode="auto">
                <a:xfrm>
                  <a:off x="4320" y="3312"/>
                  <a:ext cx="240" cy="112"/>
                </a:xfrm>
                <a:custGeom>
                  <a:avLst/>
                  <a:gdLst>
                    <a:gd name="T0" fmla="*/ 240 w 240"/>
                    <a:gd name="T1" fmla="*/ 96 h 112"/>
                    <a:gd name="T2" fmla="*/ 96 w 240"/>
                    <a:gd name="T3" fmla="*/ 96 h 112"/>
                    <a:gd name="T4" fmla="*/ 0 w 240"/>
                    <a:gd name="T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112">
                      <a:moveTo>
                        <a:pt x="240" y="96"/>
                      </a:moveTo>
                      <a:cubicBezTo>
                        <a:pt x="188" y="104"/>
                        <a:pt x="136" y="112"/>
                        <a:pt x="96" y="96"/>
                      </a:cubicBezTo>
                      <a:cubicBezTo>
                        <a:pt x="56" y="80"/>
                        <a:pt x="28" y="4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466" name="Group 938"/>
              <p:cNvGrpSpPr>
                <a:grpSpLocks/>
              </p:cNvGrpSpPr>
              <p:nvPr/>
            </p:nvGrpSpPr>
            <p:grpSpPr bwMode="auto">
              <a:xfrm>
                <a:off x="4656" y="1536"/>
                <a:ext cx="384" cy="240"/>
                <a:chOff x="4599" y="3104"/>
                <a:chExt cx="720" cy="481"/>
              </a:xfrm>
            </p:grpSpPr>
            <p:sp>
              <p:nvSpPr>
                <p:cNvPr id="23467" name="Freeform 939"/>
                <p:cNvSpPr>
                  <a:spLocks/>
                </p:cNvSpPr>
                <p:nvPr/>
              </p:nvSpPr>
              <p:spPr bwMode="auto">
                <a:xfrm>
                  <a:off x="4652" y="3178"/>
                  <a:ext cx="667" cy="407"/>
                </a:xfrm>
                <a:custGeom>
                  <a:avLst/>
                  <a:gdLst>
                    <a:gd name="T0" fmla="*/ 102 w 667"/>
                    <a:gd name="T1" fmla="*/ 342 h 407"/>
                    <a:gd name="T2" fmla="*/ 11 w 667"/>
                    <a:gd name="T3" fmla="*/ 315 h 407"/>
                    <a:gd name="T4" fmla="*/ 166 w 667"/>
                    <a:gd name="T5" fmla="*/ 45 h 407"/>
                    <a:gd name="T6" fmla="*/ 470 w 667"/>
                    <a:gd name="T7" fmla="*/ 45 h 407"/>
                    <a:gd name="T8" fmla="*/ 614 w 667"/>
                    <a:gd name="T9" fmla="*/ 260 h 407"/>
                    <a:gd name="T10" fmla="*/ 651 w 667"/>
                    <a:gd name="T11" fmla="*/ 324 h 407"/>
                    <a:gd name="T12" fmla="*/ 662 w 667"/>
                    <a:gd name="T13" fmla="*/ 364 h 407"/>
                    <a:gd name="T14" fmla="*/ 623 w 667"/>
                    <a:gd name="T15" fmla="*/ 397 h 407"/>
                    <a:gd name="T16" fmla="*/ 541 w 667"/>
                    <a:gd name="T17" fmla="*/ 406 h 407"/>
                    <a:gd name="T18" fmla="*/ 386 w 667"/>
                    <a:gd name="T19" fmla="*/ 388 h 407"/>
                    <a:gd name="T20" fmla="*/ 212 w 667"/>
                    <a:gd name="T21" fmla="*/ 379 h 407"/>
                    <a:gd name="T22" fmla="*/ 157 w 667"/>
                    <a:gd name="T23" fmla="*/ 351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7" h="407">
                      <a:moveTo>
                        <a:pt x="102" y="342"/>
                      </a:moveTo>
                      <a:cubicBezTo>
                        <a:pt x="87" y="336"/>
                        <a:pt x="0" y="364"/>
                        <a:pt x="11" y="315"/>
                      </a:cubicBezTo>
                      <a:cubicBezTo>
                        <a:pt x="22" y="266"/>
                        <a:pt x="90" y="90"/>
                        <a:pt x="166" y="45"/>
                      </a:cubicBezTo>
                      <a:cubicBezTo>
                        <a:pt x="242" y="0"/>
                        <a:pt x="395" y="9"/>
                        <a:pt x="470" y="45"/>
                      </a:cubicBezTo>
                      <a:cubicBezTo>
                        <a:pt x="545" y="81"/>
                        <a:pt x="584" y="213"/>
                        <a:pt x="614" y="260"/>
                      </a:cubicBezTo>
                      <a:cubicBezTo>
                        <a:pt x="644" y="307"/>
                        <a:pt x="643" y="307"/>
                        <a:pt x="651" y="324"/>
                      </a:cubicBezTo>
                      <a:cubicBezTo>
                        <a:pt x="659" y="341"/>
                        <a:pt x="667" y="352"/>
                        <a:pt x="662" y="364"/>
                      </a:cubicBezTo>
                      <a:cubicBezTo>
                        <a:pt x="657" y="376"/>
                        <a:pt x="643" y="390"/>
                        <a:pt x="623" y="397"/>
                      </a:cubicBezTo>
                      <a:cubicBezTo>
                        <a:pt x="603" y="404"/>
                        <a:pt x="580" y="407"/>
                        <a:pt x="541" y="406"/>
                      </a:cubicBezTo>
                      <a:cubicBezTo>
                        <a:pt x="502" y="405"/>
                        <a:pt x="441" y="392"/>
                        <a:pt x="386" y="388"/>
                      </a:cubicBezTo>
                      <a:cubicBezTo>
                        <a:pt x="331" y="384"/>
                        <a:pt x="250" y="385"/>
                        <a:pt x="212" y="379"/>
                      </a:cubicBezTo>
                      <a:cubicBezTo>
                        <a:pt x="174" y="373"/>
                        <a:pt x="168" y="357"/>
                        <a:pt x="157" y="35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prstShdw prst="shdw18" dist="17961" dir="13500000">
                    <a:schemeClr val="bg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8" name="Oval 940"/>
                <p:cNvSpPr>
                  <a:spLocks noChangeArrowheads="1"/>
                </p:cNvSpPr>
                <p:nvPr/>
              </p:nvSpPr>
              <p:spPr bwMode="auto">
                <a:xfrm>
                  <a:off x="4800" y="3312"/>
                  <a:ext cx="240" cy="14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69" name="Freeform 941"/>
                <p:cNvSpPr>
                  <a:spLocks/>
                </p:cNvSpPr>
                <p:nvPr/>
              </p:nvSpPr>
              <p:spPr bwMode="auto">
                <a:xfrm>
                  <a:off x="4668" y="3104"/>
                  <a:ext cx="619" cy="374"/>
                </a:xfrm>
                <a:custGeom>
                  <a:avLst/>
                  <a:gdLst>
                    <a:gd name="T0" fmla="*/ 580 w 619"/>
                    <a:gd name="T1" fmla="*/ 343 h 374"/>
                    <a:gd name="T2" fmla="*/ 308 w 619"/>
                    <a:gd name="T3" fmla="*/ 321 h 374"/>
                    <a:gd name="T4" fmla="*/ 161 w 619"/>
                    <a:gd name="T5" fmla="*/ 257 h 374"/>
                    <a:gd name="T6" fmla="*/ 79 w 619"/>
                    <a:gd name="T7" fmla="*/ 184 h 374"/>
                    <a:gd name="T8" fmla="*/ 4 w 619"/>
                    <a:gd name="T9" fmla="*/ 363 h 374"/>
                    <a:gd name="T10" fmla="*/ 105 w 619"/>
                    <a:gd name="T11" fmla="*/ 114 h 374"/>
                    <a:gd name="T12" fmla="*/ 223 w 619"/>
                    <a:gd name="T13" fmla="*/ 14 h 374"/>
                    <a:gd name="T14" fmla="*/ 353 w 619"/>
                    <a:gd name="T15" fmla="*/ 29 h 374"/>
                    <a:gd name="T16" fmla="*/ 472 w 619"/>
                    <a:gd name="T17" fmla="*/ 111 h 374"/>
                    <a:gd name="T18" fmla="*/ 545 w 619"/>
                    <a:gd name="T19" fmla="*/ 212 h 374"/>
                    <a:gd name="T20" fmla="*/ 580 w 619"/>
                    <a:gd name="T21" fmla="*/ 343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9" h="374">
                      <a:moveTo>
                        <a:pt x="580" y="343"/>
                      </a:moveTo>
                      <a:cubicBezTo>
                        <a:pt x="541" y="361"/>
                        <a:pt x="378" y="335"/>
                        <a:pt x="308" y="321"/>
                      </a:cubicBezTo>
                      <a:cubicBezTo>
                        <a:pt x="238" y="307"/>
                        <a:pt x="199" y="280"/>
                        <a:pt x="161" y="257"/>
                      </a:cubicBezTo>
                      <a:cubicBezTo>
                        <a:pt x="123" y="234"/>
                        <a:pt x="105" y="166"/>
                        <a:pt x="79" y="184"/>
                      </a:cubicBezTo>
                      <a:cubicBezTo>
                        <a:pt x="53" y="202"/>
                        <a:pt x="0" y="374"/>
                        <a:pt x="4" y="363"/>
                      </a:cubicBezTo>
                      <a:cubicBezTo>
                        <a:pt x="8" y="352"/>
                        <a:pt x="69" y="172"/>
                        <a:pt x="105" y="114"/>
                      </a:cubicBezTo>
                      <a:cubicBezTo>
                        <a:pt x="141" y="56"/>
                        <a:pt x="182" y="28"/>
                        <a:pt x="223" y="14"/>
                      </a:cubicBezTo>
                      <a:cubicBezTo>
                        <a:pt x="264" y="0"/>
                        <a:pt x="312" y="13"/>
                        <a:pt x="353" y="29"/>
                      </a:cubicBezTo>
                      <a:cubicBezTo>
                        <a:pt x="394" y="45"/>
                        <a:pt x="440" y="81"/>
                        <a:pt x="472" y="111"/>
                      </a:cubicBezTo>
                      <a:cubicBezTo>
                        <a:pt x="504" y="141"/>
                        <a:pt x="527" y="174"/>
                        <a:pt x="545" y="212"/>
                      </a:cubicBezTo>
                      <a:cubicBezTo>
                        <a:pt x="563" y="250"/>
                        <a:pt x="619" y="325"/>
                        <a:pt x="580" y="343"/>
                      </a:cubicBezTo>
                      <a:close/>
                    </a:path>
                  </a:pathLst>
                </a:custGeom>
                <a:solidFill>
                  <a:srgbClr val="FFFF66"/>
                </a:solidFill>
                <a:ln>
                  <a:noFill/>
                </a:ln>
                <a:effectLst>
                  <a:prstShdw prst="shdw18" dist="17961" dir="13500000">
                    <a:srgbClr val="FFFF66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0" name="Freeform 942"/>
                <p:cNvSpPr>
                  <a:spLocks/>
                </p:cNvSpPr>
                <p:nvPr/>
              </p:nvSpPr>
              <p:spPr bwMode="auto">
                <a:xfrm>
                  <a:off x="4599" y="3200"/>
                  <a:ext cx="204" cy="161"/>
                </a:xfrm>
                <a:custGeom>
                  <a:avLst/>
                  <a:gdLst>
                    <a:gd name="T0" fmla="*/ 174 w 204"/>
                    <a:gd name="T1" fmla="*/ 146 h 161"/>
                    <a:gd name="T2" fmla="*/ 201 w 204"/>
                    <a:gd name="T3" fmla="*/ 155 h 161"/>
                    <a:gd name="T4" fmla="*/ 155 w 204"/>
                    <a:gd name="T5" fmla="*/ 110 h 161"/>
                    <a:gd name="T6" fmla="*/ 64 w 204"/>
                    <a:gd name="T7" fmla="*/ 73 h 161"/>
                    <a:gd name="T8" fmla="*/ 0 w 204"/>
                    <a:gd name="T9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61">
                      <a:moveTo>
                        <a:pt x="174" y="146"/>
                      </a:moveTo>
                      <a:cubicBezTo>
                        <a:pt x="178" y="147"/>
                        <a:pt x="204" y="161"/>
                        <a:pt x="201" y="155"/>
                      </a:cubicBezTo>
                      <a:cubicBezTo>
                        <a:pt x="198" y="149"/>
                        <a:pt x="178" y="124"/>
                        <a:pt x="155" y="110"/>
                      </a:cubicBezTo>
                      <a:cubicBezTo>
                        <a:pt x="132" y="96"/>
                        <a:pt x="90" y="91"/>
                        <a:pt x="64" y="73"/>
                      </a:cubicBezTo>
                      <a:cubicBezTo>
                        <a:pt x="38" y="55"/>
                        <a:pt x="13" y="1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71" name="Freeform 943"/>
              <p:cNvSpPr>
                <a:spLocks/>
              </p:cNvSpPr>
              <p:nvPr/>
            </p:nvSpPr>
            <p:spPr bwMode="auto">
              <a:xfrm>
                <a:off x="4320" y="1680"/>
                <a:ext cx="512" cy="304"/>
              </a:xfrm>
              <a:custGeom>
                <a:avLst/>
                <a:gdLst>
                  <a:gd name="T0" fmla="*/ 304 w 512"/>
                  <a:gd name="T1" fmla="*/ 304 h 304"/>
                  <a:gd name="T2" fmla="*/ 112 w 512"/>
                  <a:gd name="T3" fmla="*/ 256 h 304"/>
                  <a:gd name="T4" fmla="*/ 16 w 512"/>
                  <a:gd name="T5" fmla="*/ 160 h 304"/>
                  <a:gd name="T6" fmla="*/ 16 w 512"/>
                  <a:gd name="T7" fmla="*/ 64 h 304"/>
                  <a:gd name="T8" fmla="*/ 112 w 512"/>
                  <a:gd name="T9" fmla="*/ 16 h 304"/>
                  <a:gd name="T10" fmla="*/ 352 w 512"/>
                  <a:gd name="T11" fmla="*/ 16 h 304"/>
                  <a:gd name="T12" fmla="*/ 496 w 512"/>
                  <a:gd name="T13" fmla="*/ 112 h 304"/>
                  <a:gd name="T14" fmla="*/ 448 w 512"/>
                  <a:gd name="T15" fmla="*/ 256 h 304"/>
                  <a:gd name="T16" fmla="*/ 304 w 512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304">
                    <a:moveTo>
                      <a:pt x="304" y="304"/>
                    </a:moveTo>
                    <a:cubicBezTo>
                      <a:pt x="248" y="304"/>
                      <a:pt x="160" y="280"/>
                      <a:pt x="112" y="256"/>
                    </a:cubicBezTo>
                    <a:cubicBezTo>
                      <a:pt x="64" y="232"/>
                      <a:pt x="32" y="192"/>
                      <a:pt x="16" y="160"/>
                    </a:cubicBezTo>
                    <a:cubicBezTo>
                      <a:pt x="0" y="128"/>
                      <a:pt x="0" y="88"/>
                      <a:pt x="16" y="64"/>
                    </a:cubicBezTo>
                    <a:cubicBezTo>
                      <a:pt x="32" y="40"/>
                      <a:pt x="56" y="24"/>
                      <a:pt x="112" y="16"/>
                    </a:cubicBezTo>
                    <a:cubicBezTo>
                      <a:pt x="168" y="8"/>
                      <a:pt x="288" y="0"/>
                      <a:pt x="352" y="16"/>
                    </a:cubicBezTo>
                    <a:cubicBezTo>
                      <a:pt x="416" y="32"/>
                      <a:pt x="480" y="72"/>
                      <a:pt x="496" y="112"/>
                    </a:cubicBezTo>
                    <a:cubicBezTo>
                      <a:pt x="512" y="152"/>
                      <a:pt x="472" y="224"/>
                      <a:pt x="448" y="256"/>
                    </a:cubicBezTo>
                    <a:cubicBezTo>
                      <a:pt x="424" y="288"/>
                      <a:pt x="360" y="304"/>
                      <a:pt x="304" y="30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66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472" name="Group 944"/>
              <p:cNvGrpSpPr>
                <a:grpSpLocks/>
              </p:cNvGrpSpPr>
              <p:nvPr/>
            </p:nvGrpSpPr>
            <p:grpSpPr bwMode="auto">
              <a:xfrm>
                <a:off x="4368" y="2016"/>
                <a:ext cx="480" cy="251"/>
                <a:chOff x="3936" y="2485"/>
                <a:chExt cx="480" cy="251"/>
              </a:xfrm>
            </p:grpSpPr>
            <p:sp>
              <p:nvSpPr>
                <p:cNvPr id="23473" name="Freeform 945"/>
                <p:cNvSpPr>
                  <a:spLocks/>
                </p:cNvSpPr>
                <p:nvPr/>
              </p:nvSpPr>
              <p:spPr bwMode="auto">
                <a:xfrm>
                  <a:off x="3936" y="2485"/>
                  <a:ext cx="480" cy="251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ffectLst>
                  <a:prstShdw prst="shdw18" dist="17961" dir="135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4" name="Freeform 946"/>
                <p:cNvSpPr>
                  <a:spLocks/>
                </p:cNvSpPr>
                <p:nvPr/>
              </p:nvSpPr>
              <p:spPr bwMode="auto">
                <a:xfrm rot="354369">
                  <a:off x="4032" y="2544"/>
                  <a:ext cx="336" cy="116"/>
                </a:xfrm>
                <a:custGeom>
                  <a:avLst/>
                  <a:gdLst>
                    <a:gd name="T0" fmla="*/ 72 w 535"/>
                    <a:gd name="T1" fmla="*/ 155 h 308"/>
                    <a:gd name="T2" fmla="*/ 216 w 535"/>
                    <a:gd name="T3" fmla="*/ 203 h 308"/>
                    <a:gd name="T4" fmla="*/ 408 w 535"/>
                    <a:gd name="T5" fmla="*/ 299 h 308"/>
                    <a:gd name="T6" fmla="*/ 517 w 535"/>
                    <a:gd name="T7" fmla="*/ 258 h 308"/>
                    <a:gd name="T8" fmla="*/ 517 w 535"/>
                    <a:gd name="T9" fmla="*/ 121 h 308"/>
                    <a:gd name="T10" fmla="*/ 407 w 535"/>
                    <a:gd name="T11" fmla="*/ 38 h 308"/>
                    <a:gd name="T12" fmla="*/ 264 w 535"/>
                    <a:gd name="T13" fmla="*/ 11 h 308"/>
                    <a:gd name="T14" fmla="*/ 24 w 535"/>
                    <a:gd name="T15" fmla="*/ 107 h 308"/>
                    <a:gd name="T16" fmla="*/ 72 w 535"/>
                    <a:gd name="T17" fmla="*/ 155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308">
                      <a:moveTo>
                        <a:pt x="72" y="155"/>
                      </a:moveTo>
                      <a:cubicBezTo>
                        <a:pt x="104" y="171"/>
                        <a:pt x="160" y="179"/>
                        <a:pt x="216" y="203"/>
                      </a:cubicBezTo>
                      <a:cubicBezTo>
                        <a:pt x="272" y="227"/>
                        <a:pt x="358" y="290"/>
                        <a:pt x="408" y="299"/>
                      </a:cubicBezTo>
                      <a:cubicBezTo>
                        <a:pt x="458" y="308"/>
                        <a:pt x="499" y="288"/>
                        <a:pt x="517" y="258"/>
                      </a:cubicBezTo>
                      <a:cubicBezTo>
                        <a:pt x="535" y="228"/>
                        <a:pt x="535" y="158"/>
                        <a:pt x="517" y="121"/>
                      </a:cubicBezTo>
                      <a:cubicBezTo>
                        <a:pt x="499" y="84"/>
                        <a:pt x="449" y="56"/>
                        <a:pt x="407" y="38"/>
                      </a:cubicBezTo>
                      <a:cubicBezTo>
                        <a:pt x="365" y="20"/>
                        <a:pt x="328" y="0"/>
                        <a:pt x="264" y="11"/>
                      </a:cubicBezTo>
                      <a:cubicBezTo>
                        <a:pt x="200" y="22"/>
                        <a:pt x="48" y="83"/>
                        <a:pt x="24" y="107"/>
                      </a:cubicBezTo>
                      <a:cubicBezTo>
                        <a:pt x="0" y="131"/>
                        <a:pt x="40" y="139"/>
                        <a:pt x="72" y="1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75" name="Freeform 947"/>
              <p:cNvSpPr>
                <a:spLocks/>
              </p:cNvSpPr>
              <p:nvPr/>
            </p:nvSpPr>
            <p:spPr bwMode="auto">
              <a:xfrm rot="-371174">
                <a:off x="3552" y="960"/>
                <a:ext cx="800" cy="574"/>
              </a:xfrm>
              <a:custGeom>
                <a:avLst/>
                <a:gdLst>
                  <a:gd name="T0" fmla="*/ 736 w 800"/>
                  <a:gd name="T1" fmla="*/ 278 h 574"/>
                  <a:gd name="T2" fmla="*/ 663 w 800"/>
                  <a:gd name="T3" fmla="*/ 155 h 574"/>
                  <a:gd name="T4" fmla="*/ 581 w 800"/>
                  <a:gd name="T5" fmla="*/ 100 h 574"/>
                  <a:gd name="T6" fmla="*/ 507 w 800"/>
                  <a:gd name="T7" fmla="*/ 63 h 574"/>
                  <a:gd name="T8" fmla="*/ 389 w 800"/>
                  <a:gd name="T9" fmla="*/ 81 h 574"/>
                  <a:gd name="T10" fmla="*/ 256 w 800"/>
                  <a:gd name="T11" fmla="*/ 182 h 574"/>
                  <a:gd name="T12" fmla="*/ 160 w 800"/>
                  <a:gd name="T13" fmla="*/ 470 h 574"/>
                  <a:gd name="T14" fmla="*/ 16 w 800"/>
                  <a:gd name="T15" fmla="*/ 566 h 574"/>
                  <a:gd name="T16" fmla="*/ 64 w 800"/>
                  <a:gd name="T17" fmla="*/ 518 h 574"/>
                  <a:gd name="T18" fmla="*/ 133 w 800"/>
                  <a:gd name="T19" fmla="*/ 365 h 574"/>
                  <a:gd name="T20" fmla="*/ 160 w 800"/>
                  <a:gd name="T21" fmla="*/ 230 h 574"/>
                  <a:gd name="T22" fmla="*/ 256 w 800"/>
                  <a:gd name="T23" fmla="*/ 86 h 574"/>
                  <a:gd name="T24" fmla="*/ 434 w 800"/>
                  <a:gd name="T25" fmla="*/ 8 h 574"/>
                  <a:gd name="T26" fmla="*/ 640 w 800"/>
                  <a:gd name="T27" fmla="*/ 38 h 574"/>
                  <a:gd name="T28" fmla="*/ 784 w 800"/>
                  <a:gd name="T29" fmla="*/ 230 h 574"/>
                  <a:gd name="T30" fmla="*/ 736 w 800"/>
                  <a:gd name="T31" fmla="*/ 27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0" h="574">
                    <a:moveTo>
                      <a:pt x="736" y="278"/>
                    </a:moveTo>
                    <a:cubicBezTo>
                      <a:pt x="716" y="266"/>
                      <a:pt x="689" y="185"/>
                      <a:pt x="663" y="155"/>
                    </a:cubicBezTo>
                    <a:cubicBezTo>
                      <a:pt x="637" y="125"/>
                      <a:pt x="607" y="115"/>
                      <a:pt x="581" y="100"/>
                    </a:cubicBezTo>
                    <a:cubicBezTo>
                      <a:pt x="555" y="85"/>
                      <a:pt x="539" y="66"/>
                      <a:pt x="507" y="63"/>
                    </a:cubicBezTo>
                    <a:cubicBezTo>
                      <a:pt x="475" y="60"/>
                      <a:pt x="431" y="61"/>
                      <a:pt x="389" y="81"/>
                    </a:cubicBezTo>
                    <a:cubicBezTo>
                      <a:pt x="347" y="101"/>
                      <a:pt x="294" y="117"/>
                      <a:pt x="256" y="182"/>
                    </a:cubicBezTo>
                    <a:cubicBezTo>
                      <a:pt x="218" y="247"/>
                      <a:pt x="200" y="406"/>
                      <a:pt x="160" y="470"/>
                    </a:cubicBezTo>
                    <a:cubicBezTo>
                      <a:pt x="120" y="534"/>
                      <a:pt x="32" y="558"/>
                      <a:pt x="16" y="566"/>
                    </a:cubicBezTo>
                    <a:cubicBezTo>
                      <a:pt x="0" y="574"/>
                      <a:pt x="45" y="551"/>
                      <a:pt x="64" y="518"/>
                    </a:cubicBezTo>
                    <a:cubicBezTo>
                      <a:pt x="83" y="485"/>
                      <a:pt x="117" y="413"/>
                      <a:pt x="133" y="365"/>
                    </a:cubicBezTo>
                    <a:cubicBezTo>
                      <a:pt x="149" y="317"/>
                      <a:pt x="140" y="276"/>
                      <a:pt x="160" y="230"/>
                    </a:cubicBezTo>
                    <a:cubicBezTo>
                      <a:pt x="180" y="184"/>
                      <a:pt x="210" y="123"/>
                      <a:pt x="256" y="86"/>
                    </a:cubicBezTo>
                    <a:cubicBezTo>
                      <a:pt x="302" y="49"/>
                      <a:pt x="370" y="16"/>
                      <a:pt x="434" y="8"/>
                    </a:cubicBezTo>
                    <a:cubicBezTo>
                      <a:pt x="498" y="0"/>
                      <a:pt x="582" y="1"/>
                      <a:pt x="640" y="38"/>
                    </a:cubicBezTo>
                    <a:cubicBezTo>
                      <a:pt x="698" y="75"/>
                      <a:pt x="768" y="190"/>
                      <a:pt x="784" y="230"/>
                    </a:cubicBezTo>
                    <a:cubicBezTo>
                      <a:pt x="800" y="270"/>
                      <a:pt x="759" y="289"/>
                      <a:pt x="736" y="2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6" name="Freeform 948"/>
              <p:cNvSpPr>
                <a:spLocks/>
              </p:cNvSpPr>
              <p:nvPr/>
            </p:nvSpPr>
            <p:spPr bwMode="auto">
              <a:xfrm rot="-588971">
                <a:off x="4656" y="1008"/>
                <a:ext cx="729" cy="631"/>
              </a:xfrm>
              <a:custGeom>
                <a:avLst/>
                <a:gdLst>
                  <a:gd name="T0" fmla="*/ 52 w 729"/>
                  <a:gd name="T1" fmla="*/ 113 h 631"/>
                  <a:gd name="T2" fmla="*/ 230 w 729"/>
                  <a:gd name="T3" fmla="*/ 81 h 631"/>
                  <a:gd name="T4" fmla="*/ 417 w 729"/>
                  <a:gd name="T5" fmla="*/ 186 h 631"/>
                  <a:gd name="T6" fmla="*/ 536 w 729"/>
                  <a:gd name="T7" fmla="*/ 296 h 631"/>
                  <a:gd name="T8" fmla="*/ 545 w 729"/>
                  <a:gd name="T9" fmla="*/ 332 h 631"/>
                  <a:gd name="T10" fmla="*/ 710 w 729"/>
                  <a:gd name="T11" fmla="*/ 609 h 631"/>
                  <a:gd name="T12" fmla="*/ 662 w 729"/>
                  <a:gd name="T13" fmla="*/ 465 h 631"/>
                  <a:gd name="T14" fmla="*/ 536 w 729"/>
                  <a:gd name="T15" fmla="*/ 232 h 631"/>
                  <a:gd name="T16" fmla="*/ 278 w 729"/>
                  <a:gd name="T17" fmla="*/ 33 h 631"/>
                  <a:gd name="T18" fmla="*/ 38 w 729"/>
                  <a:gd name="T19" fmla="*/ 33 h 631"/>
                  <a:gd name="T20" fmla="*/ 52 w 729"/>
                  <a:gd name="T21" fmla="*/ 11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9" h="631">
                    <a:moveTo>
                      <a:pt x="52" y="113"/>
                    </a:moveTo>
                    <a:cubicBezTo>
                      <a:pt x="84" y="121"/>
                      <a:pt x="169" y="69"/>
                      <a:pt x="230" y="81"/>
                    </a:cubicBezTo>
                    <a:cubicBezTo>
                      <a:pt x="291" y="93"/>
                      <a:pt x="366" y="150"/>
                      <a:pt x="417" y="186"/>
                    </a:cubicBezTo>
                    <a:cubicBezTo>
                      <a:pt x="468" y="222"/>
                      <a:pt x="515" y="272"/>
                      <a:pt x="536" y="296"/>
                    </a:cubicBezTo>
                    <a:cubicBezTo>
                      <a:pt x="557" y="320"/>
                      <a:pt x="516" y="280"/>
                      <a:pt x="545" y="332"/>
                    </a:cubicBezTo>
                    <a:cubicBezTo>
                      <a:pt x="574" y="384"/>
                      <a:pt x="691" y="587"/>
                      <a:pt x="710" y="609"/>
                    </a:cubicBezTo>
                    <a:cubicBezTo>
                      <a:pt x="729" y="631"/>
                      <a:pt x="691" y="528"/>
                      <a:pt x="662" y="465"/>
                    </a:cubicBezTo>
                    <a:cubicBezTo>
                      <a:pt x="633" y="402"/>
                      <a:pt x="600" y="304"/>
                      <a:pt x="536" y="232"/>
                    </a:cubicBezTo>
                    <a:cubicBezTo>
                      <a:pt x="472" y="160"/>
                      <a:pt x="361" y="66"/>
                      <a:pt x="278" y="33"/>
                    </a:cubicBezTo>
                    <a:cubicBezTo>
                      <a:pt x="195" y="0"/>
                      <a:pt x="76" y="20"/>
                      <a:pt x="38" y="33"/>
                    </a:cubicBezTo>
                    <a:cubicBezTo>
                      <a:pt x="0" y="46"/>
                      <a:pt x="20" y="105"/>
                      <a:pt x="52" y="1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477" name="Group 949"/>
          <p:cNvGrpSpPr>
            <a:grpSpLocks/>
          </p:cNvGrpSpPr>
          <p:nvPr/>
        </p:nvGrpSpPr>
        <p:grpSpPr bwMode="auto">
          <a:xfrm>
            <a:off x="2209800" y="1143000"/>
            <a:ext cx="1371600" cy="1438275"/>
            <a:chOff x="768" y="2448"/>
            <a:chExt cx="640" cy="510"/>
          </a:xfrm>
        </p:grpSpPr>
        <p:sp>
          <p:nvSpPr>
            <p:cNvPr id="23478" name="Freeform 95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9" name="Freeform 95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0" name="Freeform 95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81" name="Group 953"/>
          <p:cNvGrpSpPr>
            <a:grpSpLocks/>
          </p:cNvGrpSpPr>
          <p:nvPr/>
        </p:nvGrpSpPr>
        <p:grpSpPr bwMode="auto">
          <a:xfrm>
            <a:off x="3276600" y="152400"/>
            <a:ext cx="1371600" cy="752475"/>
            <a:chOff x="768" y="2448"/>
            <a:chExt cx="640" cy="510"/>
          </a:xfrm>
        </p:grpSpPr>
        <p:sp>
          <p:nvSpPr>
            <p:cNvPr id="23482" name="Freeform 95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3" name="Freeform 95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4" name="Freeform 95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85" name="Group 957"/>
          <p:cNvGrpSpPr>
            <a:grpSpLocks/>
          </p:cNvGrpSpPr>
          <p:nvPr/>
        </p:nvGrpSpPr>
        <p:grpSpPr bwMode="auto">
          <a:xfrm>
            <a:off x="533400" y="304800"/>
            <a:ext cx="1371600" cy="752475"/>
            <a:chOff x="768" y="2448"/>
            <a:chExt cx="640" cy="510"/>
          </a:xfrm>
        </p:grpSpPr>
        <p:sp>
          <p:nvSpPr>
            <p:cNvPr id="23486" name="Freeform 95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7" name="Freeform 95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8" name="Freeform 96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89" name="Group 961"/>
          <p:cNvGrpSpPr>
            <a:grpSpLocks/>
          </p:cNvGrpSpPr>
          <p:nvPr/>
        </p:nvGrpSpPr>
        <p:grpSpPr bwMode="auto">
          <a:xfrm>
            <a:off x="1371600" y="685800"/>
            <a:ext cx="1371600" cy="1285875"/>
            <a:chOff x="768" y="2448"/>
            <a:chExt cx="640" cy="510"/>
          </a:xfrm>
        </p:grpSpPr>
        <p:sp>
          <p:nvSpPr>
            <p:cNvPr id="23490" name="Freeform 96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1" name="Freeform 96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2" name="Freeform 96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93" name="Group 965"/>
          <p:cNvGrpSpPr>
            <a:grpSpLocks/>
          </p:cNvGrpSpPr>
          <p:nvPr/>
        </p:nvGrpSpPr>
        <p:grpSpPr bwMode="auto">
          <a:xfrm>
            <a:off x="838200" y="2057400"/>
            <a:ext cx="2590800" cy="2505075"/>
            <a:chOff x="768" y="2448"/>
            <a:chExt cx="640" cy="510"/>
          </a:xfrm>
        </p:grpSpPr>
        <p:sp>
          <p:nvSpPr>
            <p:cNvPr id="23494" name="Freeform 96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5" name="Freeform 96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6" name="Freeform 96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97" name="Group 969"/>
          <p:cNvGrpSpPr>
            <a:grpSpLocks/>
          </p:cNvGrpSpPr>
          <p:nvPr/>
        </p:nvGrpSpPr>
        <p:grpSpPr bwMode="auto">
          <a:xfrm>
            <a:off x="4038600" y="457200"/>
            <a:ext cx="1524000" cy="1590675"/>
            <a:chOff x="768" y="2448"/>
            <a:chExt cx="640" cy="510"/>
          </a:xfrm>
        </p:grpSpPr>
        <p:sp>
          <p:nvSpPr>
            <p:cNvPr id="23498" name="Freeform 97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9" name="Freeform 97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0" name="Freeform 97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01" name="Group 973"/>
          <p:cNvGrpSpPr>
            <a:grpSpLocks/>
          </p:cNvGrpSpPr>
          <p:nvPr/>
        </p:nvGrpSpPr>
        <p:grpSpPr bwMode="auto">
          <a:xfrm>
            <a:off x="5105400" y="838200"/>
            <a:ext cx="1447800" cy="981075"/>
            <a:chOff x="768" y="2448"/>
            <a:chExt cx="640" cy="510"/>
          </a:xfrm>
        </p:grpSpPr>
        <p:sp>
          <p:nvSpPr>
            <p:cNvPr id="23502" name="Freeform 97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3" name="Freeform 97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4" name="Freeform 97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05" name="Group 977"/>
          <p:cNvGrpSpPr>
            <a:grpSpLocks/>
          </p:cNvGrpSpPr>
          <p:nvPr/>
        </p:nvGrpSpPr>
        <p:grpSpPr bwMode="auto">
          <a:xfrm rot="-1131038">
            <a:off x="3690938" y="2571750"/>
            <a:ext cx="990600" cy="2254250"/>
            <a:chOff x="816" y="0"/>
            <a:chExt cx="1750" cy="4348"/>
          </a:xfrm>
        </p:grpSpPr>
        <p:sp>
          <p:nvSpPr>
            <p:cNvPr id="23506" name="Freeform 978"/>
            <p:cNvSpPr>
              <a:spLocks/>
            </p:cNvSpPr>
            <p:nvPr/>
          </p:nvSpPr>
          <p:spPr bwMode="auto">
            <a:xfrm>
              <a:off x="816" y="0"/>
              <a:ext cx="1750" cy="4348"/>
            </a:xfrm>
            <a:custGeom>
              <a:avLst/>
              <a:gdLst>
                <a:gd name="T0" fmla="*/ 776 w 1750"/>
                <a:gd name="T1" fmla="*/ 40 h 4348"/>
                <a:gd name="T2" fmla="*/ 440 w 1750"/>
                <a:gd name="T3" fmla="*/ 472 h 4348"/>
                <a:gd name="T4" fmla="*/ 152 w 1750"/>
                <a:gd name="T5" fmla="*/ 952 h 4348"/>
                <a:gd name="T6" fmla="*/ 8 w 1750"/>
                <a:gd name="T7" fmla="*/ 1864 h 4348"/>
                <a:gd name="T8" fmla="*/ 104 w 1750"/>
                <a:gd name="T9" fmla="*/ 2824 h 4348"/>
                <a:gd name="T10" fmla="*/ 318 w 1750"/>
                <a:gd name="T11" fmla="*/ 3365 h 4348"/>
                <a:gd name="T12" fmla="*/ 776 w 1750"/>
                <a:gd name="T13" fmla="*/ 4072 h 4348"/>
                <a:gd name="T14" fmla="*/ 1323 w 1750"/>
                <a:gd name="T15" fmla="*/ 4306 h 4348"/>
                <a:gd name="T16" fmla="*/ 1406 w 1750"/>
                <a:gd name="T17" fmla="*/ 4325 h 4348"/>
                <a:gd name="T18" fmla="*/ 1515 w 1750"/>
                <a:gd name="T19" fmla="*/ 4325 h 4348"/>
                <a:gd name="T20" fmla="*/ 1688 w 1750"/>
                <a:gd name="T21" fmla="*/ 4312 h 4348"/>
                <a:gd name="T22" fmla="*/ 1726 w 1750"/>
                <a:gd name="T23" fmla="*/ 4187 h 4348"/>
                <a:gd name="T24" fmla="*/ 1544 w 1750"/>
                <a:gd name="T25" fmla="*/ 4168 h 4348"/>
                <a:gd name="T26" fmla="*/ 1360 w 1750"/>
                <a:gd name="T27" fmla="*/ 4078 h 4348"/>
                <a:gd name="T28" fmla="*/ 1205 w 1750"/>
                <a:gd name="T29" fmla="*/ 3968 h 4348"/>
                <a:gd name="T30" fmla="*/ 857 w 1750"/>
                <a:gd name="T31" fmla="*/ 3547 h 4348"/>
                <a:gd name="T32" fmla="*/ 488 w 1750"/>
                <a:gd name="T33" fmla="*/ 2776 h 4348"/>
                <a:gd name="T34" fmla="*/ 464 w 1750"/>
                <a:gd name="T35" fmla="*/ 2770 h 4348"/>
                <a:gd name="T36" fmla="*/ 446 w 1750"/>
                <a:gd name="T37" fmla="*/ 2752 h 4348"/>
                <a:gd name="T38" fmla="*/ 446 w 1750"/>
                <a:gd name="T39" fmla="*/ 2807 h 4348"/>
                <a:gd name="T40" fmla="*/ 440 w 1750"/>
                <a:gd name="T41" fmla="*/ 2728 h 4348"/>
                <a:gd name="T42" fmla="*/ 565 w 1750"/>
                <a:gd name="T43" fmla="*/ 2450 h 4348"/>
                <a:gd name="T44" fmla="*/ 738 w 1750"/>
                <a:gd name="T45" fmla="*/ 2249 h 4348"/>
                <a:gd name="T46" fmla="*/ 1304 w 1750"/>
                <a:gd name="T47" fmla="*/ 1816 h 4348"/>
                <a:gd name="T48" fmla="*/ 1544 w 1750"/>
                <a:gd name="T49" fmla="*/ 1288 h 4348"/>
                <a:gd name="T50" fmla="*/ 1640 w 1750"/>
                <a:gd name="T51" fmla="*/ 1144 h 4348"/>
                <a:gd name="T52" fmla="*/ 1640 w 1750"/>
                <a:gd name="T53" fmla="*/ 1336 h 4348"/>
                <a:gd name="T54" fmla="*/ 1496 w 1750"/>
                <a:gd name="T55" fmla="*/ 1624 h 4348"/>
                <a:gd name="T56" fmla="*/ 1688 w 1750"/>
                <a:gd name="T57" fmla="*/ 1384 h 4348"/>
                <a:gd name="T58" fmla="*/ 1688 w 1750"/>
                <a:gd name="T59" fmla="*/ 1000 h 4348"/>
                <a:gd name="T60" fmla="*/ 1448 w 1750"/>
                <a:gd name="T61" fmla="*/ 712 h 4348"/>
                <a:gd name="T62" fmla="*/ 1400 w 1750"/>
                <a:gd name="T63" fmla="*/ 520 h 4348"/>
                <a:gd name="T64" fmla="*/ 1064 w 1750"/>
                <a:gd name="T65" fmla="*/ 328 h 4348"/>
                <a:gd name="T66" fmla="*/ 1064 w 1750"/>
                <a:gd name="T67" fmla="*/ 232 h 4348"/>
                <a:gd name="T68" fmla="*/ 776 w 1750"/>
                <a:gd name="T69" fmla="*/ 40 h 4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0" h="4348">
                  <a:moveTo>
                    <a:pt x="776" y="40"/>
                  </a:moveTo>
                  <a:cubicBezTo>
                    <a:pt x="672" y="80"/>
                    <a:pt x="544" y="320"/>
                    <a:pt x="440" y="472"/>
                  </a:cubicBezTo>
                  <a:cubicBezTo>
                    <a:pt x="336" y="624"/>
                    <a:pt x="224" y="720"/>
                    <a:pt x="152" y="952"/>
                  </a:cubicBezTo>
                  <a:cubicBezTo>
                    <a:pt x="80" y="1184"/>
                    <a:pt x="16" y="1552"/>
                    <a:pt x="8" y="1864"/>
                  </a:cubicBezTo>
                  <a:cubicBezTo>
                    <a:pt x="0" y="2176"/>
                    <a:pt x="52" y="2574"/>
                    <a:pt x="104" y="2824"/>
                  </a:cubicBezTo>
                  <a:cubicBezTo>
                    <a:pt x="156" y="3074"/>
                    <a:pt x="206" y="3157"/>
                    <a:pt x="318" y="3365"/>
                  </a:cubicBezTo>
                  <a:cubicBezTo>
                    <a:pt x="430" y="3573"/>
                    <a:pt x="609" y="3915"/>
                    <a:pt x="776" y="4072"/>
                  </a:cubicBezTo>
                  <a:cubicBezTo>
                    <a:pt x="943" y="4229"/>
                    <a:pt x="1218" y="4264"/>
                    <a:pt x="1323" y="4306"/>
                  </a:cubicBezTo>
                  <a:cubicBezTo>
                    <a:pt x="1428" y="4348"/>
                    <a:pt x="1374" y="4322"/>
                    <a:pt x="1406" y="4325"/>
                  </a:cubicBezTo>
                  <a:cubicBezTo>
                    <a:pt x="1438" y="4328"/>
                    <a:pt x="1468" y="4327"/>
                    <a:pt x="1515" y="4325"/>
                  </a:cubicBezTo>
                  <a:cubicBezTo>
                    <a:pt x="1562" y="4323"/>
                    <a:pt x="1653" y="4335"/>
                    <a:pt x="1688" y="4312"/>
                  </a:cubicBezTo>
                  <a:cubicBezTo>
                    <a:pt x="1723" y="4289"/>
                    <a:pt x="1750" y="4211"/>
                    <a:pt x="1726" y="4187"/>
                  </a:cubicBezTo>
                  <a:cubicBezTo>
                    <a:pt x="1702" y="4163"/>
                    <a:pt x="1605" y="4186"/>
                    <a:pt x="1544" y="4168"/>
                  </a:cubicBezTo>
                  <a:cubicBezTo>
                    <a:pt x="1483" y="4150"/>
                    <a:pt x="1416" y="4111"/>
                    <a:pt x="1360" y="4078"/>
                  </a:cubicBezTo>
                  <a:cubicBezTo>
                    <a:pt x="1304" y="4045"/>
                    <a:pt x="1289" y="4056"/>
                    <a:pt x="1205" y="3968"/>
                  </a:cubicBezTo>
                  <a:cubicBezTo>
                    <a:pt x="1121" y="3880"/>
                    <a:pt x="976" y="3746"/>
                    <a:pt x="857" y="3547"/>
                  </a:cubicBezTo>
                  <a:cubicBezTo>
                    <a:pt x="738" y="3348"/>
                    <a:pt x="553" y="2905"/>
                    <a:pt x="488" y="2776"/>
                  </a:cubicBezTo>
                  <a:cubicBezTo>
                    <a:pt x="423" y="2647"/>
                    <a:pt x="471" y="2774"/>
                    <a:pt x="464" y="2770"/>
                  </a:cubicBezTo>
                  <a:cubicBezTo>
                    <a:pt x="457" y="2766"/>
                    <a:pt x="449" y="2746"/>
                    <a:pt x="446" y="2752"/>
                  </a:cubicBezTo>
                  <a:cubicBezTo>
                    <a:pt x="443" y="2758"/>
                    <a:pt x="447" y="2811"/>
                    <a:pt x="446" y="2807"/>
                  </a:cubicBezTo>
                  <a:cubicBezTo>
                    <a:pt x="445" y="2803"/>
                    <a:pt x="420" y="2788"/>
                    <a:pt x="440" y="2728"/>
                  </a:cubicBezTo>
                  <a:cubicBezTo>
                    <a:pt x="460" y="2668"/>
                    <a:pt x="515" y="2530"/>
                    <a:pt x="565" y="2450"/>
                  </a:cubicBezTo>
                  <a:cubicBezTo>
                    <a:pt x="615" y="2370"/>
                    <a:pt x="615" y="2355"/>
                    <a:pt x="738" y="2249"/>
                  </a:cubicBezTo>
                  <a:cubicBezTo>
                    <a:pt x="861" y="2143"/>
                    <a:pt x="1170" y="1976"/>
                    <a:pt x="1304" y="1816"/>
                  </a:cubicBezTo>
                  <a:cubicBezTo>
                    <a:pt x="1438" y="1656"/>
                    <a:pt x="1488" y="1400"/>
                    <a:pt x="1544" y="1288"/>
                  </a:cubicBezTo>
                  <a:cubicBezTo>
                    <a:pt x="1600" y="1176"/>
                    <a:pt x="1624" y="1136"/>
                    <a:pt x="1640" y="1144"/>
                  </a:cubicBezTo>
                  <a:cubicBezTo>
                    <a:pt x="1656" y="1152"/>
                    <a:pt x="1664" y="1256"/>
                    <a:pt x="1640" y="1336"/>
                  </a:cubicBezTo>
                  <a:cubicBezTo>
                    <a:pt x="1616" y="1416"/>
                    <a:pt x="1488" y="1616"/>
                    <a:pt x="1496" y="1624"/>
                  </a:cubicBezTo>
                  <a:cubicBezTo>
                    <a:pt x="1504" y="1632"/>
                    <a:pt x="1656" y="1488"/>
                    <a:pt x="1688" y="1384"/>
                  </a:cubicBezTo>
                  <a:cubicBezTo>
                    <a:pt x="1720" y="1280"/>
                    <a:pt x="1728" y="1112"/>
                    <a:pt x="1688" y="1000"/>
                  </a:cubicBezTo>
                  <a:cubicBezTo>
                    <a:pt x="1648" y="888"/>
                    <a:pt x="1496" y="792"/>
                    <a:pt x="1448" y="712"/>
                  </a:cubicBezTo>
                  <a:cubicBezTo>
                    <a:pt x="1400" y="632"/>
                    <a:pt x="1464" y="584"/>
                    <a:pt x="1400" y="520"/>
                  </a:cubicBezTo>
                  <a:cubicBezTo>
                    <a:pt x="1336" y="456"/>
                    <a:pt x="1120" y="376"/>
                    <a:pt x="1064" y="328"/>
                  </a:cubicBezTo>
                  <a:cubicBezTo>
                    <a:pt x="1008" y="280"/>
                    <a:pt x="1112" y="280"/>
                    <a:pt x="1064" y="232"/>
                  </a:cubicBezTo>
                  <a:cubicBezTo>
                    <a:pt x="1016" y="184"/>
                    <a:pt x="880" y="0"/>
                    <a:pt x="776" y="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7" name="Freeform 979"/>
            <p:cNvSpPr>
              <a:spLocks/>
            </p:cNvSpPr>
            <p:nvPr/>
          </p:nvSpPr>
          <p:spPr bwMode="auto">
            <a:xfrm>
              <a:off x="923" y="288"/>
              <a:ext cx="949" cy="1111"/>
            </a:xfrm>
            <a:custGeom>
              <a:avLst/>
              <a:gdLst>
                <a:gd name="T0" fmla="*/ 949 w 949"/>
                <a:gd name="T1" fmla="*/ 0 h 1111"/>
                <a:gd name="T2" fmla="*/ 668 w 949"/>
                <a:gd name="T3" fmla="*/ 160 h 1111"/>
                <a:gd name="T4" fmla="*/ 476 w 949"/>
                <a:gd name="T5" fmla="*/ 361 h 1111"/>
                <a:gd name="T6" fmla="*/ 311 w 949"/>
                <a:gd name="T7" fmla="*/ 535 h 1111"/>
                <a:gd name="T8" fmla="*/ 174 w 949"/>
                <a:gd name="T9" fmla="*/ 718 h 1111"/>
                <a:gd name="T10" fmla="*/ 0 w 949"/>
                <a:gd name="T11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9" h="1111">
                  <a:moveTo>
                    <a:pt x="949" y="0"/>
                  </a:moveTo>
                  <a:cubicBezTo>
                    <a:pt x="902" y="27"/>
                    <a:pt x="747" y="100"/>
                    <a:pt x="668" y="160"/>
                  </a:cubicBezTo>
                  <a:cubicBezTo>
                    <a:pt x="589" y="220"/>
                    <a:pt x="535" y="299"/>
                    <a:pt x="476" y="361"/>
                  </a:cubicBezTo>
                  <a:cubicBezTo>
                    <a:pt x="417" y="423"/>
                    <a:pt x="361" y="476"/>
                    <a:pt x="311" y="535"/>
                  </a:cubicBezTo>
                  <a:cubicBezTo>
                    <a:pt x="261" y="594"/>
                    <a:pt x="226" y="622"/>
                    <a:pt x="174" y="718"/>
                  </a:cubicBezTo>
                  <a:cubicBezTo>
                    <a:pt x="122" y="814"/>
                    <a:pt x="36" y="1029"/>
                    <a:pt x="0" y="11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8" name="Freeform 980"/>
            <p:cNvSpPr>
              <a:spLocks/>
            </p:cNvSpPr>
            <p:nvPr/>
          </p:nvSpPr>
          <p:spPr bwMode="auto">
            <a:xfrm>
              <a:off x="859" y="475"/>
              <a:ext cx="1344" cy="1418"/>
            </a:xfrm>
            <a:custGeom>
              <a:avLst/>
              <a:gdLst>
                <a:gd name="T0" fmla="*/ 1344 w 1344"/>
                <a:gd name="T1" fmla="*/ 0 h 1418"/>
                <a:gd name="T2" fmla="*/ 1107 w 1344"/>
                <a:gd name="T3" fmla="*/ 74 h 1418"/>
                <a:gd name="T4" fmla="*/ 842 w 1344"/>
                <a:gd name="T5" fmla="*/ 229 h 1418"/>
                <a:gd name="T6" fmla="*/ 604 w 1344"/>
                <a:gd name="T7" fmla="*/ 439 h 1418"/>
                <a:gd name="T8" fmla="*/ 503 w 1344"/>
                <a:gd name="T9" fmla="*/ 558 h 1418"/>
                <a:gd name="T10" fmla="*/ 357 w 1344"/>
                <a:gd name="T11" fmla="*/ 768 h 1418"/>
                <a:gd name="T12" fmla="*/ 0 w 1344"/>
                <a:gd name="T13" fmla="*/ 1418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4" h="1418">
                  <a:moveTo>
                    <a:pt x="1344" y="0"/>
                  </a:moveTo>
                  <a:cubicBezTo>
                    <a:pt x="1305" y="12"/>
                    <a:pt x="1191" y="36"/>
                    <a:pt x="1107" y="74"/>
                  </a:cubicBezTo>
                  <a:cubicBezTo>
                    <a:pt x="1023" y="112"/>
                    <a:pt x="926" y="168"/>
                    <a:pt x="842" y="229"/>
                  </a:cubicBezTo>
                  <a:cubicBezTo>
                    <a:pt x="758" y="290"/>
                    <a:pt x="660" y="384"/>
                    <a:pt x="604" y="439"/>
                  </a:cubicBezTo>
                  <a:cubicBezTo>
                    <a:pt x="548" y="494"/>
                    <a:pt x="544" y="503"/>
                    <a:pt x="503" y="558"/>
                  </a:cubicBezTo>
                  <a:cubicBezTo>
                    <a:pt x="462" y="613"/>
                    <a:pt x="441" y="625"/>
                    <a:pt x="357" y="768"/>
                  </a:cubicBezTo>
                  <a:cubicBezTo>
                    <a:pt x="273" y="911"/>
                    <a:pt x="74" y="1283"/>
                    <a:pt x="0" y="14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9" name="Freeform 981"/>
            <p:cNvSpPr>
              <a:spLocks/>
            </p:cNvSpPr>
            <p:nvPr/>
          </p:nvSpPr>
          <p:spPr bwMode="auto">
            <a:xfrm>
              <a:off x="942" y="850"/>
              <a:ext cx="1453" cy="1811"/>
            </a:xfrm>
            <a:custGeom>
              <a:avLst/>
              <a:gdLst>
                <a:gd name="T0" fmla="*/ 1453 w 1453"/>
                <a:gd name="T1" fmla="*/ 0 h 1811"/>
                <a:gd name="T2" fmla="*/ 1298 w 1453"/>
                <a:gd name="T3" fmla="*/ 19 h 1811"/>
                <a:gd name="T4" fmla="*/ 1188 w 1453"/>
                <a:gd name="T5" fmla="*/ 55 h 1811"/>
                <a:gd name="T6" fmla="*/ 1024 w 1453"/>
                <a:gd name="T7" fmla="*/ 220 h 1811"/>
                <a:gd name="T8" fmla="*/ 850 w 1453"/>
                <a:gd name="T9" fmla="*/ 430 h 1811"/>
                <a:gd name="T10" fmla="*/ 695 w 1453"/>
                <a:gd name="T11" fmla="*/ 567 h 1811"/>
                <a:gd name="T12" fmla="*/ 548 w 1453"/>
                <a:gd name="T13" fmla="*/ 787 h 1811"/>
                <a:gd name="T14" fmla="*/ 356 w 1453"/>
                <a:gd name="T15" fmla="*/ 1043 h 1811"/>
                <a:gd name="T16" fmla="*/ 155 w 1453"/>
                <a:gd name="T17" fmla="*/ 1372 h 1811"/>
                <a:gd name="T18" fmla="*/ 0 w 1453"/>
                <a:gd name="T19" fmla="*/ 181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3" h="1811">
                  <a:moveTo>
                    <a:pt x="1453" y="0"/>
                  </a:moveTo>
                  <a:cubicBezTo>
                    <a:pt x="1427" y="3"/>
                    <a:pt x="1342" y="10"/>
                    <a:pt x="1298" y="19"/>
                  </a:cubicBezTo>
                  <a:cubicBezTo>
                    <a:pt x="1254" y="28"/>
                    <a:pt x="1234" y="22"/>
                    <a:pt x="1188" y="55"/>
                  </a:cubicBezTo>
                  <a:cubicBezTo>
                    <a:pt x="1142" y="88"/>
                    <a:pt x="1080" y="158"/>
                    <a:pt x="1024" y="220"/>
                  </a:cubicBezTo>
                  <a:cubicBezTo>
                    <a:pt x="968" y="282"/>
                    <a:pt x="905" y="372"/>
                    <a:pt x="850" y="430"/>
                  </a:cubicBezTo>
                  <a:cubicBezTo>
                    <a:pt x="795" y="488"/>
                    <a:pt x="745" y="508"/>
                    <a:pt x="695" y="567"/>
                  </a:cubicBezTo>
                  <a:cubicBezTo>
                    <a:pt x="645" y="626"/>
                    <a:pt x="604" y="708"/>
                    <a:pt x="548" y="787"/>
                  </a:cubicBezTo>
                  <a:cubicBezTo>
                    <a:pt x="492" y="866"/>
                    <a:pt x="422" y="945"/>
                    <a:pt x="356" y="1043"/>
                  </a:cubicBezTo>
                  <a:cubicBezTo>
                    <a:pt x="290" y="1141"/>
                    <a:pt x="214" y="1244"/>
                    <a:pt x="155" y="1372"/>
                  </a:cubicBezTo>
                  <a:cubicBezTo>
                    <a:pt x="96" y="1500"/>
                    <a:pt x="32" y="1720"/>
                    <a:pt x="0" y="18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10" name="Group 982"/>
          <p:cNvGrpSpPr>
            <a:grpSpLocks/>
          </p:cNvGrpSpPr>
          <p:nvPr/>
        </p:nvGrpSpPr>
        <p:grpSpPr bwMode="auto">
          <a:xfrm>
            <a:off x="1295400" y="3505200"/>
            <a:ext cx="2590800" cy="2505075"/>
            <a:chOff x="768" y="2448"/>
            <a:chExt cx="640" cy="510"/>
          </a:xfrm>
        </p:grpSpPr>
        <p:sp>
          <p:nvSpPr>
            <p:cNvPr id="23511" name="Freeform 983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2" name="Freeform 984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3" name="Freeform 985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14" name="Freeform 986"/>
          <p:cNvSpPr>
            <a:spLocks/>
          </p:cNvSpPr>
          <p:nvPr/>
        </p:nvSpPr>
        <p:spPr bwMode="auto">
          <a:xfrm>
            <a:off x="4343400" y="2819400"/>
            <a:ext cx="2082800" cy="1662113"/>
          </a:xfrm>
          <a:custGeom>
            <a:avLst/>
            <a:gdLst>
              <a:gd name="T0" fmla="*/ 496 w 1312"/>
              <a:gd name="T1" fmla="*/ 893 h 1047"/>
              <a:gd name="T2" fmla="*/ 400 w 1312"/>
              <a:gd name="T3" fmla="*/ 653 h 1047"/>
              <a:gd name="T4" fmla="*/ 448 w 1312"/>
              <a:gd name="T5" fmla="*/ 365 h 1047"/>
              <a:gd name="T6" fmla="*/ 544 w 1312"/>
              <a:gd name="T7" fmla="*/ 269 h 1047"/>
              <a:gd name="T8" fmla="*/ 688 w 1312"/>
              <a:gd name="T9" fmla="*/ 317 h 1047"/>
              <a:gd name="T10" fmla="*/ 784 w 1312"/>
              <a:gd name="T11" fmla="*/ 557 h 1047"/>
              <a:gd name="T12" fmla="*/ 1024 w 1312"/>
              <a:gd name="T13" fmla="*/ 845 h 1047"/>
              <a:gd name="T14" fmla="*/ 1264 w 1312"/>
              <a:gd name="T15" fmla="*/ 893 h 1047"/>
              <a:gd name="T16" fmla="*/ 1312 w 1312"/>
              <a:gd name="T17" fmla="*/ 605 h 1047"/>
              <a:gd name="T18" fmla="*/ 1264 w 1312"/>
              <a:gd name="T19" fmla="*/ 365 h 1047"/>
              <a:gd name="T20" fmla="*/ 1157 w 1312"/>
              <a:gd name="T21" fmla="*/ 203 h 1047"/>
              <a:gd name="T22" fmla="*/ 880 w 1312"/>
              <a:gd name="T23" fmla="*/ 29 h 1047"/>
              <a:gd name="T24" fmla="*/ 448 w 1312"/>
              <a:gd name="T25" fmla="*/ 29 h 1047"/>
              <a:gd name="T26" fmla="*/ 256 w 1312"/>
              <a:gd name="T27" fmla="*/ 125 h 1047"/>
              <a:gd name="T28" fmla="*/ 112 w 1312"/>
              <a:gd name="T29" fmla="*/ 365 h 1047"/>
              <a:gd name="T30" fmla="*/ 64 w 1312"/>
              <a:gd name="T31" fmla="*/ 461 h 1047"/>
              <a:gd name="T32" fmla="*/ 16 w 1312"/>
              <a:gd name="T33" fmla="*/ 701 h 1047"/>
              <a:gd name="T34" fmla="*/ 16 w 1312"/>
              <a:gd name="T35" fmla="*/ 893 h 1047"/>
              <a:gd name="T36" fmla="*/ 112 w 1312"/>
              <a:gd name="T37" fmla="*/ 1037 h 1047"/>
              <a:gd name="T38" fmla="*/ 114 w 1312"/>
              <a:gd name="T39" fmla="*/ 952 h 1047"/>
              <a:gd name="T40" fmla="*/ 59 w 1312"/>
              <a:gd name="T41" fmla="*/ 852 h 1047"/>
              <a:gd name="T42" fmla="*/ 64 w 1312"/>
              <a:gd name="T43" fmla="*/ 701 h 1047"/>
              <a:gd name="T44" fmla="*/ 64 w 1312"/>
              <a:gd name="T45" fmla="*/ 557 h 1047"/>
              <a:gd name="T46" fmla="*/ 178 w 1312"/>
              <a:gd name="T47" fmla="*/ 331 h 1047"/>
              <a:gd name="T48" fmla="*/ 343 w 1312"/>
              <a:gd name="T49" fmla="*/ 139 h 1047"/>
              <a:gd name="T50" fmla="*/ 526 w 1312"/>
              <a:gd name="T51" fmla="*/ 93 h 1047"/>
              <a:gd name="T52" fmla="*/ 688 w 1312"/>
              <a:gd name="T53" fmla="*/ 77 h 1047"/>
              <a:gd name="T54" fmla="*/ 910 w 1312"/>
              <a:gd name="T55" fmla="*/ 102 h 1047"/>
              <a:gd name="T56" fmla="*/ 1024 w 1312"/>
              <a:gd name="T57" fmla="*/ 173 h 1047"/>
              <a:gd name="T58" fmla="*/ 1216 w 1312"/>
              <a:gd name="T59" fmla="*/ 413 h 1047"/>
              <a:gd name="T60" fmla="*/ 1248 w 1312"/>
              <a:gd name="T61" fmla="*/ 788 h 1047"/>
              <a:gd name="T62" fmla="*/ 1168 w 1312"/>
              <a:gd name="T63" fmla="*/ 845 h 1047"/>
              <a:gd name="T64" fmla="*/ 1038 w 1312"/>
              <a:gd name="T65" fmla="*/ 788 h 1047"/>
              <a:gd name="T66" fmla="*/ 864 w 1312"/>
              <a:gd name="T67" fmla="*/ 596 h 1047"/>
              <a:gd name="T68" fmla="*/ 763 w 1312"/>
              <a:gd name="T69" fmla="*/ 331 h 1047"/>
              <a:gd name="T70" fmla="*/ 640 w 1312"/>
              <a:gd name="T71" fmla="*/ 221 h 1047"/>
              <a:gd name="T72" fmla="*/ 448 w 1312"/>
              <a:gd name="T73" fmla="*/ 269 h 1047"/>
              <a:gd name="T74" fmla="*/ 352 w 1312"/>
              <a:gd name="T75" fmla="*/ 509 h 1047"/>
              <a:gd name="T76" fmla="*/ 352 w 1312"/>
              <a:gd name="T77" fmla="*/ 605 h 1047"/>
              <a:gd name="T78" fmla="*/ 400 w 1312"/>
              <a:gd name="T79" fmla="*/ 797 h 1047"/>
              <a:gd name="T80" fmla="*/ 496 w 1312"/>
              <a:gd name="T81" fmla="*/ 893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12" h="1047">
                <a:moveTo>
                  <a:pt x="496" y="893"/>
                </a:moveTo>
                <a:cubicBezTo>
                  <a:pt x="496" y="869"/>
                  <a:pt x="408" y="741"/>
                  <a:pt x="400" y="653"/>
                </a:cubicBezTo>
                <a:cubicBezTo>
                  <a:pt x="392" y="565"/>
                  <a:pt x="424" y="429"/>
                  <a:pt x="448" y="365"/>
                </a:cubicBezTo>
                <a:cubicBezTo>
                  <a:pt x="472" y="301"/>
                  <a:pt x="504" y="277"/>
                  <a:pt x="544" y="269"/>
                </a:cubicBezTo>
                <a:cubicBezTo>
                  <a:pt x="584" y="261"/>
                  <a:pt x="648" y="269"/>
                  <a:pt x="688" y="317"/>
                </a:cubicBezTo>
                <a:cubicBezTo>
                  <a:pt x="728" y="365"/>
                  <a:pt x="728" y="469"/>
                  <a:pt x="784" y="557"/>
                </a:cubicBezTo>
                <a:cubicBezTo>
                  <a:pt x="840" y="645"/>
                  <a:pt x="944" y="789"/>
                  <a:pt x="1024" y="845"/>
                </a:cubicBezTo>
                <a:cubicBezTo>
                  <a:pt x="1104" y="901"/>
                  <a:pt x="1216" y="933"/>
                  <a:pt x="1264" y="893"/>
                </a:cubicBezTo>
                <a:cubicBezTo>
                  <a:pt x="1312" y="853"/>
                  <a:pt x="1312" y="693"/>
                  <a:pt x="1312" y="605"/>
                </a:cubicBezTo>
                <a:cubicBezTo>
                  <a:pt x="1312" y="517"/>
                  <a:pt x="1290" y="432"/>
                  <a:pt x="1264" y="365"/>
                </a:cubicBezTo>
                <a:cubicBezTo>
                  <a:pt x="1238" y="298"/>
                  <a:pt x="1221" y="259"/>
                  <a:pt x="1157" y="203"/>
                </a:cubicBezTo>
                <a:cubicBezTo>
                  <a:pt x="1093" y="147"/>
                  <a:pt x="998" y="58"/>
                  <a:pt x="880" y="29"/>
                </a:cubicBezTo>
                <a:cubicBezTo>
                  <a:pt x="762" y="0"/>
                  <a:pt x="552" y="13"/>
                  <a:pt x="448" y="29"/>
                </a:cubicBezTo>
                <a:cubicBezTo>
                  <a:pt x="344" y="45"/>
                  <a:pt x="312" y="69"/>
                  <a:pt x="256" y="125"/>
                </a:cubicBezTo>
                <a:cubicBezTo>
                  <a:pt x="200" y="181"/>
                  <a:pt x="144" y="309"/>
                  <a:pt x="112" y="365"/>
                </a:cubicBezTo>
                <a:cubicBezTo>
                  <a:pt x="80" y="421"/>
                  <a:pt x="80" y="405"/>
                  <a:pt x="64" y="461"/>
                </a:cubicBezTo>
                <a:cubicBezTo>
                  <a:pt x="48" y="517"/>
                  <a:pt x="24" y="629"/>
                  <a:pt x="16" y="701"/>
                </a:cubicBezTo>
                <a:cubicBezTo>
                  <a:pt x="8" y="773"/>
                  <a:pt x="0" y="837"/>
                  <a:pt x="16" y="893"/>
                </a:cubicBezTo>
                <a:cubicBezTo>
                  <a:pt x="32" y="949"/>
                  <a:pt x="96" y="1027"/>
                  <a:pt x="112" y="1037"/>
                </a:cubicBezTo>
                <a:cubicBezTo>
                  <a:pt x="128" y="1047"/>
                  <a:pt x="123" y="983"/>
                  <a:pt x="114" y="952"/>
                </a:cubicBezTo>
                <a:cubicBezTo>
                  <a:pt x="105" y="921"/>
                  <a:pt x="67" y="894"/>
                  <a:pt x="59" y="852"/>
                </a:cubicBezTo>
                <a:cubicBezTo>
                  <a:pt x="51" y="810"/>
                  <a:pt x="63" y="750"/>
                  <a:pt x="64" y="701"/>
                </a:cubicBezTo>
                <a:cubicBezTo>
                  <a:pt x="65" y="652"/>
                  <a:pt x="45" y="619"/>
                  <a:pt x="64" y="557"/>
                </a:cubicBezTo>
                <a:cubicBezTo>
                  <a:pt x="83" y="495"/>
                  <a:pt x="132" y="401"/>
                  <a:pt x="178" y="331"/>
                </a:cubicBezTo>
                <a:cubicBezTo>
                  <a:pt x="224" y="261"/>
                  <a:pt x="285" y="179"/>
                  <a:pt x="343" y="139"/>
                </a:cubicBezTo>
                <a:cubicBezTo>
                  <a:pt x="401" y="99"/>
                  <a:pt x="469" y="103"/>
                  <a:pt x="526" y="93"/>
                </a:cubicBezTo>
                <a:cubicBezTo>
                  <a:pt x="583" y="83"/>
                  <a:pt x="624" y="75"/>
                  <a:pt x="688" y="77"/>
                </a:cubicBezTo>
                <a:cubicBezTo>
                  <a:pt x="752" y="79"/>
                  <a:pt x="854" y="86"/>
                  <a:pt x="910" y="102"/>
                </a:cubicBezTo>
                <a:cubicBezTo>
                  <a:pt x="966" y="118"/>
                  <a:pt x="973" y="121"/>
                  <a:pt x="1024" y="173"/>
                </a:cubicBezTo>
                <a:cubicBezTo>
                  <a:pt x="1075" y="225"/>
                  <a:pt x="1179" y="311"/>
                  <a:pt x="1216" y="413"/>
                </a:cubicBezTo>
                <a:cubicBezTo>
                  <a:pt x="1253" y="515"/>
                  <a:pt x="1256" y="716"/>
                  <a:pt x="1248" y="788"/>
                </a:cubicBezTo>
                <a:cubicBezTo>
                  <a:pt x="1240" y="860"/>
                  <a:pt x="1203" y="845"/>
                  <a:pt x="1168" y="845"/>
                </a:cubicBezTo>
                <a:cubicBezTo>
                  <a:pt x="1133" y="845"/>
                  <a:pt x="1089" y="830"/>
                  <a:pt x="1038" y="788"/>
                </a:cubicBezTo>
                <a:cubicBezTo>
                  <a:pt x="987" y="746"/>
                  <a:pt x="910" y="672"/>
                  <a:pt x="864" y="596"/>
                </a:cubicBezTo>
                <a:cubicBezTo>
                  <a:pt x="818" y="520"/>
                  <a:pt x="800" y="393"/>
                  <a:pt x="763" y="331"/>
                </a:cubicBezTo>
                <a:cubicBezTo>
                  <a:pt x="726" y="269"/>
                  <a:pt x="692" y="231"/>
                  <a:pt x="640" y="221"/>
                </a:cubicBezTo>
                <a:cubicBezTo>
                  <a:pt x="588" y="211"/>
                  <a:pt x="496" y="221"/>
                  <a:pt x="448" y="269"/>
                </a:cubicBezTo>
                <a:cubicBezTo>
                  <a:pt x="400" y="317"/>
                  <a:pt x="368" y="453"/>
                  <a:pt x="352" y="509"/>
                </a:cubicBezTo>
                <a:cubicBezTo>
                  <a:pt x="336" y="565"/>
                  <a:pt x="344" y="557"/>
                  <a:pt x="352" y="605"/>
                </a:cubicBezTo>
                <a:cubicBezTo>
                  <a:pt x="360" y="653"/>
                  <a:pt x="384" y="749"/>
                  <a:pt x="400" y="797"/>
                </a:cubicBezTo>
                <a:cubicBezTo>
                  <a:pt x="416" y="845"/>
                  <a:pt x="496" y="917"/>
                  <a:pt x="496" y="893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15" name="Freeform 987"/>
          <p:cNvSpPr>
            <a:spLocks/>
          </p:cNvSpPr>
          <p:nvPr/>
        </p:nvSpPr>
        <p:spPr bwMode="auto">
          <a:xfrm>
            <a:off x="4176713" y="3111500"/>
            <a:ext cx="330200" cy="577850"/>
          </a:xfrm>
          <a:custGeom>
            <a:avLst/>
            <a:gdLst>
              <a:gd name="T0" fmla="*/ 153 w 208"/>
              <a:gd name="T1" fmla="*/ 8 h 364"/>
              <a:gd name="T2" fmla="*/ 203 w 208"/>
              <a:gd name="T3" fmla="*/ 106 h 364"/>
              <a:gd name="T4" fmla="*/ 185 w 208"/>
              <a:gd name="T5" fmla="*/ 280 h 364"/>
              <a:gd name="T6" fmla="*/ 112 w 208"/>
              <a:gd name="T7" fmla="*/ 353 h 364"/>
              <a:gd name="T8" fmla="*/ 9 w 208"/>
              <a:gd name="T9" fmla="*/ 344 h 364"/>
              <a:gd name="T10" fmla="*/ 57 w 208"/>
              <a:gd name="T11" fmla="*/ 248 h 364"/>
              <a:gd name="T12" fmla="*/ 105 w 208"/>
              <a:gd name="T13" fmla="*/ 152 h 364"/>
              <a:gd name="T14" fmla="*/ 153 w 208"/>
              <a:gd name="T15" fmla="*/ 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364">
                <a:moveTo>
                  <a:pt x="153" y="8"/>
                </a:moveTo>
                <a:cubicBezTo>
                  <a:pt x="169" y="0"/>
                  <a:pt x="198" y="61"/>
                  <a:pt x="203" y="106"/>
                </a:cubicBezTo>
                <a:cubicBezTo>
                  <a:pt x="208" y="151"/>
                  <a:pt x="200" y="239"/>
                  <a:pt x="185" y="280"/>
                </a:cubicBezTo>
                <a:cubicBezTo>
                  <a:pt x="170" y="321"/>
                  <a:pt x="141" y="342"/>
                  <a:pt x="112" y="353"/>
                </a:cubicBezTo>
                <a:cubicBezTo>
                  <a:pt x="83" y="364"/>
                  <a:pt x="18" y="362"/>
                  <a:pt x="9" y="344"/>
                </a:cubicBezTo>
                <a:cubicBezTo>
                  <a:pt x="0" y="326"/>
                  <a:pt x="41" y="280"/>
                  <a:pt x="57" y="248"/>
                </a:cubicBezTo>
                <a:cubicBezTo>
                  <a:pt x="73" y="216"/>
                  <a:pt x="97" y="192"/>
                  <a:pt x="105" y="152"/>
                </a:cubicBezTo>
                <a:cubicBezTo>
                  <a:pt x="113" y="112"/>
                  <a:pt x="145" y="16"/>
                  <a:pt x="153" y="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93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79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8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447800" y="2514600"/>
            <a:ext cx="1066800" cy="1166813"/>
            <a:chOff x="816" y="1488"/>
            <a:chExt cx="1179" cy="1071"/>
          </a:xfrm>
        </p:grpSpPr>
        <p:grpSp>
          <p:nvGrpSpPr>
            <p:cNvPr id="9707" name="Group 1129"/>
            <p:cNvGrpSpPr>
              <a:grpSpLocks/>
            </p:cNvGrpSpPr>
            <p:nvPr/>
          </p:nvGrpSpPr>
          <p:grpSpPr bwMode="auto">
            <a:xfrm rot="291043">
              <a:off x="816" y="1488"/>
              <a:ext cx="1179" cy="1071"/>
              <a:chOff x="1680" y="1473"/>
              <a:chExt cx="2441" cy="2241"/>
            </a:xfrm>
          </p:grpSpPr>
          <p:sp>
            <p:nvSpPr>
              <p:cNvPr id="25604" name="Freeform 1130"/>
              <p:cNvSpPr>
                <a:spLocks/>
              </p:cNvSpPr>
              <p:nvPr/>
            </p:nvSpPr>
            <p:spPr bwMode="auto">
              <a:xfrm>
                <a:off x="2304" y="1728"/>
                <a:ext cx="543" cy="856"/>
              </a:xfrm>
              <a:custGeom>
                <a:avLst/>
                <a:gdLst>
                  <a:gd name="T0" fmla="*/ 1110 w 504"/>
                  <a:gd name="T1" fmla="*/ 1219 h 816"/>
                  <a:gd name="T2" fmla="*/ 782 w 504"/>
                  <a:gd name="T3" fmla="*/ 814 h 816"/>
                  <a:gd name="T4" fmla="*/ 238 w 504"/>
                  <a:gd name="T5" fmla="*/ 163 h 816"/>
                  <a:gd name="T6" fmla="*/ 19 w 504"/>
                  <a:gd name="T7" fmla="*/ 0 h 816"/>
                  <a:gd name="T8" fmla="*/ 126 w 504"/>
                  <a:gd name="T9" fmla="*/ 163 h 816"/>
                  <a:gd name="T10" fmla="*/ 453 w 504"/>
                  <a:gd name="T11" fmla="*/ 651 h 816"/>
                  <a:gd name="T12" fmla="*/ 889 w 504"/>
                  <a:gd name="T13" fmla="*/ 1219 h 816"/>
                  <a:gd name="T14" fmla="*/ 1001 w 504"/>
                  <a:gd name="T15" fmla="*/ 1382 h 816"/>
                  <a:gd name="T16" fmla="*/ 1110 w 504"/>
                  <a:gd name="T17" fmla="*/ 121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" name="Freeform 1131"/>
              <p:cNvSpPr>
                <a:spLocks/>
              </p:cNvSpPr>
              <p:nvPr/>
            </p:nvSpPr>
            <p:spPr bwMode="auto">
              <a:xfrm rot="-8989644">
                <a:off x="2688" y="2688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Freeform 1132"/>
              <p:cNvSpPr>
                <a:spLocks/>
              </p:cNvSpPr>
              <p:nvPr/>
            </p:nvSpPr>
            <p:spPr bwMode="auto">
              <a:xfrm rot="-7345272">
                <a:off x="2397" y="2777"/>
                <a:ext cx="529" cy="724"/>
              </a:xfrm>
              <a:custGeom>
                <a:avLst/>
                <a:gdLst>
                  <a:gd name="T0" fmla="*/ 830 w 504"/>
                  <a:gd name="T1" fmla="*/ 193 h 816"/>
                  <a:gd name="T2" fmla="*/ 587 w 504"/>
                  <a:gd name="T3" fmla="*/ 130 h 816"/>
                  <a:gd name="T4" fmla="*/ 177 w 504"/>
                  <a:gd name="T5" fmla="*/ 25 h 816"/>
                  <a:gd name="T6" fmla="*/ 8 w 504"/>
                  <a:gd name="T7" fmla="*/ 0 h 816"/>
                  <a:gd name="T8" fmla="*/ 96 w 504"/>
                  <a:gd name="T9" fmla="*/ 25 h 816"/>
                  <a:gd name="T10" fmla="*/ 340 w 504"/>
                  <a:gd name="T11" fmla="*/ 103 h 816"/>
                  <a:gd name="T12" fmla="*/ 666 w 504"/>
                  <a:gd name="T13" fmla="*/ 193 h 816"/>
                  <a:gd name="T14" fmla="*/ 749 w 504"/>
                  <a:gd name="T15" fmla="*/ 219 h 816"/>
                  <a:gd name="T16" fmla="*/ 830 w 504"/>
                  <a:gd name="T17" fmla="*/ 193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Freeform 1133"/>
              <p:cNvSpPr>
                <a:spLocks/>
              </p:cNvSpPr>
              <p:nvPr/>
            </p:nvSpPr>
            <p:spPr bwMode="auto">
              <a:xfrm rot="-6580821">
                <a:off x="2287" y="265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Freeform 1134"/>
              <p:cNvSpPr>
                <a:spLocks/>
              </p:cNvSpPr>
              <p:nvPr/>
            </p:nvSpPr>
            <p:spPr bwMode="auto">
              <a:xfrm rot="-5400000">
                <a:off x="1976" y="2392"/>
                <a:ext cx="672" cy="1167"/>
              </a:xfrm>
              <a:custGeom>
                <a:avLst/>
                <a:gdLst>
                  <a:gd name="T0" fmla="*/ 11557 w 504"/>
                  <a:gd name="T1" fmla="*/ 36871 h 816"/>
                  <a:gd name="T2" fmla="*/ 8155 w 504"/>
                  <a:gd name="T3" fmla="*/ 24548 h 816"/>
                  <a:gd name="T4" fmla="*/ 2465 w 504"/>
                  <a:gd name="T5" fmla="*/ 4894 h 816"/>
                  <a:gd name="T6" fmla="*/ 201 w 504"/>
                  <a:gd name="T7" fmla="*/ 0 h 816"/>
                  <a:gd name="T8" fmla="*/ 1328 w 504"/>
                  <a:gd name="T9" fmla="*/ 4894 h 816"/>
                  <a:gd name="T10" fmla="*/ 4741 w 504"/>
                  <a:gd name="T11" fmla="*/ 19653 h 816"/>
                  <a:gd name="T12" fmla="*/ 9281 w 504"/>
                  <a:gd name="T13" fmla="*/ 36871 h 816"/>
                  <a:gd name="T14" fmla="*/ 10431 w 504"/>
                  <a:gd name="T15" fmla="*/ 41780 h 816"/>
                  <a:gd name="T16" fmla="*/ 11557 w 504"/>
                  <a:gd name="T17" fmla="*/ 3687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Freeform 1135"/>
              <p:cNvSpPr>
                <a:spLocks/>
              </p:cNvSpPr>
              <p:nvPr/>
            </p:nvSpPr>
            <p:spPr bwMode="auto">
              <a:xfrm rot="-4586155">
                <a:off x="2020" y="2204"/>
                <a:ext cx="480" cy="1159"/>
              </a:xfrm>
              <a:custGeom>
                <a:avLst/>
                <a:gdLst>
                  <a:gd name="T0" fmla="*/ 286 w 504"/>
                  <a:gd name="T1" fmla="*/ 34186 h 816"/>
                  <a:gd name="T2" fmla="*/ 201 w 504"/>
                  <a:gd name="T3" fmla="*/ 22782 h 816"/>
                  <a:gd name="T4" fmla="*/ 61 w 504"/>
                  <a:gd name="T5" fmla="*/ 4539 h 816"/>
                  <a:gd name="T6" fmla="*/ 8 w 504"/>
                  <a:gd name="T7" fmla="*/ 0 h 816"/>
                  <a:gd name="T8" fmla="*/ 32 w 504"/>
                  <a:gd name="T9" fmla="*/ 4539 h 816"/>
                  <a:gd name="T10" fmla="*/ 117 w 504"/>
                  <a:gd name="T11" fmla="*/ 18203 h 816"/>
                  <a:gd name="T12" fmla="*/ 229 w 504"/>
                  <a:gd name="T13" fmla="*/ 34186 h 816"/>
                  <a:gd name="T14" fmla="*/ 257 w 504"/>
                  <a:gd name="T15" fmla="*/ 38727 h 816"/>
                  <a:gd name="T16" fmla="*/ 286 w 504"/>
                  <a:gd name="T17" fmla="*/ 3418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Freeform 1136"/>
              <p:cNvSpPr>
                <a:spLocks/>
              </p:cNvSpPr>
              <p:nvPr/>
            </p:nvSpPr>
            <p:spPr bwMode="auto">
              <a:xfrm rot="-3017655">
                <a:off x="2064" y="2180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Freeform 1137"/>
              <p:cNvSpPr>
                <a:spLocks/>
              </p:cNvSpPr>
              <p:nvPr/>
            </p:nvSpPr>
            <p:spPr bwMode="auto">
              <a:xfrm rot="-1930594">
                <a:off x="1909" y="1930"/>
                <a:ext cx="753" cy="992"/>
              </a:xfrm>
              <a:custGeom>
                <a:avLst/>
                <a:gdLst>
                  <a:gd name="T0" fmla="*/ 40393 w 504"/>
                  <a:gd name="T1" fmla="*/ 6167 h 816"/>
                  <a:gd name="T2" fmla="*/ 28481 w 504"/>
                  <a:gd name="T3" fmla="*/ 4114 h 816"/>
                  <a:gd name="T4" fmla="*/ 8606 w 504"/>
                  <a:gd name="T5" fmla="*/ 823 h 816"/>
                  <a:gd name="T6" fmla="*/ 668 w 504"/>
                  <a:gd name="T7" fmla="*/ 0 h 816"/>
                  <a:gd name="T8" fmla="*/ 4672 w 504"/>
                  <a:gd name="T9" fmla="*/ 823 h 816"/>
                  <a:gd name="T10" fmla="*/ 16587 w 504"/>
                  <a:gd name="T11" fmla="*/ 3296 h 816"/>
                  <a:gd name="T12" fmla="*/ 32503 w 504"/>
                  <a:gd name="T13" fmla="*/ 6167 h 816"/>
                  <a:gd name="T14" fmla="*/ 36420 w 504"/>
                  <a:gd name="T15" fmla="*/ 6990 h 816"/>
                  <a:gd name="T16" fmla="*/ 40393 w 504"/>
                  <a:gd name="T17" fmla="*/ 616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Freeform 1138"/>
              <p:cNvSpPr>
                <a:spLocks/>
              </p:cNvSpPr>
              <p:nvPr/>
            </p:nvSpPr>
            <p:spPr bwMode="auto">
              <a:xfrm rot="-733789">
                <a:off x="2056" y="1893"/>
                <a:ext cx="767" cy="817"/>
              </a:xfrm>
              <a:custGeom>
                <a:avLst/>
                <a:gdLst>
                  <a:gd name="T0" fmla="*/ 49513 w 504"/>
                  <a:gd name="T1" fmla="*/ 731 h 816"/>
                  <a:gd name="T2" fmla="*/ 34897 w 504"/>
                  <a:gd name="T3" fmla="*/ 491 h 816"/>
                  <a:gd name="T4" fmla="*/ 10496 w 504"/>
                  <a:gd name="T5" fmla="*/ 96 h 816"/>
                  <a:gd name="T6" fmla="*/ 769 w 504"/>
                  <a:gd name="T7" fmla="*/ 0 h 816"/>
                  <a:gd name="T8" fmla="*/ 5641 w 504"/>
                  <a:gd name="T9" fmla="*/ 96 h 816"/>
                  <a:gd name="T10" fmla="*/ 20287 w 504"/>
                  <a:gd name="T11" fmla="*/ 384 h 816"/>
                  <a:gd name="T12" fmla="*/ 39781 w 504"/>
                  <a:gd name="T13" fmla="*/ 731 h 816"/>
                  <a:gd name="T14" fmla="*/ 44658 w 504"/>
                  <a:gd name="T15" fmla="*/ 827 h 816"/>
                  <a:gd name="T16" fmla="*/ 49513 w 504"/>
                  <a:gd name="T17" fmla="*/ 73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1139"/>
              <p:cNvSpPr>
                <a:spLocks/>
              </p:cNvSpPr>
              <p:nvPr/>
            </p:nvSpPr>
            <p:spPr bwMode="auto">
              <a:xfrm rot="6771329">
                <a:off x="3241" y="2108"/>
                <a:ext cx="638" cy="979"/>
              </a:xfrm>
              <a:custGeom>
                <a:avLst/>
                <a:gdLst>
                  <a:gd name="T0" fmla="*/ 6528 w 504"/>
                  <a:gd name="T1" fmla="*/ 5340 h 816"/>
                  <a:gd name="T2" fmla="*/ 4596 w 504"/>
                  <a:gd name="T3" fmla="*/ 3561 h 816"/>
                  <a:gd name="T4" fmla="*/ 1391 w 504"/>
                  <a:gd name="T5" fmla="*/ 713 h 816"/>
                  <a:gd name="T6" fmla="*/ 106 w 504"/>
                  <a:gd name="T7" fmla="*/ 0 h 816"/>
                  <a:gd name="T8" fmla="*/ 747 w 504"/>
                  <a:gd name="T9" fmla="*/ 713 h 816"/>
                  <a:gd name="T10" fmla="*/ 2672 w 504"/>
                  <a:gd name="T11" fmla="*/ 2846 h 816"/>
                  <a:gd name="T12" fmla="*/ 5236 w 504"/>
                  <a:gd name="T13" fmla="*/ 5340 h 816"/>
                  <a:gd name="T14" fmla="*/ 5881 w 504"/>
                  <a:gd name="T15" fmla="*/ 6058 h 816"/>
                  <a:gd name="T16" fmla="*/ 6528 w 504"/>
                  <a:gd name="T17" fmla="*/ 534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1140"/>
              <p:cNvSpPr>
                <a:spLocks/>
              </p:cNvSpPr>
              <p:nvPr/>
            </p:nvSpPr>
            <p:spPr bwMode="auto">
              <a:xfrm rot="7924494">
                <a:off x="3232" y="2220"/>
                <a:ext cx="721" cy="1056"/>
              </a:xfrm>
              <a:custGeom>
                <a:avLst/>
                <a:gdLst>
                  <a:gd name="T0" fmla="*/ 25062 w 504"/>
                  <a:gd name="T1" fmla="*/ 12279 h 816"/>
                  <a:gd name="T2" fmla="*/ 17663 w 504"/>
                  <a:gd name="T3" fmla="*/ 8181 h 816"/>
                  <a:gd name="T4" fmla="*/ 5349 w 504"/>
                  <a:gd name="T5" fmla="*/ 1629 h 816"/>
                  <a:gd name="T6" fmla="*/ 401 w 504"/>
                  <a:gd name="T7" fmla="*/ 0 h 816"/>
                  <a:gd name="T8" fmla="*/ 2851 w 504"/>
                  <a:gd name="T9" fmla="*/ 1629 h 816"/>
                  <a:gd name="T10" fmla="*/ 10256 w 504"/>
                  <a:gd name="T11" fmla="*/ 6550 h 816"/>
                  <a:gd name="T12" fmla="*/ 20162 w 504"/>
                  <a:gd name="T13" fmla="*/ 12279 h 816"/>
                  <a:gd name="T14" fmla="*/ 22597 w 504"/>
                  <a:gd name="T15" fmla="*/ 13912 h 816"/>
                  <a:gd name="T16" fmla="*/ 25062 w 504"/>
                  <a:gd name="T17" fmla="*/ 12279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Freeform 1141"/>
              <p:cNvSpPr>
                <a:spLocks/>
              </p:cNvSpPr>
              <p:nvPr/>
            </p:nvSpPr>
            <p:spPr bwMode="auto">
              <a:xfrm rot="8741481">
                <a:off x="3137" y="2403"/>
                <a:ext cx="672" cy="960"/>
              </a:xfrm>
              <a:custGeom>
                <a:avLst/>
                <a:gdLst>
                  <a:gd name="T0" fmla="*/ 11557 w 504"/>
                  <a:gd name="T1" fmla="*/ 4300 h 816"/>
                  <a:gd name="T2" fmla="*/ 8155 w 504"/>
                  <a:gd name="T3" fmla="*/ 2869 h 816"/>
                  <a:gd name="T4" fmla="*/ 2465 w 504"/>
                  <a:gd name="T5" fmla="*/ 573 h 816"/>
                  <a:gd name="T6" fmla="*/ 201 w 504"/>
                  <a:gd name="T7" fmla="*/ 0 h 816"/>
                  <a:gd name="T8" fmla="*/ 1328 w 504"/>
                  <a:gd name="T9" fmla="*/ 573 h 816"/>
                  <a:gd name="T10" fmla="*/ 4741 w 504"/>
                  <a:gd name="T11" fmla="*/ 2298 h 816"/>
                  <a:gd name="T12" fmla="*/ 9281 w 504"/>
                  <a:gd name="T13" fmla="*/ 4300 h 816"/>
                  <a:gd name="T14" fmla="*/ 10431 w 504"/>
                  <a:gd name="T15" fmla="*/ 4873 h 816"/>
                  <a:gd name="T16" fmla="*/ 11557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Freeform 1142"/>
              <p:cNvSpPr>
                <a:spLocks/>
              </p:cNvSpPr>
              <p:nvPr/>
            </p:nvSpPr>
            <p:spPr bwMode="auto">
              <a:xfrm rot="9527684">
                <a:off x="3024" y="2496"/>
                <a:ext cx="569" cy="957"/>
              </a:xfrm>
              <a:custGeom>
                <a:avLst/>
                <a:gdLst>
                  <a:gd name="T0" fmla="*/ 1852 w 504"/>
                  <a:gd name="T1" fmla="*/ 4156 h 816"/>
                  <a:gd name="T2" fmla="*/ 1305 w 504"/>
                  <a:gd name="T3" fmla="*/ 2771 h 816"/>
                  <a:gd name="T4" fmla="*/ 394 w 504"/>
                  <a:gd name="T5" fmla="*/ 559 h 816"/>
                  <a:gd name="T6" fmla="*/ 29 w 504"/>
                  <a:gd name="T7" fmla="*/ 0 h 816"/>
                  <a:gd name="T8" fmla="*/ 211 w 504"/>
                  <a:gd name="T9" fmla="*/ 559 h 816"/>
                  <a:gd name="T10" fmla="*/ 759 w 504"/>
                  <a:gd name="T11" fmla="*/ 2213 h 816"/>
                  <a:gd name="T12" fmla="*/ 1489 w 504"/>
                  <a:gd name="T13" fmla="*/ 4156 h 816"/>
                  <a:gd name="T14" fmla="*/ 1671 w 504"/>
                  <a:gd name="T15" fmla="*/ 4711 h 816"/>
                  <a:gd name="T16" fmla="*/ 1852 w 504"/>
                  <a:gd name="T17" fmla="*/ 415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Freeform 1143"/>
              <p:cNvSpPr>
                <a:spLocks/>
              </p:cNvSpPr>
              <p:nvPr/>
            </p:nvSpPr>
            <p:spPr bwMode="auto">
              <a:xfrm rot="-10473324">
                <a:off x="2880" y="2640"/>
                <a:ext cx="720" cy="960"/>
              </a:xfrm>
              <a:custGeom>
                <a:avLst/>
                <a:gdLst>
                  <a:gd name="T0" fmla="*/ 24686 w 504"/>
                  <a:gd name="T1" fmla="*/ 4300 h 816"/>
                  <a:gd name="T2" fmla="*/ 17367 w 504"/>
                  <a:gd name="T3" fmla="*/ 2869 h 816"/>
                  <a:gd name="T4" fmla="*/ 5273 w 504"/>
                  <a:gd name="T5" fmla="*/ 573 h 816"/>
                  <a:gd name="T6" fmla="*/ 400 w 504"/>
                  <a:gd name="T7" fmla="*/ 0 h 816"/>
                  <a:gd name="T8" fmla="*/ 2830 w 504"/>
                  <a:gd name="T9" fmla="*/ 573 h 816"/>
                  <a:gd name="T10" fmla="*/ 10120 w 504"/>
                  <a:gd name="T11" fmla="*/ 2298 h 816"/>
                  <a:gd name="T12" fmla="*/ 19829 w 504"/>
                  <a:gd name="T13" fmla="*/ 4300 h 816"/>
                  <a:gd name="T14" fmla="*/ 22271 w 504"/>
                  <a:gd name="T15" fmla="*/ 4873 h 816"/>
                  <a:gd name="T16" fmla="*/ 24686 w 504"/>
                  <a:gd name="T17" fmla="*/ 430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1144"/>
              <p:cNvSpPr>
                <a:spLocks/>
              </p:cNvSpPr>
              <p:nvPr/>
            </p:nvSpPr>
            <p:spPr bwMode="auto">
              <a:xfrm rot="-9838032">
                <a:off x="2821" y="2700"/>
                <a:ext cx="539" cy="881"/>
              </a:xfrm>
              <a:custGeom>
                <a:avLst/>
                <a:gdLst>
                  <a:gd name="T0" fmla="*/ 1020 w 504"/>
                  <a:gd name="T1" fmla="*/ 1672 h 816"/>
                  <a:gd name="T2" fmla="*/ 720 w 504"/>
                  <a:gd name="T3" fmla="*/ 1115 h 816"/>
                  <a:gd name="T4" fmla="*/ 217 w 504"/>
                  <a:gd name="T5" fmla="*/ 222 h 816"/>
                  <a:gd name="T6" fmla="*/ 19 w 504"/>
                  <a:gd name="T7" fmla="*/ 0 h 816"/>
                  <a:gd name="T8" fmla="*/ 117 w 504"/>
                  <a:gd name="T9" fmla="*/ 222 h 816"/>
                  <a:gd name="T10" fmla="*/ 418 w 504"/>
                  <a:gd name="T11" fmla="*/ 895 h 816"/>
                  <a:gd name="T12" fmla="*/ 821 w 504"/>
                  <a:gd name="T13" fmla="*/ 1672 h 816"/>
                  <a:gd name="T14" fmla="*/ 922 w 504"/>
                  <a:gd name="T15" fmla="*/ 1896 h 816"/>
                  <a:gd name="T16" fmla="*/ 1020 w 504"/>
                  <a:gd name="T17" fmla="*/ 167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1145"/>
              <p:cNvSpPr>
                <a:spLocks/>
              </p:cNvSpPr>
              <p:nvPr/>
            </p:nvSpPr>
            <p:spPr bwMode="auto">
              <a:xfrm rot="3834454">
                <a:off x="3014" y="1735"/>
                <a:ext cx="517" cy="846"/>
              </a:xfrm>
              <a:custGeom>
                <a:avLst/>
                <a:gdLst>
                  <a:gd name="T0" fmla="*/ 646 w 504"/>
                  <a:gd name="T1" fmla="*/ 1070 h 816"/>
                  <a:gd name="T2" fmla="*/ 455 w 504"/>
                  <a:gd name="T3" fmla="*/ 714 h 816"/>
                  <a:gd name="T4" fmla="*/ 137 w 504"/>
                  <a:gd name="T5" fmla="*/ 144 h 816"/>
                  <a:gd name="T6" fmla="*/ 8 w 504"/>
                  <a:gd name="T7" fmla="*/ 0 h 816"/>
                  <a:gd name="T8" fmla="*/ 75 w 504"/>
                  <a:gd name="T9" fmla="*/ 144 h 816"/>
                  <a:gd name="T10" fmla="*/ 264 w 504"/>
                  <a:gd name="T11" fmla="*/ 572 h 816"/>
                  <a:gd name="T12" fmla="*/ 518 w 504"/>
                  <a:gd name="T13" fmla="*/ 1070 h 816"/>
                  <a:gd name="T14" fmla="*/ 583 w 504"/>
                  <a:gd name="T15" fmla="*/ 1214 h 816"/>
                  <a:gd name="T16" fmla="*/ 646 w 504"/>
                  <a:gd name="T17" fmla="*/ 1070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1146"/>
              <p:cNvSpPr>
                <a:spLocks/>
              </p:cNvSpPr>
              <p:nvPr/>
            </p:nvSpPr>
            <p:spPr bwMode="auto">
              <a:xfrm rot="1202509">
                <a:off x="2496" y="1728"/>
                <a:ext cx="543" cy="857"/>
              </a:xfrm>
              <a:custGeom>
                <a:avLst/>
                <a:gdLst>
                  <a:gd name="T0" fmla="*/ 1110 w 504"/>
                  <a:gd name="T1" fmla="*/ 1235 h 816"/>
                  <a:gd name="T2" fmla="*/ 782 w 504"/>
                  <a:gd name="T3" fmla="*/ 822 h 816"/>
                  <a:gd name="T4" fmla="*/ 238 w 504"/>
                  <a:gd name="T5" fmla="*/ 164 h 816"/>
                  <a:gd name="T6" fmla="*/ 19 w 504"/>
                  <a:gd name="T7" fmla="*/ 0 h 816"/>
                  <a:gd name="T8" fmla="*/ 126 w 504"/>
                  <a:gd name="T9" fmla="*/ 164 h 816"/>
                  <a:gd name="T10" fmla="*/ 453 w 504"/>
                  <a:gd name="T11" fmla="*/ 656 h 816"/>
                  <a:gd name="T12" fmla="*/ 889 w 504"/>
                  <a:gd name="T13" fmla="*/ 1235 h 816"/>
                  <a:gd name="T14" fmla="*/ 1001 w 504"/>
                  <a:gd name="T15" fmla="*/ 1399 h 816"/>
                  <a:gd name="T16" fmla="*/ 1110 w 504"/>
                  <a:gd name="T17" fmla="*/ 12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1147"/>
              <p:cNvSpPr>
                <a:spLocks/>
              </p:cNvSpPr>
              <p:nvPr/>
            </p:nvSpPr>
            <p:spPr bwMode="auto">
              <a:xfrm rot="1820073">
                <a:off x="2586" y="1473"/>
                <a:ext cx="663" cy="1101"/>
              </a:xfrm>
              <a:custGeom>
                <a:avLst/>
                <a:gdLst>
                  <a:gd name="T0" fmla="*/ 9974 w 504"/>
                  <a:gd name="T1" fmla="*/ 19417 h 816"/>
                  <a:gd name="T2" fmla="*/ 7027 w 504"/>
                  <a:gd name="T3" fmla="*/ 12954 h 816"/>
                  <a:gd name="T4" fmla="*/ 2123 w 504"/>
                  <a:gd name="T5" fmla="*/ 2589 h 816"/>
                  <a:gd name="T6" fmla="*/ 164 w 504"/>
                  <a:gd name="T7" fmla="*/ 0 h 816"/>
                  <a:gd name="T8" fmla="*/ 1147 w 504"/>
                  <a:gd name="T9" fmla="*/ 2589 h 816"/>
                  <a:gd name="T10" fmla="*/ 4085 w 504"/>
                  <a:gd name="T11" fmla="*/ 10353 h 816"/>
                  <a:gd name="T12" fmla="*/ 8013 w 504"/>
                  <a:gd name="T13" fmla="*/ 19417 h 816"/>
                  <a:gd name="T14" fmla="*/ 8989 w 504"/>
                  <a:gd name="T15" fmla="*/ 22024 h 816"/>
                  <a:gd name="T16" fmla="*/ 9974 w 504"/>
                  <a:gd name="T17" fmla="*/ 19417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1148"/>
              <p:cNvSpPr>
                <a:spLocks/>
              </p:cNvSpPr>
              <p:nvPr/>
            </p:nvSpPr>
            <p:spPr bwMode="auto">
              <a:xfrm rot="2976910">
                <a:off x="2815" y="1697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1149"/>
              <p:cNvSpPr>
                <a:spLocks/>
              </p:cNvSpPr>
              <p:nvPr/>
            </p:nvSpPr>
            <p:spPr bwMode="auto">
              <a:xfrm rot="4832533">
                <a:off x="3110" y="1766"/>
                <a:ext cx="625" cy="1008"/>
              </a:xfrm>
              <a:custGeom>
                <a:avLst/>
                <a:gdLst>
                  <a:gd name="T0" fmla="*/ 5201 w 504"/>
                  <a:gd name="T1" fmla="*/ 7352 h 816"/>
                  <a:gd name="T2" fmla="*/ 3677 w 504"/>
                  <a:gd name="T3" fmla="*/ 4905 h 816"/>
                  <a:gd name="T4" fmla="*/ 1110 w 504"/>
                  <a:gd name="T5" fmla="*/ 987 h 816"/>
                  <a:gd name="T6" fmla="*/ 88 w 504"/>
                  <a:gd name="T7" fmla="*/ 0 h 816"/>
                  <a:gd name="T8" fmla="*/ 601 w 504"/>
                  <a:gd name="T9" fmla="*/ 987 h 816"/>
                  <a:gd name="T10" fmla="*/ 2138 w 504"/>
                  <a:gd name="T11" fmla="*/ 3923 h 816"/>
                  <a:gd name="T12" fmla="*/ 4185 w 504"/>
                  <a:gd name="T13" fmla="*/ 7352 h 816"/>
                  <a:gd name="T14" fmla="*/ 4700 w 504"/>
                  <a:gd name="T15" fmla="*/ 8339 h 816"/>
                  <a:gd name="T16" fmla="*/ 5201 w 504"/>
                  <a:gd name="T17" fmla="*/ 7352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1150"/>
              <p:cNvSpPr>
                <a:spLocks/>
              </p:cNvSpPr>
              <p:nvPr/>
            </p:nvSpPr>
            <p:spPr bwMode="auto">
              <a:xfrm rot="5948027">
                <a:off x="3280" y="2009"/>
                <a:ext cx="529" cy="879"/>
              </a:xfrm>
              <a:custGeom>
                <a:avLst/>
                <a:gdLst>
                  <a:gd name="T0" fmla="*/ 830 w 504"/>
                  <a:gd name="T1" fmla="*/ 1635 h 816"/>
                  <a:gd name="T2" fmla="*/ 587 w 504"/>
                  <a:gd name="T3" fmla="*/ 1087 h 816"/>
                  <a:gd name="T4" fmla="*/ 177 w 504"/>
                  <a:gd name="T5" fmla="*/ 220 h 816"/>
                  <a:gd name="T6" fmla="*/ 8 w 504"/>
                  <a:gd name="T7" fmla="*/ 0 h 816"/>
                  <a:gd name="T8" fmla="*/ 96 w 504"/>
                  <a:gd name="T9" fmla="*/ 220 h 816"/>
                  <a:gd name="T10" fmla="*/ 340 w 504"/>
                  <a:gd name="T11" fmla="*/ 870 h 816"/>
                  <a:gd name="T12" fmla="*/ 666 w 504"/>
                  <a:gd name="T13" fmla="*/ 1635 h 816"/>
                  <a:gd name="T14" fmla="*/ 749 w 504"/>
                  <a:gd name="T15" fmla="*/ 1848 h 816"/>
                  <a:gd name="T16" fmla="*/ 830 w 504"/>
                  <a:gd name="T17" fmla="*/ 1635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1151"/>
              <p:cNvSpPr>
                <a:spLocks/>
              </p:cNvSpPr>
              <p:nvPr/>
            </p:nvSpPr>
            <p:spPr bwMode="auto">
              <a:xfrm rot="-8691475">
                <a:off x="2555" y="2737"/>
                <a:ext cx="551" cy="977"/>
              </a:xfrm>
              <a:custGeom>
                <a:avLst/>
                <a:gdLst>
                  <a:gd name="T0" fmla="*/ 1302 w 504"/>
                  <a:gd name="T1" fmla="*/ 5221 h 816"/>
                  <a:gd name="T2" fmla="*/ 917 w 504"/>
                  <a:gd name="T3" fmla="*/ 3481 h 816"/>
                  <a:gd name="T4" fmla="*/ 280 w 504"/>
                  <a:gd name="T5" fmla="*/ 698 h 816"/>
                  <a:gd name="T6" fmla="*/ 21 w 504"/>
                  <a:gd name="T7" fmla="*/ 0 h 816"/>
                  <a:gd name="T8" fmla="*/ 150 w 504"/>
                  <a:gd name="T9" fmla="*/ 698 h 816"/>
                  <a:gd name="T10" fmla="*/ 534 w 504"/>
                  <a:gd name="T11" fmla="*/ 2790 h 816"/>
                  <a:gd name="T12" fmla="*/ 1046 w 504"/>
                  <a:gd name="T13" fmla="*/ 5221 h 816"/>
                  <a:gd name="T14" fmla="*/ 1175 w 504"/>
                  <a:gd name="T15" fmla="*/ 5915 h 816"/>
                  <a:gd name="T16" fmla="*/ 1302 w 504"/>
                  <a:gd name="T17" fmla="*/ 5221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4"/>
                  <a:gd name="T28" fmla="*/ 0 h 816"/>
                  <a:gd name="T29" fmla="*/ 504 w 504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4" h="816">
                    <a:moveTo>
                      <a:pt x="488" y="720"/>
                    </a:moveTo>
                    <a:cubicBezTo>
                      <a:pt x="472" y="664"/>
                      <a:pt x="408" y="584"/>
                      <a:pt x="344" y="480"/>
                    </a:cubicBezTo>
                    <a:cubicBezTo>
                      <a:pt x="280" y="376"/>
                      <a:pt x="160" y="176"/>
                      <a:pt x="104" y="96"/>
                    </a:cubicBezTo>
                    <a:cubicBezTo>
                      <a:pt x="48" y="16"/>
                      <a:pt x="16" y="0"/>
                      <a:pt x="8" y="0"/>
                    </a:cubicBezTo>
                    <a:cubicBezTo>
                      <a:pt x="0" y="0"/>
                      <a:pt x="24" y="32"/>
                      <a:pt x="56" y="96"/>
                    </a:cubicBezTo>
                    <a:cubicBezTo>
                      <a:pt x="88" y="160"/>
                      <a:pt x="144" y="280"/>
                      <a:pt x="200" y="384"/>
                    </a:cubicBezTo>
                    <a:cubicBezTo>
                      <a:pt x="256" y="488"/>
                      <a:pt x="352" y="648"/>
                      <a:pt x="392" y="720"/>
                    </a:cubicBezTo>
                    <a:cubicBezTo>
                      <a:pt x="432" y="792"/>
                      <a:pt x="416" y="816"/>
                      <a:pt x="440" y="816"/>
                    </a:cubicBezTo>
                    <a:cubicBezTo>
                      <a:pt x="464" y="816"/>
                      <a:pt x="504" y="776"/>
                      <a:pt x="488" y="7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5999"/>
                    </a:srgbClr>
                  </a:gs>
                  <a:gs pos="100000">
                    <a:srgbClr val="FF191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6" name="Oval 1105"/>
            <p:cNvSpPr>
              <a:spLocks noChangeArrowheads="1"/>
            </p:cNvSpPr>
            <p:nvPr/>
          </p:nvSpPr>
          <p:spPr bwMode="auto">
            <a:xfrm>
              <a:off x="1152" y="1776"/>
              <a:ext cx="532" cy="535"/>
            </a:xfrm>
            <a:prstGeom prst="ellipse">
              <a:avLst/>
            </a:prstGeom>
            <a:gradFill rotWithShape="1">
              <a:gsLst>
                <a:gs pos="0">
                  <a:srgbClr val="FF7D5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25633" name="Group 2901"/>
          <p:cNvGrpSpPr>
            <a:grpSpLocks/>
          </p:cNvGrpSpPr>
          <p:nvPr/>
        </p:nvGrpSpPr>
        <p:grpSpPr bwMode="auto">
          <a:xfrm>
            <a:off x="1676400" y="4572000"/>
            <a:ext cx="685800" cy="841375"/>
            <a:chOff x="461" y="1166"/>
            <a:chExt cx="1777" cy="2626"/>
          </a:xfrm>
        </p:grpSpPr>
        <p:sp>
          <p:nvSpPr>
            <p:cNvPr id="25634" name="Freeform 2902"/>
            <p:cNvSpPr>
              <a:spLocks/>
            </p:cNvSpPr>
            <p:nvPr/>
          </p:nvSpPr>
          <p:spPr bwMode="auto">
            <a:xfrm rot="1123876" flipH="1">
              <a:off x="1434" y="2133"/>
              <a:ext cx="582" cy="1556"/>
            </a:xfrm>
            <a:custGeom>
              <a:avLst/>
              <a:gdLst>
                <a:gd name="T0" fmla="*/ 0 w 1432"/>
                <a:gd name="T1" fmla="*/ 20809 h 1224"/>
                <a:gd name="T2" fmla="*/ 0 w 1432"/>
                <a:gd name="T3" fmla="*/ 16532 h 1224"/>
                <a:gd name="T4" fmla="*/ 0 w 1432"/>
                <a:gd name="T5" fmla="*/ 13970 h 1224"/>
                <a:gd name="T6" fmla="*/ 0 w 1432"/>
                <a:gd name="T7" fmla="*/ 13118 h 1224"/>
                <a:gd name="T8" fmla="*/ 0 w 1432"/>
                <a:gd name="T9" fmla="*/ 13970 h 1224"/>
                <a:gd name="T10" fmla="*/ 0 w 1432"/>
                <a:gd name="T11" fmla="*/ 19948 h 1224"/>
                <a:gd name="T12" fmla="*/ 0 w 1432"/>
                <a:gd name="T13" fmla="*/ 14830 h 1224"/>
                <a:gd name="T14" fmla="*/ 0 w 1432"/>
                <a:gd name="T15" fmla="*/ 11409 h 1224"/>
                <a:gd name="T16" fmla="*/ 0 w 1432"/>
                <a:gd name="T17" fmla="*/ 1138 h 1224"/>
                <a:gd name="T18" fmla="*/ 0 w 1432"/>
                <a:gd name="T19" fmla="*/ 4551 h 1224"/>
                <a:gd name="T20" fmla="*/ 0 w 1432"/>
                <a:gd name="T21" fmla="*/ 8848 h 1224"/>
                <a:gd name="T22" fmla="*/ 0 w 1432"/>
                <a:gd name="T23" fmla="*/ 15687 h 1224"/>
                <a:gd name="T24" fmla="*/ 0 w 1432"/>
                <a:gd name="T25" fmla="*/ 19948 h 1224"/>
                <a:gd name="T26" fmla="*/ 0 w 1432"/>
                <a:gd name="T27" fmla="*/ 16532 h 1224"/>
                <a:gd name="T28" fmla="*/ 0 w 1432"/>
                <a:gd name="T29" fmla="*/ 13970 h 1224"/>
                <a:gd name="T30" fmla="*/ 0 w 1432"/>
                <a:gd name="T31" fmla="*/ 8848 h 1224"/>
                <a:gd name="T32" fmla="*/ 0 w 1432"/>
                <a:gd name="T33" fmla="*/ 5405 h 1224"/>
                <a:gd name="T34" fmla="*/ 0 w 1432"/>
                <a:gd name="T35" fmla="*/ 9707 h 1224"/>
                <a:gd name="T36" fmla="*/ 0 w 1432"/>
                <a:gd name="T37" fmla="*/ 14830 h 1224"/>
                <a:gd name="T38" fmla="*/ 0 w 1432"/>
                <a:gd name="T39" fmla="*/ 20809 h 1224"/>
                <a:gd name="T40" fmla="*/ 0 w 1432"/>
                <a:gd name="T41" fmla="*/ 13970 h 1224"/>
                <a:gd name="T42" fmla="*/ 0 w 1432"/>
                <a:gd name="T43" fmla="*/ 11409 h 1224"/>
                <a:gd name="T44" fmla="*/ 0 w 1432"/>
                <a:gd name="T45" fmla="*/ 12264 h 1224"/>
                <a:gd name="T46" fmla="*/ 0 w 1432"/>
                <a:gd name="T47" fmla="*/ 13118 h 1224"/>
                <a:gd name="T48" fmla="*/ 0 w 1432"/>
                <a:gd name="T49" fmla="*/ 15687 h 1224"/>
                <a:gd name="T50" fmla="*/ 0 w 1432"/>
                <a:gd name="T51" fmla="*/ 19948 h 1224"/>
                <a:gd name="T52" fmla="*/ 0 w 1432"/>
                <a:gd name="T53" fmla="*/ 15687 h 1224"/>
                <a:gd name="T54" fmla="*/ 0 w 1432"/>
                <a:gd name="T55" fmla="*/ 17392 h 1224"/>
                <a:gd name="T56" fmla="*/ 0 w 1432"/>
                <a:gd name="T57" fmla="*/ 17392 h 1224"/>
                <a:gd name="T58" fmla="*/ 0 w 1432"/>
                <a:gd name="T59" fmla="*/ 19948 h 1224"/>
                <a:gd name="T60" fmla="*/ 0 w 1432"/>
                <a:gd name="T61" fmla="*/ 21662 h 1224"/>
                <a:gd name="T62" fmla="*/ 0 w 1432"/>
                <a:gd name="T63" fmla="*/ 20809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35" name="Group 2903"/>
            <p:cNvGrpSpPr>
              <a:grpSpLocks/>
            </p:cNvGrpSpPr>
            <p:nvPr/>
          </p:nvGrpSpPr>
          <p:grpSpPr bwMode="auto">
            <a:xfrm flipH="1">
              <a:off x="1500" y="2240"/>
              <a:ext cx="382" cy="461"/>
              <a:chOff x="1728" y="1008"/>
              <a:chExt cx="288" cy="288"/>
            </a:xfrm>
          </p:grpSpPr>
          <p:sp>
            <p:nvSpPr>
              <p:cNvPr id="25636" name="Freeform 2904"/>
              <p:cNvSpPr>
                <a:spLocks/>
              </p:cNvSpPr>
              <p:nvPr/>
            </p:nvSpPr>
            <p:spPr bwMode="auto">
              <a:xfrm>
                <a:off x="1780" y="1008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 2905"/>
              <p:cNvSpPr>
                <a:spLocks/>
              </p:cNvSpPr>
              <p:nvPr/>
            </p:nvSpPr>
            <p:spPr bwMode="auto">
              <a:xfrm rot="2795859" flipH="1">
                <a:off x="1888" y="1045"/>
                <a:ext cx="122" cy="13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 2906"/>
              <p:cNvSpPr>
                <a:spLocks/>
              </p:cNvSpPr>
              <p:nvPr/>
            </p:nvSpPr>
            <p:spPr bwMode="auto">
              <a:xfrm rot="-9412280">
                <a:off x="1798" y="1158"/>
                <a:ext cx="112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2907"/>
              <p:cNvSpPr>
                <a:spLocks/>
              </p:cNvSpPr>
              <p:nvPr/>
            </p:nvSpPr>
            <p:spPr bwMode="auto">
              <a:xfrm rot="8819290">
                <a:off x="1882" y="1124"/>
                <a:ext cx="113" cy="138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2908"/>
              <p:cNvSpPr>
                <a:spLocks/>
              </p:cNvSpPr>
              <p:nvPr/>
            </p:nvSpPr>
            <p:spPr bwMode="auto">
              <a:xfrm rot="-4733861">
                <a:off x="1716" y="1106"/>
                <a:ext cx="138" cy="113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Oval 2909"/>
              <p:cNvSpPr>
                <a:spLocks noChangeArrowheads="1"/>
              </p:cNvSpPr>
              <p:nvPr/>
            </p:nvSpPr>
            <p:spPr bwMode="auto">
              <a:xfrm>
                <a:off x="1815" y="1104"/>
                <a:ext cx="105" cy="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25642" name="Freeform 2910"/>
            <p:cNvSpPr>
              <a:spLocks/>
            </p:cNvSpPr>
            <p:nvPr/>
          </p:nvSpPr>
          <p:spPr bwMode="auto">
            <a:xfrm flipH="1">
              <a:off x="988" y="1541"/>
              <a:ext cx="635" cy="2170"/>
            </a:xfrm>
            <a:custGeom>
              <a:avLst/>
              <a:gdLst>
                <a:gd name="T0" fmla="*/ 0 w 1432"/>
                <a:gd name="T1" fmla="*/ 1126351 h 1224"/>
                <a:gd name="T2" fmla="*/ 0 w 1432"/>
                <a:gd name="T3" fmla="*/ 894545 h 1224"/>
                <a:gd name="T4" fmla="*/ 0 w 1432"/>
                <a:gd name="T5" fmla="*/ 755772 h 1224"/>
                <a:gd name="T6" fmla="*/ 0 w 1432"/>
                <a:gd name="T7" fmla="*/ 709700 h 1224"/>
                <a:gd name="T8" fmla="*/ 0 w 1432"/>
                <a:gd name="T9" fmla="*/ 755772 h 1224"/>
                <a:gd name="T10" fmla="*/ 0 w 1432"/>
                <a:gd name="T11" fmla="*/ 1080002 h 1224"/>
                <a:gd name="T12" fmla="*/ 0 w 1432"/>
                <a:gd name="T13" fmla="*/ 802132 h 1224"/>
                <a:gd name="T14" fmla="*/ 0 w 1432"/>
                <a:gd name="T15" fmla="*/ 617182 h 1224"/>
                <a:gd name="T16" fmla="*/ 0 w 1432"/>
                <a:gd name="T17" fmla="*/ 61391 h 1224"/>
                <a:gd name="T18" fmla="*/ 0 w 1432"/>
                <a:gd name="T19" fmla="*/ 246875 h 1224"/>
                <a:gd name="T20" fmla="*/ 0 w 1432"/>
                <a:gd name="T21" fmla="*/ 477925 h 1224"/>
                <a:gd name="T22" fmla="*/ 0 w 1432"/>
                <a:gd name="T23" fmla="*/ 848454 h 1224"/>
                <a:gd name="T24" fmla="*/ 0 w 1432"/>
                <a:gd name="T25" fmla="*/ 1080002 h 1224"/>
                <a:gd name="T26" fmla="*/ 0 w 1432"/>
                <a:gd name="T27" fmla="*/ 894545 h 1224"/>
                <a:gd name="T28" fmla="*/ 0 w 1432"/>
                <a:gd name="T29" fmla="*/ 755772 h 1224"/>
                <a:gd name="T30" fmla="*/ 0 w 1432"/>
                <a:gd name="T31" fmla="*/ 477925 h 1224"/>
                <a:gd name="T32" fmla="*/ 0 w 1432"/>
                <a:gd name="T33" fmla="*/ 293237 h 1224"/>
                <a:gd name="T34" fmla="*/ 0 w 1432"/>
                <a:gd name="T35" fmla="*/ 524285 h 1224"/>
                <a:gd name="T36" fmla="*/ 0 w 1432"/>
                <a:gd name="T37" fmla="*/ 802132 h 1224"/>
                <a:gd name="T38" fmla="*/ 0 w 1432"/>
                <a:gd name="T39" fmla="*/ 1126351 h 1224"/>
                <a:gd name="T40" fmla="*/ 0 w 1432"/>
                <a:gd name="T41" fmla="*/ 755772 h 1224"/>
                <a:gd name="T42" fmla="*/ 0 w 1432"/>
                <a:gd name="T43" fmla="*/ 617182 h 1224"/>
                <a:gd name="T44" fmla="*/ 0 w 1432"/>
                <a:gd name="T45" fmla="*/ 663543 h 1224"/>
                <a:gd name="T46" fmla="*/ 0 w 1432"/>
                <a:gd name="T47" fmla="*/ 709700 h 1224"/>
                <a:gd name="T48" fmla="*/ 0 w 1432"/>
                <a:gd name="T49" fmla="*/ 848454 h 1224"/>
                <a:gd name="T50" fmla="*/ 0 w 1432"/>
                <a:gd name="T51" fmla="*/ 1080002 h 1224"/>
                <a:gd name="T52" fmla="*/ 0 w 1432"/>
                <a:gd name="T53" fmla="*/ 848454 h 1224"/>
                <a:gd name="T54" fmla="*/ 0 w 1432"/>
                <a:gd name="T55" fmla="*/ 940739 h 1224"/>
                <a:gd name="T56" fmla="*/ 0 w 1432"/>
                <a:gd name="T57" fmla="*/ 940739 h 1224"/>
                <a:gd name="T58" fmla="*/ 0 w 1432"/>
                <a:gd name="T59" fmla="*/ 1080002 h 1224"/>
                <a:gd name="T60" fmla="*/ 0 w 1432"/>
                <a:gd name="T61" fmla="*/ 1172442 h 1224"/>
                <a:gd name="T62" fmla="*/ 0 w 1432"/>
                <a:gd name="T63" fmla="*/ 1126351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2911"/>
            <p:cNvSpPr>
              <a:spLocks/>
            </p:cNvSpPr>
            <p:nvPr/>
          </p:nvSpPr>
          <p:spPr bwMode="auto">
            <a:xfrm rot="-1277051">
              <a:off x="735" y="2240"/>
              <a:ext cx="444" cy="1552"/>
            </a:xfrm>
            <a:custGeom>
              <a:avLst/>
              <a:gdLst>
                <a:gd name="T0" fmla="*/ 0 w 1432"/>
                <a:gd name="T1" fmla="*/ 20172 h 1224"/>
                <a:gd name="T2" fmla="*/ 0 w 1432"/>
                <a:gd name="T3" fmla="*/ 16031 h 1224"/>
                <a:gd name="T4" fmla="*/ 0 w 1432"/>
                <a:gd name="T5" fmla="*/ 13536 h 1224"/>
                <a:gd name="T6" fmla="*/ 0 w 1432"/>
                <a:gd name="T7" fmla="*/ 12706 h 1224"/>
                <a:gd name="T8" fmla="*/ 0 w 1432"/>
                <a:gd name="T9" fmla="*/ 13536 h 1224"/>
                <a:gd name="T10" fmla="*/ 0 w 1432"/>
                <a:gd name="T11" fmla="*/ 19351 h 1224"/>
                <a:gd name="T12" fmla="*/ 0 w 1432"/>
                <a:gd name="T13" fmla="*/ 14380 h 1224"/>
                <a:gd name="T14" fmla="*/ 0 w 1432"/>
                <a:gd name="T15" fmla="*/ 11068 h 1224"/>
                <a:gd name="T16" fmla="*/ 0 w 1432"/>
                <a:gd name="T17" fmla="*/ 1103 h 1224"/>
                <a:gd name="T18" fmla="*/ 0 w 1432"/>
                <a:gd name="T19" fmla="*/ 4420 h 1224"/>
                <a:gd name="T20" fmla="*/ 0 w 1432"/>
                <a:gd name="T21" fmla="*/ 8574 h 1224"/>
                <a:gd name="T22" fmla="*/ 0 w 1432"/>
                <a:gd name="T23" fmla="*/ 15202 h 1224"/>
                <a:gd name="T24" fmla="*/ 0 w 1432"/>
                <a:gd name="T25" fmla="*/ 19351 h 1224"/>
                <a:gd name="T26" fmla="*/ 0 w 1432"/>
                <a:gd name="T27" fmla="*/ 16031 h 1224"/>
                <a:gd name="T28" fmla="*/ 0 w 1432"/>
                <a:gd name="T29" fmla="*/ 13536 h 1224"/>
                <a:gd name="T30" fmla="*/ 0 w 1432"/>
                <a:gd name="T31" fmla="*/ 8574 h 1224"/>
                <a:gd name="T32" fmla="*/ 0 w 1432"/>
                <a:gd name="T33" fmla="*/ 5244 h 1224"/>
                <a:gd name="T34" fmla="*/ 0 w 1432"/>
                <a:gd name="T35" fmla="*/ 9396 h 1224"/>
                <a:gd name="T36" fmla="*/ 0 w 1432"/>
                <a:gd name="T37" fmla="*/ 14380 h 1224"/>
                <a:gd name="T38" fmla="*/ 0 w 1432"/>
                <a:gd name="T39" fmla="*/ 20172 h 1224"/>
                <a:gd name="T40" fmla="*/ 0 w 1432"/>
                <a:gd name="T41" fmla="*/ 13536 h 1224"/>
                <a:gd name="T42" fmla="*/ 0 w 1432"/>
                <a:gd name="T43" fmla="*/ 11068 h 1224"/>
                <a:gd name="T44" fmla="*/ 0 w 1432"/>
                <a:gd name="T45" fmla="*/ 11877 h 1224"/>
                <a:gd name="T46" fmla="*/ 0 w 1432"/>
                <a:gd name="T47" fmla="*/ 12706 h 1224"/>
                <a:gd name="T48" fmla="*/ 0 w 1432"/>
                <a:gd name="T49" fmla="*/ 15202 h 1224"/>
                <a:gd name="T50" fmla="*/ 0 w 1432"/>
                <a:gd name="T51" fmla="*/ 19351 h 1224"/>
                <a:gd name="T52" fmla="*/ 0 w 1432"/>
                <a:gd name="T53" fmla="*/ 15202 h 1224"/>
                <a:gd name="T54" fmla="*/ 0 w 1432"/>
                <a:gd name="T55" fmla="*/ 16873 h 1224"/>
                <a:gd name="T56" fmla="*/ 0 w 1432"/>
                <a:gd name="T57" fmla="*/ 16873 h 1224"/>
                <a:gd name="T58" fmla="*/ 0 w 1432"/>
                <a:gd name="T59" fmla="*/ 19351 h 1224"/>
                <a:gd name="T60" fmla="*/ 0 w 1432"/>
                <a:gd name="T61" fmla="*/ 20999 h 1224"/>
                <a:gd name="T62" fmla="*/ 0 w 1432"/>
                <a:gd name="T63" fmla="*/ 20172 h 1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2"/>
                <a:gd name="T97" fmla="*/ 0 h 1224"/>
                <a:gd name="T98" fmla="*/ 1432 w 1432"/>
                <a:gd name="T99" fmla="*/ 1224 h 1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2" h="1224">
                  <a:moveTo>
                    <a:pt x="416" y="1168"/>
                  </a:moveTo>
                  <a:cubicBezTo>
                    <a:pt x="344" y="1120"/>
                    <a:pt x="480" y="992"/>
                    <a:pt x="416" y="928"/>
                  </a:cubicBezTo>
                  <a:cubicBezTo>
                    <a:pt x="352" y="864"/>
                    <a:pt x="64" y="816"/>
                    <a:pt x="32" y="784"/>
                  </a:cubicBezTo>
                  <a:cubicBezTo>
                    <a:pt x="0" y="752"/>
                    <a:pt x="144" y="736"/>
                    <a:pt x="224" y="736"/>
                  </a:cubicBezTo>
                  <a:cubicBezTo>
                    <a:pt x="304" y="736"/>
                    <a:pt x="448" y="720"/>
                    <a:pt x="512" y="784"/>
                  </a:cubicBezTo>
                  <a:cubicBezTo>
                    <a:pt x="576" y="848"/>
                    <a:pt x="592" y="1112"/>
                    <a:pt x="608" y="1120"/>
                  </a:cubicBezTo>
                  <a:cubicBezTo>
                    <a:pt x="624" y="1128"/>
                    <a:pt x="640" y="912"/>
                    <a:pt x="608" y="832"/>
                  </a:cubicBezTo>
                  <a:cubicBezTo>
                    <a:pt x="576" y="752"/>
                    <a:pt x="408" y="768"/>
                    <a:pt x="416" y="640"/>
                  </a:cubicBezTo>
                  <a:cubicBezTo>
                    <a:pt x="424" y="512"/>
                    <a:pt x="624" y="128"/>
                    <a:pt x="656" y="64"/>
                  </a:cubicBezTo>
                  <a:cubicBezTo>
                    <a:pt x="688" y="0"/>
                    <a:pt x="624" y="184"/>
                    <a:pt x="608" y="256"/>
                  </a:cubicBezTo>
                  <a:cubicBezTo>
                    <a:pt x="592" y="328"/>
                    <a:pt x="544" y="392"/>
                    <a:pt x="560" y="496"/>
                  </a:cubicBezTo>
                  <a:cubicBezTo>
                    <a:pt x="576" y="600"/>
                    <a:pt x="688" y="776"/>
                    <a:pt x="704" y="880"/>
                  </a:cubicBezTo>
                  <a:cubicBezTo>
                    <a:pt x="720" y="984"/>
                    <a:pt x="648" y="1112"/>
                    <a:pt x="656" y="1120"/>
                  </a:cubicBezTo>
                  <a:cubicBezTo>
                    <a:pt x="664" y="1128"/>
                    <a:pt x="736" y="984"/>
                    <a:pt x="752" y="928"/>
                  </a:cubicBezTo>
                  <a:cubicBezTo>
                    <a:pt x="768" y="872"/>
                    <a:pt x="760" y="856"/>
                    <a:pt x="752" y="784"/>
                  </a:cubicBezTo>
                  <a:cubicBezTo>
                    <a:pt x="744" y="712"/>
                    <a:pt x="680" y="576"/>
                    <a:pt x="704" y="496"/>
                  </a:cubicBezTo>
                  <a:cubicBezTo>
                    <a:pt x="728" y="416"/>
                    <a:pt x="880" y="296"/>
                    <a:pt x="896" y="304"/>
                  </a:cubicBezTo>
                  <a:cubicBezTo>
                    <a:pt x="912" y="312"/>
                    <a:pt x="800" y="456"/>
                    <a:pt x="800" y="544"/>
                  </a:cubicBezTo>
                  <a:cubicBezTo>
                    <a:pt x="800" y="632"/>
                    <a:pt x="896" y="728"/>
                    <a:pt x="896" y="832"/>
                  </a:cubicBezTo>
                  <a:cubicBezTo>
                    <a:pt x="896" y="936"/>
                    <a:pt x="800" y="1176"/>
                    <a:pt x="800" y="1168"/>
                  </a:cubicBezTo>
                  <a:cubicBezTo>
                    <a:pt x="800" y="1160"/>
                    <a:pt x="848" y="872"/>
                    <a:pt x="896" y="784"/>
                  </a:cubicBezTo>
                  <a:cubicBezTo>
                    <a:pt x="944" y="696"/>
                    <a:pt x="1000" y="656"/>
                    <a:pt x="1088" y="640"/>
                  </a:cubicBezTo>
                  <a:cubicBezTo>
                    <a:pt x="1176" y="624"/>
                    <a:pt x="1416" y="672"/>
                    <a:pt x="1424" y="688"/>
                  </a:cubicBezTo>
                  <a:cubicBezTo>
                    <a:pt x="1432" y="704"/>
                    <a:pt x="1200" y="704"/>
                    <a:pt x="1136" y="736"/>
                  </a:cubicBezTo>
                  <a:cubicBezTo>
                    <a:pt x="1072" y="768"/>
                    <a:pt x="1080" y="816"/>
                    <a:pt x="1040" y="880"/>
                  </a:cubicBezTo>
                  <a:cubicBezTo>
                    <a:pt x="1000" y="944"/>
                    <a:pt x="896" y="1120"/>
                    <a:pt x="896" y="1120"/>
                  </a:cubicBezTo>
                  <a:cubicBezTo>
                    <a:pt x="896" y="1120"/>
                    <a:pt x="960" y="904"/>
                    <a:pt x="1040" y="880"/>
                  </a:cubicBezTo>
                  <a:cubicBezTo>
                    <a:pt x="1120" y="856"/>
                    <a:pt x="1352" y="960"/>
                    <a:pt x="1376" y="976"/>
                  </a:cubicBezTo>
                  <a:cubicBezTo>
                    <a:pt x="1400" y="992"/>
                    <a:pt x="1232" y="952"/>
                    <a:pt x="1184" y="976"/>
                  </a:cubicBezTo>
                  <a:cubicBezTo>
                    <a:pt x="1136" y="1000"/>
                    <a:pt x="1144" y="1080"/>
                    <a:pt x="1088" y="1120"/>
                  </a:cubicBezTo>
                  <a:cubicBezTo>
                    <a:pt x="1032" y="1160"/>
                    <a:pt x="960" y="1208"/>
                    <a:pt x="848" y="1216"/>
                  </a:cubicBezTo>
                  <a:cubicBezTo>
                    <a:pt x="736" y="1224"/>
                    <a:pt x="488" y="1216"/>
                    <a:pt x="416" y="116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FF33"/>
                </a:gs>
                <a:gs pos="100000">
                  <a:srgbClr val="00CC00"/>
                </a:gs>
              </a:gsLst>
              <a:lin ang="5400000" scaled="1"/>
            </a:gradFill>
            <a:ln w="9525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44" name="Group 2912"/>
            <p:cNvGrpSpPr>
              <a:grpSpLocks/>
            </p:cNvGrpSpPr>
            <p:nvPr/>
          </p:nvGrpSpPr>
          <p:grpSpPr bwMode="auto">
            <a:xfrm flipH="1">
              <a:off x="984" y="1170"/>
              <a:ext cx="700" cy="776"/>
              <a:chOff x="1728" y="1008"/>
              <a:chExt cx="672" cy="672"/>
            </a:xfrm>
          </p:grpSpPr>
          <p:sp>
            <p:nvSpPr>
              <p:cNvPr id="25645" name="Freeform 2913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Freeform 2914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2915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2916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2917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Oval 2918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5651" name="Group 2919"/>
            <p:cNvGrpSpPr>
              <a:grpSpLocks/>
            </p:cNvGrpSpPr>
            <p:nvPr/>
          </p:nvGrpSpPr>
          <p:grpSpPr bwMode="auto">
            <a:xfrm flipH="1">
              <a:off x="457" y="1930"/>
              <a:ext cx="509" cy="700"/>
              <a:chOff x="1728" y="1008"/>
              <a:chExt cx="672" cy="672"/>
            </a:xfrm>
          </p:grpSpPr>
          <p:sp>
            <p:nvSpPr>
              <p:cNvPr id="25652" name="Freeform 2920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2921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2922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2923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2924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Oval 2925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5658" name="Group 2926"/>
            <p:cNvGrpSpPr>
              <a:grpSpLocks/>
            </p:cNvGrpSpPr>
            <p:nvPr/>
          </p:nvGrpSpPr>
          <p:grpSpPr bwMode="auto">
            <a:xfrm flipH="1">
              <a:off x="1725" y="1965"/>
              <a:ext cx="509" cy="622"/>
              <a:chOff x="1728" y="1008"/>
              <a:chExt cx="672" cy="672"/>
            </a:xfrm>
          </p:grpSpPr>
          <p:sp>
            <p:nvSpPr>
              <p:cNvPr id="25659" name="Freeform 2927"/>
              <p:cNvSpPr>
                <a:spLocks/>
              </p:cNvSpPr>
              <p:nvPr/>
            </p:nvSpPr>
            <p:spPr bwMode="auto">
              <a:xfrm>
                <a:off x="1849" y="1008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2928"/>
              <p:cNvSpPr>
                <a:spLocks/>
              </p:cNvSpPr>
              <p:nvPr/>
            </p:nvSpPr>
            <p:spPr bwMode="auto">
              <a:xfrm rot="2795859" flipH="1">
                <a:off x="2101" y="1095"/>
                <a:ext cx="284" cy="315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2929"/>
              <p:cNvSpPr>
                <a:spLocks/>
              </p:cNvSpPr>
              <p:nvPr/>
            </p:nvSpPr>
            <p:spPr bwMode="auto">
              <a:xfrm rot="-9412280">
                <a:off x="1891" y="1358"/>
                <a:ext cx="262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2930"/>
              <p:cNvSpPr>
                <a:spLocks/>
              </p:cNvSpPr>
              <p:nvPr/>
            </p:nvSpPr>
            <p:spPr bwMode="auto">
              <a:xfrm rot="8819290">
                <a:off x="2087" y="1279"/>
                <a:ext cx="264" cy="322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2931"/>
              <p:cNvSpPr>
                <a:spLocks/>
              </p:cNvSpPr>
              <p:nvPr/>
            </p:nvSpPr>
            <p:spPr bwMode="auto">
              <a:xfrm rot="-4733861">
                <a:off x="1699" y="1238"/>
                <a:ext cx="322" cy="264"/>
              </a:xfrm>
              <a:custGeom>
                <a:avLst/>
                <a:gdLst>
                  <a:gd name="T0" fmla="*/ 0 w 645"/>
                  <a:gd name="T1" fmla="*/ 0 h 933"/>
                  <a:gd name="T2" fmla="*/ 0 w 645"/>
                  <a:gd name="T3" fmla="*/ 0 h 933"/>
                  <a:gd name="T4" fmla="*/ 0 w 645"/>
                  <a:gd name="T5" fmla="*/ 0 h 933"/>
                  <a:gd name="T6" fmla="*/ 0 w 645"/>
                  <a:gd name="T7" fmla="*/ 0 h 933"/>
                  <a:gd name="T8" fmla="*/ 0 w 645"/>
                  <a:gd name="T9" fmla="*/ 0 h 933"/>
                  <a:gd name="T10" fmla="*/ 0 w 645"/>
                  <a:gd name="T11" fmla="*/ 0 h 933"/>
                  <a:gd name="T12" fmla="*/ 0 w 645"/>
                  <a:gd name="T13" fmla="*/ 0 h 933"/>
                  <a:gd name="T14" fmla="*/ 0 w 645"/>
                  <a:gd name="T15" fmla="*/ 0 h 933"/>
                  <a:gd name="T16" fmla="*/ 0 w 645"/>
                  <a:gd name="T17" fmla="*/ 0 h 933"/>
                  <a:gd name="T18" fmla="*/ 0 w 645"/>
                  <a:gd name="T19" fmla="*/ 0 h 933"/>
                  <a:gd name="T20" fmla="*/ 0 w 645"/>
                  <a:gd name="T21" fmla="*/ 0 h 933"/>
                  <a:gd name="T22" fmla="*/ 0 w 645"/>
                  <a:gd name="T23" fmla="*/ 0 h 933"/>
                  <a:gd name="T24" fmla="*/ 0 w 645"/>
                  <a:gd name="T25" fmla="*/ 0 h 933"/>
                  <a:gd name="T26" fmla="*/ 0 w 645"/>
                  <a:gd name="T27" fmla="*/ 0 h 933"/>
                  <a:gd name="T28" fmla="*/ 0 w 645"/>
                  <a:gd name="T29" fmla="*/ 0 h 933"/>
                  <a:gd name="T30" fmla="*/ 0 w 645"/>
                  <a:gd name="T31" fmla="*/ 0 h 933"/>
                  <a:gd name="T32" fmla="*/ 0 w 645"/>
                  <a:gd name="T33" fmla="*/ 0 h 9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5"/>
                  <a:gd name="T52" fmla="*/ 0 h 933"/>
                  <a:gd name="T53" fmla="*/ 645 w 645"/>
                  <a:gd name="T54" fmla="*/ 933 h 9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5" h="933">
                    <a:moveTo>
                      <a:pt x="357" y="933"/>
                    </a:moveTo>
                    <a:lnTo>
                      <a:pt x="0" y="261"/>
                    </a:lnTo>
                    <a:lnTo>
                      <a:pt x="110" y="371"/>
                    </a:lnTo>
                    <a:lnTo>
                      <a:pt x="69" y="117"/>
                    </a:lnTo>
                    <a:lnTo>
                      <a:pt x="192" y="220"/>
                    </a:lnTo>
                    <a:lnTo>
                      <a:pt x="206" y="55"/>
                    </a:lnTo>
                    <a:lnTo>
                      <a:pt x="309" y="213"/>
                    </a:lnTo>
                    <a:lnTo>
                      <a:pt x="371" y="0"/>
                    </a:lnTo>
                    <a:lnTo>
                      <a:pt x="405" y="165"/>
                    </a:lnTo>
                    <a:lnTo>
                      <a:pt x="453" y="21"/>
                    </a:lnTo>
                    <a:lnTo>
                      <a:pt x="453" y="261"/>
                    </a:lnTo>
                    <a:lnTo>
                      <a:pt x="549" y="69"/>
                    </a:lnTo>
                    <a:lnTo>
                      <a:pt x="501" y="405"/>
                    </a:lnTo>
                    <a:lnTo>
                      <a:pt x="645" y="117"/>
                    </a:lnTo>
                    <a:lnTo>
                      <a:pt x="597" y="501"/>
                    </a:lnTo>
                    <a:lnTo>
                      <a:pt x="549" y="933"/>
                    </a:lnTo>
                    <a:lnTo>
                      <a:pt x="357" y="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Oval 2932"/>
              <p:cNvSpPr>
                <a:spLocks noChangeArrowheads="1"/>
              </p:cNvSpPr>
              <p:nvPr/>
            </p:nvSpPr>
            <p:spPr bwMode="auto">
              <a:xfrm>
                <a:off x="1931" y="1232"/>
                <a:ext cx="245" cy="2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25729" name="Freeform 129"/>
          <p:cNvSpPr>
            <a:spLocks/>
          </p:cNvSpPr>
          <p:nvPr/>
        </p:nvSpPr>
        <p:spPr bwMode="auto">
          <a:xfrm>
            <a:off x="-1265238" y="1066800"/>
            <a:ext cx="10891838" cy="3279775"/>
          </a:xfrm>
          <a:custGeom>
            <a:avLst/>
            <a:gdLst>
              <a:gd name="T0" fmla="*/ 885 w 6861"/>
              <a:gd name="T1" fmla="*/ 1692 h 2066"/>
              <a:gd name="T2" fmla="*/ 933 w 6861"/>
              <a:gd name="T3" fmla="*/ 1692 h 2066"/>
              <a:gd name="T4" fmla="*/ 1509 w 6861"/>
              <a:gd name="T5" fmla="*/ 411 h 2066"/>
              <a:gd name="T6" fmla="*/ 1845 w 6861"/>
              <a:gd name="T7" fmla="*/ 91 h 2066"/>
              <a:gd name="T8" fmla="*/ 2133 w 6861"/>
              <a:gd name="T9" fmla="*/ 305 h 2066"/>
              <a:gd name="T10" fmla="*/ 2997 w 6861"/>
              <a:gd name="T11" fmla="*/ 1906 h 2066"/>
              <a:gd name="T12" fmla="*/ 3237 w 6861"/>
              <a:gd name="T13" fmla="*/ 1266 h 2066"/>
              <a:gd name="T14" fmla="*/ 3429 w 6861"/>
              <a:gd name="T15" fmla="*/ 731 h 2066"/>
              <a:gd name="T16" fmla="*/ 3640 w 6861"/>
              <a:gd name="T17" fmla="*/ 619 h 2066"/>
              <a:gd name="T18" fmla="*/ 3787 w 6861"/>
              <a:gd name="T19" fmla="*/ 765 h 2066"/>
              <a:gd name="T20" fmla="*/ 4006 w 6861"/>
              <a:gd name="T21" fmla="*/ 1137 h 2066"/>
              <a:gd name="T22" fmla="*/ 4509 w 6861"/>
              <a:gd name="T23" fmla="*/ 1547 h 2066"/>
              <a:gd name="T24" fmla="*/ 4485 w 6861"/>
              <a:gd name="T25" fmla="*/ 1052 h 2066"/>
              <a:gd name="T26" fmla="*/ 4533 w 6861"/>
              <a:gd name="T27" fmla="*/ 1052 h 2066"/>
              <a:gd name="T28" fmla="*/ 4957 w 6861"/>
              <a:gd name="T29" fmla="*/ 1202 h 2066"/>
              <a:gd name="T30" fmla="*/ 5122 w 6861"/>
              <a:gd name="T31" fmla="*/ 937 h 2066"/>
              <a:gd name="T32" fmla="*/ 5301 w 6861"/>
              <a:gd name="T33" fmla="*/ 946 h 2066"/>
              <a:gd name="T34" fmla="*/ 5222 w 6861"/>
              <a:gd name="T35" fmla="*/ 507 h 2066"/>
              <a:gd name="T36" fmla="*/ 5493 w 6861"/>
              <a:gd name="T37" fmla="*/ 305 h 2066"/>
              <a:gd name="T38" fmla="*/ 5853 w 6861"/>
              <a:gd name="T39" fmla="*/ 8 h 2066"/>
              <a:gd name="T40" fmla="*/ 6164 w 6861"/>
              <a:gd name="T41" fmla="*/ 257 h 2066"/>
              <a:gd name="T42" fmla="*/ 6438 w 6861"/>
              <a:gd name="T43" fmla="*/ 397 h 2066"/>
              <a:gd name="T44" fmla="*/ 6566 w 6861"/>
              <a:gd name="T45" fmla="*/ 637 h 2066"/>
              <a:gd name="T46" fmla="*/ 6676 w 6861"/>
              <a:gd name="T47" fmla="*/ 807 h 2066"/>
              <a:gd name="T48" fmla="*/ 6837 w 6861"/>
              <a:gd name="T49" fmla="*/ 1159 h 2066"/>
              <a:gd name="T50" fmla="*/ 6530 w 6861"/>
              <a:gd name="T51" fmla="*/ 1641 h 2066"/>
              <a:gd name="T52" fmla="*/ 6155 w 6861"/>
              <a:gd name="T53" fmla="*/ 1669 h 2066"/>
              <a:gd name="T54" fmla="*/ 5524 w 6861"/>
              <a:gd name="T55" fmla="*/ 1669 h 2066"/>
              <a:gd name="T56" fmla="*/ 5286 w 6861"/>
              <a:gd name="T57" fmla="*/ 1577 h 2066"/>
              <a:gd name="T58" fmla="*/ 741 w 6861"/>
              <a:gd name="T59" fmla="*/ 1906 h 2066"/>
              <a:gd name="T60" fmla="*/ 837 w 6861"/>
              <a:gd name="T61" fmla="*/ 1906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861" h="2066">
                <a:moveTo>
                  <a:pt x="885" y="1692"/>
                </a:moveTo>
                <a:cubicBezTo>
                  <a:pt x="857" y="1799"/>
                  <a:pt x="829" y="1906"/>
                  <a:pt x="933" y="1692"/>
                </a:cubicBezTo>
                <a:cubicBezTo>
                  <a:pt x="1037" y="1479"/>
                  <a:pt x="1357" y="678"/>
                  <a:pt x="1509" y="411"/>
                </a:cubicBezTo>
                <a:cubicBezTo>
                  <a:pt x="1661" y="144"/>
                  <a:pt x="1741" y="109"/>
                  <a:pt x="1845" y="91"/>
                </a:cubicBezTo>
                <a:cubicBezTo>
                  <a:pt x="1949" y="73"/>
                  <a:pt x="1941" y="2"/>
                  <a:pt x="2133" y="305"/>
                </a:cubicBezTo>
                <a:cubicBezTo>
                  <a:pt x="2325" y="607"/>
                  <a:pt x="2813" y="1746"/>
                  <a:pt x="2997" y="1906"/>
                </a:cubicBezTo>
                <a:cubicBezTo>
                  <a:pt x="3181" y="2066"/>
                  <a:pt x="3165" y="1462"/>
                  <a:pt x="3237" y="1266"/>
                </a:cubicBezTo>
                <a:cubicBezTo>
                  <a:pt x="3309" y="1070"/>
                  <a:pt x="3362" y="839"/>
                  <a:pt x="3429" y="731"/>
                </a:cubicBezTo>
                <a:cubicBezTo>
                  <a:pt x="3496" y="623"/>
                  <a:pt x="3580" y="613"/>
                  <a:pt x="3640" y="619"/>
                </a:cubicBezTo>
                <a:cubicBezTo>
                  <a:pt x="3700" y="625"/>
                  <a:pt x="3726" y="679"/>
                  <a:pt x="3787" y="765"/>
                </a:cubicBezTo>
                <a:cubicBezTo>
                  <a:pt x="3848" y="851"/>
                  <a:pt x="3886" y="1007"/>
                  <a:pt x="4006" y="1137"/>
                </a:cubicBezTo>
                <a:cubicBezTo>
                  <a:pt x="4126" y="1267"/>
                  <a:pt x="4429" y="1561"/>
                  <a:pt x="4509" y="1547"/>
                </a:cubicBezTo>
                <a:cubicBezTo>
                  <a:pt x="4589" y="1533"/>
                  <a:pt x="4481" y="1134"/>
                  <a:pt x="4485" y="1052"/>
                </a:cubicBezTo>
                <a:cubicBezTo>
                  <a:pt x="4489" y="970"/>
                  <a:pt x="4454" y="1027"/>
                  <a:pt x="4533" y="1052"/>
                </a:cubicBezTo>
                <a:cubicBezTo>
                  <a:pt x="4612" y="1077"/>
                  <a:pt x="4859" y="1221"/>
                  <a:pt x="4957" y="1202"/>
                </a:cubicBezTo>
                <a:cubicBezTo>
                  <a:pt x="5055" y="1183"/>
                  <a:pt x="5065" y="980"/>
                  <a:pt x="5122" y="937"/>
                </a:cubicBezTo>
                <a:cubicBezTo>
                  <a:pt x="5179" y="894"/>
                  <a:pt x="5284" y="1018"/>
                  <a:pt x="5301" y="946"/>
                </a:cubicBezTo>
                <a:cubicBezTo>
                  <a:pt x="5318" y="874"/>
                  <a:pt x="5190" y="614"/>
                  <a:pt x="5222" y="507"/>
                </a:cubicBezTo>
                <a:cubicBezTo>
                  <a:pt x="5254" y="400"/>
                  <a:pt x="5388" y="388"/>
                  <a:pt x="5493" y="305"/>
                </a:cubicBezTo>
                <a:cubicBezTo>
                  <a:pt x="5598" y="222"/>
                  <a:pt x="5741" y="15"/>
                  <a:pt x="5853" y="8"/>
                </a:cubicBezTo>
                <a:cubicBezTo>
                  <a:pt x="5965" y="0"/>
                  <a:pt x="6067" y="192"/>
                  <a:pt x="6164" y="257"/>
                </a:cubicBezTo>
                <a:cubicBezTo>
                  <a:pt x="6261" y="321"/>
                  <a:pt x="6371" y="333"/>
                  <a:pt x="6438" y="397"/>
                </a:cubicBezTo>
                <a:cubicBezTo>
                  <a:pt x="6505" y="460"/>
                  <a:pt x="6526" y="570"/>
                  <a:pt x="6566" y="637"/>
                </a:cubicBezTo>
                <a:cubicBezTo>
                  <a:pt x="6606" y="705"/>
                  <a:pt x="6631" y="720"/>
                  <a:pt x="6676" y="807"/>
                </a:cubicBezTo>
                <a:cubicBezTo>
                  <a:pt x="6721" y="893"/>
                  <a:pt x="6861" y="1020"/>
                  <a:pt x="6837" y="1159"/>
                </a:cubicBezTo>
                <a:cubicBezTo>
                  <a:pt x="6813" y="1298"/>
                  <a:pt x="6644" y="1556"/>
                  <a:pt x="6530" y="1641"/>
                </a:cubicBezTo>
                <a:cubicBezTo>
                  <a:pt x="6416" y="1726"/>
                  <a:pt x="6323" y="1664"/>
                  <a:pt x="6155" y="1669"/>
                </a:cubicBezTo>
                <a:cubicBezTo>
                  <a:pt x="5987" y="1674"/>
                  <a:pt x="5669" y="1684"/>
                  <a:pt x="5524" y="1669"/>
                </a:cubicBezTo>
                <a:cubicBezTo>
                  <a:pt x="5379" y="1654"/>
                  <a:pt x="6083" y="1538"/>
                  <a:pt x="5286" y="1577"/>
                </a:cubicBezTo>
                <a:cubicBezTo>
                  <a:pt x="4489" y="1616"/>
                  <a:pt x="1482" y="1851"/>
                  <a:pt x="741" y="1906"/>
                </a:cubicBezTo>
                <a:cubicBezTo>
                  <a:pt x="0" y="1961"/>
                  <a:pt x="361" y="1933"/>
                  <a:pt x="837" y="1906"/>
                </a:cubicBez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1" name="Group 13"/>
          <p:cNvGrpSpPr>
            <a:grpSpLocks/>
          </p:cNvGrpSpPr>
          <p:nvPr/>
        </p:nvGrpSpPr>
        <p:grpSpPr bwMode="auto">
          <a:xfrm rot="608784">
            <a:off x="2516188" y="6627813"/>
            <a:ext cx="762000" cy="460375"/>
            <a:chOff x="3815256" y="1584434"/>
            <a:chExt cx="2088930" cy="2225566"/>
          </a:xfrm>
        </p:grpSpPr>
        <p:sp>
          <p:nvSpPr>
            <p:cNvPr id="2" name="Freeform 1718"/>
            <p:cNvSpPr/>
            <p:nvPr/>
          </p:nvSpPr>
          <p:spPr>
            <a:xfrm>
              <a:off x="3805923" y="2684035"/>
              <a:ext cx="1405677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430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3" name="Freeform 1720"/>
              <p:cNvSpPr/>
              <p:nvPr/>
            </p:nvSpPr>
            <p:spPr>
              <a:xfrm>
                <a:off x="3837482" y="2711477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4" name="Freeform 1721"/>
              <p:cNvSpPr/>
              <p:nvPr/>
            </p:nvSpPr>
            <p:spPr>
              <a:xfrm>
                <a:off x="3934929" y="1556483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5" name="Freeform 1722"/>
              <p:cNvSpPr/>
              <p:nvPr/>
            </p:nvSpPr>
            <p:spPr>
              <a:xfrm>
                <a:off x="4073655" y="1624632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6434" name="Group 834"/>
          <p:cNvGrpSpPr>
            <a:grpSpLocks/>
          </p:cNvGrpSpPr>
          <p:nvPr/>
        </p:nvGrpSpPr>
        <p:grpSpPr bwMode="auto">
          <a:xfrm>
            <a:off x="990600" y="685800"/>
            <a:ext cx="1371600" cy="6600825"/>
            <a:chOff x="3216" y="672"/>
            <a:chExt cx="528" cy="1470"/>
          </a:xfrm>
        </p:grpSpPr>
        <p:sp>
          <p:nvSpPr>
            <p:cNvPr id="26435" name="Freeform 835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6" name="AutoShape 836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7" name="AutoShape 837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8" name="AutoShape 838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9" name="AutoShape 839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0" name="AutoShape 840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6441" name="Tieng ga gay (Nhac Chuong) - Dang cap nhat [NCT 949463806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42" name="Tieng ga gay (Nhac Chuong) - Dang cap nhat [NCT 9494638065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 rot="588802">
            <a:off x="4876800" y="4953000"/>
            <a:ext cx="685800" cy="612775"/>
            <a:chOff x="3815256" y="1584434"/>
            <a:chExt cx="2088930" cy="2225566"/>
          </a:xfrm>
        </p:grpSpPr>
        <p:sp>
          <p:nvSpPr>
            <p:cNvPr id="7" name="Freeform 1718"/>
            <p:cNvSpPr/>
            <p:nvPr/>
          </p:nvSpPr>
          <p:spPr>
            <a:xfrm>
              <a:off x="3808293" y="2683391"/>
              <a:ext cx="1407128" cy="1083954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445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8" name="Freeform 1720"/>
              <p:cNvSpPr/>
              <p:nvPr/>
            </p:nvSpPr>
            <p:spPr>
              <a:xfrm>
                <a:off x="3842973" y="2714290"/>
                <a:ext cx="1257226" cy="974404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9" name="Freeform 1721"/>
              <p:cNvSpPr/>
              <p:nvPr/>
            </p:nvSpPr>
            <p:spPr>
              <a:xfrm>
                <a:off x="3933070" y="1559040"/>
                <a:ext cx="1929357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0" name="Freeform 1722"/>
              <p:cNvSpPr/>
              <p:nvPr/>
            </p:nvSpPr>
            <p:spPr>
              <a:xfrm>
                <a:off x="4073937" y="1629300"/>
                <a:ext cx="1755280" cy="2150610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4850264">
            <a:off x="1982788" y="6627812"/>
            <a:ext cx="762000" cy="460375"/>
            <a:chOff x="3815256" y="1584434"/>
            <a:chExt cx="2088930" cy="2225566"/>
          </a:xfrm>
        </p:grpSpPr>
        <p:sp>
          <p:nvSpPr>
            <p:cNvPr id="12" name="Freeform 1718"/>
            <p:cNvSpPr/>
            <p:nvPr/>
          </p:nvSpPr>
          <p:spPr>
            <a:xfrm>
              <a:off x="3809708" y="2698747"/>
              <a:ext cx="1405674" cy="1082088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451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3" name="Freeform 1720"/>
              <p:cNvSpPr/>
              <p:nvPr/>
            </p:nvSpPr>
            <p:spPr>
              <a:xfrm>
                <a:off x="3837790" y="2724490"/>
                <a:ext cx="1262061" cy="974642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4" name="Freeform 1721"/>
              <p:cNvSpPr/>
              <p:nvPr/>
            </p:nvSpPr>
            <p:spPr>
              <a:xfrm>
                <a:off x="3935060" y="1564516"/>
                <a:ext cx="1927906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5" name="Freeform 1722"/>
              <p:cNvSpPr/>
              <p:nvPr/>
            </p:nvSpPr>
            <p:spPr>
              <a:xfrm>
                <a:off x="4072243" y="1633316"/>
                <a:ext cx="1758182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sp>
        <p:nvSpPr>
          <p:cNvPr id="26455" name="Freeform 855"/>
          <p:cNvSpPr>
            <a:spLocks/>
          </p:cNvSpPr>
          <p:nvPr/>
        </p:nvSpPr>
        <p:spPr bwMode="auto">
          <a:xfrm>
            <a:off x="-2286000" y="-1524000"/>
            <a:ext cx="11430000" cy="8767763"/>
          </a:xfrm>
          <a:custGeom>
            <a:avLst/>
            <a:gdLst>
              <a:gd name="T0" fmla="*/ 1376 w 2000"/>
              <a:gd name="T1" fmla="*/ 3864 h 3936"/>
              <a:gd name="T2" fmla="*/ 1424 w 2000"/>
              <a:gd name="T3" fmla="*/ 3816 h 3936"/>
              <a:gd name="T4" fmla="*/ 1280 w 2000"/>
              <a:gd name="T5" fmla="*/ 3144 h 3936"/>
              <a:gd name="T6" fmla="*/ 1232 w 2000"/>
              <a:gd name="T7" fmla="*/ 2424 h 3936"/>
              <a:gd name="T8" fmla="*/ 1280 w 2000"/>
              <a:gd name="T9" fmla="*/ 1656 h 3936"/>
              <a:gd name="T10" fmla="*/ 1568 w 2000"/>
              <a:gd name="T11" fmla="*/ 936 h 3936"/>
              <a:gd name="T12" fmla="*/ 1952 w 2000"/>
              <a:gd name="T13" fmla="*/ 504 h 3936"/>
              <a:gd name="T14" fmla="*/ 1856 w 2000"/>
              <a:gd name="T15" fmla="*/ 456 h 3936"/>
              <a:gd name="T16" fmla="*/ 1424 w 2000"/>
              <a:gd name="T17" fmla="*/ 936 h 3936"/>
              <a:gd name="T18" fmla="*/ 1136 w 2000"/>
              <a:gd name="T19" fmla="*/ 1800 h 3936"/>
              <a:gd name="T20" fmla="*/ 1136 w 2000"/>
              <a:gd name="T21" fmla="*/ 1320 h 3936"/>
              <a:gd name="T22" fmla="*/ 1280 w 2000"/>
              <a:gd name="T23" fmla="*/ 360 h 3936"/>
              <a:gd name="T24" fmla="*/ 1328 w 2000"/>
              <a:gd name="T25" fmla="*/ 120 h 3936"/>
              <a:gd name="T26" fmla="*/ 1232 w 2000"/>
              <a:gd name="T27" fmla="*/ 120 h 3936"/>
              <a:gd name="T28" fmla="*/ 1088 w 2000"/>
              <a:gd name="T29" fmla="*/ 840 h 3936"/>
              <a:gd name="T30" fmla="*/ 1088 w 2000"/>
              <a:gd name="T31" fmla="*/ 600 h 3936"/>
              <a:gd name="T32" fmla="*/ 1040 w 2000"/>
              <a:gd name="T33" fmla="*/ 456 h 3936"/>
              <a:gd name="T34" fmla="*/ 944 w 2000"/>
              <a:gd name="T35" fmla="*/ 600 h 3936"/>
              <a:gd name="T36" fmla="*/ 944 w 2000"/>
              <a:gd name="T37" fmla="*/ 1272 h 3936"/>
              <a:gd name="T38" fmla="*/ 933 w 2000"/>
              <a:gd name="T39" fmla="*/ 1277 h 3936"/>
              <a:gd name="T40" fmla="*/ 800 w 2000"/>
              <a:gd name="T41" fmla="*/ 1032 h 3936"/>
              <a:gd name="T42" fmla="*/ 560 w 2000"/>
              <a:gd name="T43" fmla="*/ 696 h 3936"/>
              <a:gd name="T44" fmla="*/ 128 w 2000"/>
              <a:gd name="T45" fmla="*/ 648 h 3936"/>
              <a:gd name="T46" fmla="*/ 32 w 2000"/>
              <a:gd name="T47" fmla="*/ 696 h 3936"/>
              <a:gd name="T48" fmla="*/ 320 w 2000"/>
              <a:gd name="T49" fmla="*/ 744 h 3936"/>
              <a:gd name="T50" fmla="*/ 656 w 2000"/>
              <a:gd name="T51" fmla="*/ 1032 h 3936"/>
              <a:gd name="T52" fmla="*/ 795 w 2000"/>
              <a:gd name="T53" fmla="*/ 1322 h 3936"/>
              <a:gd name="T54" fmla="*/ 914 w 2000"/>
              <a:gd name="T55" fmla="*/ 1661 h 3936"/>
              <a:gd name="T56" fmla="*/ 951 w 2000"/>
              <a:gd name="T57" fmla="*/ 1907 h 3936"/>
              <a:gd name="T58" fmla="*/ 987 w 2000"/>
              <a:gd name="T59" fmla="*/ 2346 h 3936"/>
              <a:gd name="T60" fmla="*/ 960 w 2000"/>
              <a:gd name="T61" fmla="*/ 2529 h 3936"/>
              <a:gd name="T62" fmla="*/ 896 w 2000"/>
              <a:gd name="T63" fmla="*/ 2520 h 3936"/>
              <a:gd name="T64" fmla="*/ 1015 w 2000"/>
              <a:gd name="T65" fmla="*/ 2776 h 3936"/>
              <a:gd name="T66" fmla="*/ 978 w 2000"/>
              <a:gd name="T67" fmla="*/ 2639 h 3936"/>
              <a:gd name="T68" fmla="*/ 969 w 2000"/>
              <a:gd name="T69" fmla="*/ 2630 h 3936"/>
              <a:gd name="T70" fmla="*/ 997 w 2000"/>
              <a:gd name="T71" fmla="*/ 2813 h 3936"/>
              <a:gd name="T72" fmla="*/ 944 w 2000"/>
              <a:gd name="T73" fmla="*/ 2664 h 3936"/>
              <a:gd name="T74" fmla="*/ 896 w 2000"/>
              <a:gd name="T75" fmla="*/ 2520 h 3936"/>
              <a:gd name="T76" fmla="*/ 944 w 2000"/>
              <a:gd name="T77" fmla="*/ 2424 h 3936"/>
              <a:gd name="T78" fmla="*/ 942 w 2000"/>
              <a:gd name="T79" fmla="*/ 2483 h 3936"/>
              <a:gd name="T80" fmla="*/ 969 w 2000"/>
              <a:gd name="T81" fmla="*/ 2584 h 3936"/>
              <a:gd name="T82" fmla="*/ 1006 w 2000"/>
              <a:gd name="T83" fmla="*/ 2831 h 3936"/>
              <a:gd name="T84" fmla="*/ 923 w 2000"/>
              <a:gd name="T85" fmla="*/ 2785 h 3936"/>
              <a:gd name="T86" fmla="*/ 992 w 2000"/>
              <a:gd name="T87" fmla="*/ 3048 h 3936"/>
              <a:gd name="T88" fmla="*/ 992 w 2000"/>
              <a:gd name="T89" fmla="*/ 3288 h 3936"/>
              <a:gd name="T90" fmla="*/ 923 w 2000"/>
              <a:gd name="T91" fmla="*/ 3507 h 3936"/>
              <a:gd name="T92" fmla="*/ 704 w 2000"/>
              <a:gd name="T93" fmla="*/ 3768 h 3936"/>
              <a:gd name="T94" fmla="*/ 752 w 2000"/>
              <a:gd name="T95" fmla="*/ 3816 h 3936"/>
              <a:gd name="T96" fmla="*/ 1040 w 2000"/>
              <a:gd name="T97" fmla="*/ 3816 h 3936"/>
              <a:gd name="T98" fmla="*/ 1280 w 2000"/>
              <a:gd name="T99" fmla="*/ 3864 h 3936"/>
              <a:gd name="T100" fmla="*/ 1376 w 2000"/>
              <a:gd name="T101" fmla="*/ 3864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00" h="3936">
                <a:moveTo>
                  <a:pt x="1376" y="3864"/>
                </a:moveTo>
                <a:cubicBezTo>
                  <a:pt x="1400" y="3856"/>
                  <a:pt x="1440" y="3936"/>
                  <a:pt x="1424" y="3816"/>
                </a:cubicBezTo>
                <a:cubicBezTo>
                  <a:pt x="1408" y="3696"/>
                  <a:pt x="1312" y="3376"/>
                  <a:pt x="1280" y="3144"/>
                </a:cubicBezTo>
                <a:cubicBezTo>
                  <a:pt x="1248" y="2912"/>
                  <a:pt x="1232" y="2672"/>
                  <a:pt x="1232" y="2424"/>
                </a:cubicBezTo>
                <a:cubicBezTo>
                  <a:pt x="1232" y="2176"/>
                  <a:pt x="1224" y="1904"/>
                  <a:pt x="1280" y="1656"/>
                </a:cubicBezTo>
                <a:cubicBezTo>
                  <a:pt x="1336" y="1408"/>
                  <a:pt x="1456" y="1128"/>
                  <a:pt x="1568" y="936"/>
                </a:cubicBezTo>
                <a:cubicBezTo>
                  <a:pt x="1680" y="744"/>
                  <a:pt x="1904" y="584"/>
                  <a:pt x="1952" y="504"/>
                </a:cubicBezTo>
                <a:cubicBezTo>
                  <a:pt x="2000" y="424"/>
                  <a:pt x="1944" y="384"/>
                  <a:pt x="1856" y="456"/>
                </a:cubicBezTo>
                <a:cubicBezTo>
                  <a:pt x="1768" y="528"/>
                  <a:pt x="1544" y="712"/>
                  <a:pt x="1424" y="936"/>
                </a:cubicBezTo>
                <a:cubicBezTo>
                  <a:pt x="1304" y="1160"/>
                  <a:pt x="1184" y="1736"/>
                  <a:pt x="1136" y="1800"/>
                </a:cubicBezTo>
                <a:cubicBezTo>
                  <a:pt x="1088" y="1864"/>
                  <a:pt x="1112" y="1560"/>
                  <a:pt x="1136" y="1320"/>
                </a:cubicBezTo>
                <a:cubicBezTo>
                  <a:pt x="1160" y="1080"/>
                  <a:pt x="1248" y="560"/>
                  <a:pt x="1280" y="360"/>
                </a:cubicBezTo>
                <a:cubicBezTo>
                  <a:pt x="1312" y="160"/>
                  <a:pt x="1336" y="160"/>
                  <a:pt x="1328" y="120"/>
                </a:cubicBezTo>
                <a:cubicBezTo>
                  <a:pt x="1320" y="80"/>
                  <a:pt x="1272" y="0"/>
                  <a:pt x="1232" y="120"/>
                </a:cubicBezTo>
                <a:cubicBezTo>
                  <a:pt x="1192" y="240"/>
                  <a:pt x="1112" y="760"/>
                  <a:pt x="1088" y="840"/>
                </a:cubicBezTo>
                <a:cubicBezTo>
                  <a:pt x="1064" y="920"/>
                  <a:pt x="1096" y="664"/>
                  <a:pt x="1088" y="600"/>
                </a:cubicBezTo>
                <a:cubicBezTo>
                  <a:pt x="1080" y="536"/>
                  <a:pt x="1064" y="456"/>
                  <a:pt x="1040" y="456"/>
                </a:cubicBezTo>
                <a:cubicBezTo>
                  <a:pt x="1016" y="456"/>
                  <a:pt x="960" y="464"/>
                  <a:pt x="944" y="600"/>
                </a:cubicBezTo>
                <a:cubicBezTo>
                  <a:pt x="928" y="736"/>
                  <a:pt x="946" y="1159"/>
                  <a:pt x="944" y="1272"/>
                </a:cubicBezTo>
                <a:cubicBezTo>
                  <a:pt x="942" y="1385"/>
                  <a:pt x="957" y="1317"/>
                  <a:pt x="933" y="1277"/>
                </a:cubicBezTo>
                <a:cubicBezTo>
                  <a:pt x="909" y="1237"/>
                  <a:pt x="862" y="1129"/>
                  <a:pt x="800" y="1032"/>
                </a:cubicBezTo>
                <a:cubicBezTo>
                  <a:pt x="738" y="935"/>
                  <a:pt x="672" y="760"/>
                  <a:pt x="560" y="696"/>
                </a:cubicBezTo>
                <a:cubicBezTo>
                  <a:pt x="448" y="632"/>
                  <a:pt x="216" y="648"/>
                  <a:pt x="128" y="648"/>
                </a:cubicBezTo>
                <a:cubicBezTo>
                  <a:pt x="40" y="648"/>
                  <a:pt x="0" y="680"/>
                  <a:pt x="32" y="696"/>
                </a:cubicBezTo>
                <a:cubicBezTo>
                  <a:pt x="64" y="712"/>
                  <a:pt x="216" y="688"/>
                  <a:pt x="320" y="744"/>
                </a:cubicBezTo>
                <a:cubicBezTo>
                  <a:pt x="424" y="800"/>
                  <a:pt x="577" y="936"/>
                  <a:pt x="656" y="1032"/>
                </a:cubicBezTo>
                <a:cubicBezTo>
                  <a:pt x="735" y="1128"/>
                  <a:pt x="752" y="1217"/>
                  <a:pt x="795" y="1322"/>
                </a:cubicBezTo>
                <a:cubicBezTo>
                  <a:pt x="838" y="1427"/>
                  <a:pt x="888" y="1564"/>
                  <a:pt x="914" y="1661"/>
                </a:cubicBezTo>
                <a:cubicBezTo>
                  <a:pt x="940" y="1758"/>
                  <a:pt x="939" y="1793"/>
                  <a:pt x="951" y="1907"/>
                </a:cubicBezTo>
                <a:cubicBezTo>
                  <a:pt x="963" y="2021"/>
                  <a:pt x="986" y="2242"/>
                  <a:pt x="987" y="2346"/>
                </a:cubicBezTo>
                <a:cubicBezTo>
                  <a:pt x="988" y="2450"/>
                  <a:pt x="975" y="2500"/>
                  <a:pt x="960" y="2529"/>
                </a:cubicBezTo>
                <a:cubicBezTo>
                  <a:pt x="945" y="2558"/>
                  <a:pt x="887" y="2479"/>
                  <a:pt x="896" y="2520"/>
                </a:cubicBezTo>
                <a:cubicBezTo>
                  <a:pt x="905" y="2561"/>
                  <a:pt x="1001" y="2756"/>
                  <a:pt x="1015" y="2776"/>
                </a:cubicBezTo>
                <a:cubicBezTo>
                  <a:pt x="1029" y="2796"/>
                  <a:pt x="986" y="2663"/>
                  <a:pt x="978" y="2639"/>
                </a:cubicBezTo>
                <a:cubicBezTo>
                  <a:pt x="970" y="2615"/>
                  <a:pt x="966" y="2601"/>
                  <a:pt x="969" y="2630"/>
                </a:cubicBezTo>
                <a:cubicBezTo>
                  <a:pt x="972" y="2659"/>
                  <a:pt x="1001" y="2807"/>
                  <a:pt x="997" y="2813"/>
                </a:cubicBezTo>
                <a:cubicBezTo>
                  <a:pt x="993" y="2819"/>
                  <a:pt x="961" y="2713"/>
                  <a:pt x="944" y="2664"/>
                </a:cubicBezTo>
                <a:cubicBezTo>
                  <a:pt x="927" y="2615"/>
                  <a:pt x="896" y="2560"/>
                  <a:pt x="896" y="2520"/>
                </a:cubicBezTo>
                <a:cubicBezTo>
                  <a:pt x="896" y="2480"/>
                  <a:pt x="936" y="2430"/>
                  <a:pt x="944" y="2424"/>
                </a:cubicBezTo>
                <a:cubicBezTo>
                  <a:pt x="952" y="2418"/>
                  <a:pt x="938" y="2456"/>
                  <a:pt x="942" y="2483"/>
                </a:cubicBezTo>
                <a:cubicBezTo>
                  <a:pt x="946" y="2510"/>
                  <a:pt x="958" y="2526"/>
                  <a:pt x="969" y="2584"/>
                </a:cubicBezTo>
                <a:cubicBezTo>
                  <a:pt x="980" y="2642"/>
                  <a:pt x="1014" y="2798"/>
                  <a:pt x="1006" y="2831"/>
                </a:cubicBezTo>
                <a:cubicBezTo>
                  <a:pt x="998" y="2864"/>
                  <a:pt x="925" y="2749"/>
                  <a:pt x="923" y="2785"/>
                </a:cubicBezTo>
                <a:cubicBezTo>
                  <a:pt x="921" y="2821"/>
                  <a:pt x="981" y="2964"/>
                  <a:pt x="992" y="3048"/>
                </a:cubicBezTo>
                <a:cubicBezTo>
                  <a:pt x="1003" y="3132"/>
                  <a:pt x="1003" y="3212"/>
                  <a:pt x="992" y="3288"/>
                </a:cubicBezTo>
                <a:cubicBezTo>
                  <a:pt x="981" y="3364"/>
                  <a:pt x="971" y="3427"/>
                  <a:pt x="923" y="3507"/>
                </a:cubicBezTo>
                <a:cubicBezTo>
                  <a:pt x="875" y="3587"/>
                  <a:pt x="732" y="3717"/>
                  <a:pt x="704" y="3768"/>
                </a:cubicBezTo>
                <a:cubicBezTo>
                  <a:pt x="676" y="3819"/>
                  <a:pt x="696" y="3808"/>
                  <a:pt x="752" y="3816"/>
                </a:cubicBezTo>
                <a:cubicBezTo>
                  <a:pt x="808" y="3824"/>
                  <a:pt x="952" y="3808"/>
                  <a:pt x="1040" y="3816"/>
                </a:cubicBezTo>
                <a:cubicBezTo>
                  <a:pt x="1128" y="3824"/>
                  <a:pt x="1216" y="3856"/>
                  <a:pt x="1280" y="3864"/>
                </a:cubicBezTo>
                <a:cubicBezTo>
                  <a:pt x="1344" y="3872"/>
                  <a:pt x="1352" y="3872"/>
                  <a:pt x="1376" y="3864"/>
                </a:cubicBez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100000">
                <a:srgbClr val="996600"/>
              </a:gs>
            </a:gsLst>
            <a:lin ang="5400000" scaled="1"/>
          </a:gradFill>
          <a:ln>
            <a:noFill/>
          </a:ln>
          <a:effectLst>
            <a:outerShdw sy="5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 rot="588802">
            <a:off x="1752600" y="3733800"/>
            <a:ext cx="914400" cy="522288"/>
            <a:chOff x="3815256" y="1584434"/>
            <a:chExt cx="2088930" cy="2225566"/>
          </a:xfrm>
        </p:grpSpPr>
        <p:sp>
          <p:nvSpPr>
            <p:cNvPr id="17" name="Freeform 1718"/>
            <p:cNvSpPr/>
            <p:nvPr/>
          </p:nvSpPr>
          <p:spPr>
            <a:xfrm>
              <a:off x="3807584" y="2683262"/>
              <a:ext cx="1410754" cy="1082341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458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8" name="Freeform 1720"/>
              <p:cNvSpPr/>
              <p:nvPr/>
            </p:nvSpPr>
            <p:spPr>
              <a:xfrm>
                <a:off x="3844300" y="2708917"/>
                <a:ext cx="1258434" cy="97410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9" name="Freeform 1721"/>
              <p:cNvSpPr/>
              <p:nvPr/>
            </p:nvSpPr>
            <p:spPr>
              <a:xfrm>
                <a:off x="3933116" y="1558421"/>
                <a:ext cx="1929359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0" name="Freeform 1722"/>
              <p:cNvSpPr/>
              <p:nvPr/>
            </p:nvSpPr>
            <p:spPr>
              <a:xfrm>
                <a:off x="4074511" y="1629529"/>
                <a:ext cx="1755281" cy="2144386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1" name="Group 13"/>
          <p:cNvGrpSpPr>
            <a:grpSpLocks/>
          </p:cNvGrpSpPr>
          <p:nvPr/>
        </p:nvGrpSpPr>
        <p:grpSpPr bwMode="auto">
          <a:xfrm rot="588802">
            <a:off x="2819400" y="2590800"/>
            <a:ext cx="533400" cy="460375"/>
            <a:chOff x="3815256" y="1584434"/>
            <a:chExt cx="2088930" cy="2225566"/>
          </a:xfrm>
        </p:grpSpPr>
        <p:sp>
          <p:nvSpPr>
            <p:cNvPr id="22" name="Freeform 1718"/>
            <p:cNvSpPr/>
            <p:nvPr/>
          </p:nvSpPr>
          <p:spPr>
            <a:xfrm>
              <a:off x="3802565" y="2686849"/>
              <a:ext cx="1411269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464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23" name="Freeform 1720"/>
              <p:cNvSpPr/>
              <p:nvPr/>
            </p:nvSpPr>
            <p:spPr>
              <a:xfrm>
                <a:off x="3834054" y="2703044"/>
                <a:ext cx="1262059" cy="97464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4" name="Freeform 1721"/>
              <p:cNvSpPr/>
              <p:nvPr/>
            </p:nvSpPr>
            <p:spPr>
              <a:xfrm>
                <a:off x="3929656" y="155390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5" name="Freeform 1722"/>
              <p:cNvSpPr/>
              <p:nvPr/>
            </p:nvSpPr>
            <p:spPr>
              <a:xfrm>
                <a:off x="4071002" y="1619621"/>
                <a:ext cx="1753208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6" name="Group 13"/>
          <p:cNvGrpSpPr>
            <a:grpSpLocks/>
          </p:cNvGrpSpPr>
          <p:nvPr/>
        </p:nvGrpSpPr>
        <p:grpSpPr bwMode="auto">
          <a:xfrm rot="588802">
            <a:off x="1676400" y="2438400"/>
            <a:ext cx="533400" cy="460375"/>
            <a:chOff x="3815256" y="1584434"/>
            <a:chExt cx="2088930" cy="2225566"/>
          </a:xfrm>
        </p:grpSpPr>
        <p:sp>
          <p:nvSpPr>
            <p:cNvPr id="27" name="Freeform 1718"/>
            <p:cNvSpPr/>
            <p:nvPr/>
          </p:nvSpPr>
          <p:spPr>
            <a:xfrm>
              <a:off x="3802565" y="2686849"/>
              <a:ext cx="1411269" cy="1082083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470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28" name="Freeform 1720"/>
              <p:cNvSpPr/>
              <p:nvPr/>
            </p:nvSpPr>
            <p:spPr>
              <a:xfrm>
                <a:off x="3834054" y="2703044"/>
                <a:ext cx="1262059" cy="974647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9" name="Freeform 1721"/>
              <p:cNvSpPr/>
              <p:nvPr/>
            </p:nvSpPr>
            <p:spPr>
              <a:xfrm>
                <a:off x="3929656" y="1553903"/>
                <a:ext cx="1927285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30" name="Freeform 1722"/>
              <p:cNvSpPr/>
              <p:nvPr/>
            </p:nvSpPr>
            <p:spPr>
              <a:xfrm>
                <a:off x="4071002" y="1619621"/>
                <a:ext cx="1753208" cy="2148822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6474" name="Group 874"/>
          <p:cNvGrpSpPr>
            <a:grpSpLocks/>
          </p:cNvGrpSpPr>
          <p:nvPr/>
        </p:nvGrpSpPr>
        <p:grpSpPr bwMode="auto">
          <a:xfrm>
            <a:off x="1066800" y="3657600"/>
            <a:ext cx="1138238" cy="752475"/>
            <a:chOff x="768" y="2448"/>
            <a:chExt cx="640" cy="510"/>
          </a:xfrm>
        </p:grpSpPr>
        <p:sp>
          <p:nvSpPr>
            <p:cNvPr id="26475" name="Freeform 875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6" name="Freeform 876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7" name="Freeform 877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78" name="Group 878"/>
          <p:cNvGrpSpPr>
            <a:grpSpLocks/>
          </p:cNvGrpSpPr>
          <p:nvPr/>
        </p:nvGrpSpPr>
        <p:grpSpPr bwMode="auto">
          <a:xfrm>
            <a:off x="2895600" y="762000"/>
            <a:ext cx="1371600" cy="752475"/>
            <a:chOff x="768" y="2448"/>
            <a:chExt cx="640" cy="510"/>
          </a:xfrm>
        </p:grpSpPr>
        <p:sp>
          <p:nvSpPr>
            <p:cNvPr id="26479" name="Freeform 879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0" name="Freeform 880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1" name="Freeform 881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86" name="Group 886"/>
          <p:cNvGrpSpPr>
            <a:grpSpLocks/>
          </p:cNvGrpSpPr>
          <p:nvPr/>
        </p:nvGrpSpPr>
        <p:grpSpPr bwMode="auto">
          <a:xfrm>
            <a:off x="0" y="2895600"/>
            <a:ext cx="1138238" cy="752475"/>
            <a:chOff x="768" y="2448"/>
            <a:chExt cx="640" cy="510"/>
          </a:xfrm>
        </p:grpSpPr>
        <p:sp>
          <p:nvSpPr>
            <p:cNvPr id="26487" name="Freeform 887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8" name="Freeform 888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9" name="Freeform 889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90" name="Group 890"/>
          <p:cNvGrpSpPr>
            <a:grpSpLocks/>
          </p:cNvGrpSpPr>
          <p:nvPr/>
        </p:nvGrpSpPr>
        <p:grpSpPr bwMode="auto">
          <a:xfrm>
            <a:off x="0" y="0"/>
            <a:ext cx="1138238" cy="752475"/>
            <a:chOff x="768" y="2448"/>
            <a:chExt cx="640" cy="510"/>
          </a:xfrm>
        </p:grpSpPr>
        <p:sp>
          <p:nvSpPr>
            <p:cNvPr id="26491" name="Freeform 891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2" name="Freeform 892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3" name="Freeform 893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94" name="Group 894"/>
          <p:cNvGrpSpPr>
            <a:grpSpLocks/>
          </p:cNvGrpSpPr>
          <p:nvPr/>
        </p:nvGrpSpPr>
        <p:grpSpPr bwMode="auto">
          <a:xfrm>
            <a:off x="5791200" y="0"/>
            <a:ext cx="1447800" cy="981075"/>
            <a:chOff x="768" y="2448"/>
            <a:chExt cx="640" cy="510"/>
          </a:xfrm>
        </p:grpSpPr>
        <p:sp>
          <p:nvSpPr>
            <p:cNvPr id="26495" name="Freeform 895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6" name="Freeform 896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7" name="Freeform 897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39" name="Group 939"/>
          <p:cNvGrpSpPr>
            <a:grpSpLocks/>
          </p:cNvGrpSpPr>
          <p:nvPr/>
        </p:nvGrpSpPr>
        <p:grpSpPr bwMode="auto">
          <a:xfrm>
            <a:off x="2209800" y="1143000"/>
            <a:ext cx="1371600" cy="1438275"/>
            <a:chOff x="768" y="2448"/>
            <a:chExt cx="640" cy="510"/>
          </a:xfrm>
        </p:grpSpPr>
        <p:sp>
          <p:nvSpPr>
            <p:cNvPr id="26540" name="Freeform 94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1" name="Freeform 94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2" name="Freeform 94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43" name="Group 943"/>
          <p:cNvGrpSpPr>
            <a:grpSpLocks/>
          </p:cNvGrpSpPr>
          <p:nvPr/>
        </p:nvGrpSpPr>
        <p:grpSpPr bwMode="auto">
          <a:xfrm>
            <a:off x="3276600" y="152400"/>
            <a:ext cx="1371600" cy="752475"/>
            <a:chOff x="768" y="2448"/>
            <a:chExt cx="640" cy="510"/>
          </a:xfrm>
        </p:grpSpPr>
        <p:sp>
          <p:nvSpPr>
            <p:cNvPr id="26544" name="Freeform 94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5" name="Freeform 94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6" name="Freeform 94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47" name="Group 947"/>
          <p:cNvGrpSpPr>
            <a:grpSpLocks/>
          </p:cNvGrpSpPr>
          <p:nvPr/>
        </p:nvGrpSpPr>
        <p:grpSpPr bwMode="auto">
          <a:xfrm>
            <a:off x="533400" y="304800"/>
            <a:ext cx="1371600" cy="752475"/>
            <a:chOff x="768" y="2448"/>
            <a:chExt cx="640" cy="510"/>
          </a:xfrm>
        </p:grpSpPr>
        <p:sp>
          <p:nvSpPr>
            <p:cNvPr id="26548" name="Freeform 948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9" name="Freeform 949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0" name="Freeform 950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51" name="Group 951"/>
          <p:cNvGrpSpPr>
            <a:grpSpLocks/>
          </p:cNvGrpSpPr>
          <p:nvPr/>
        </p:nvGrpSpPr>
        <p:grpSpPr bwMode="auto">
          <a:xfrm>
            <a:off x="1371600" y="685800"/>
            <a:ext cx="1371600" cy="1285875"/>
            <a:chOff x="768" y="2448"/>
            <a:chExt cx="640" cy="510"/>
          </a:xfrm>
        </p:grpSpPr>
        <p:sp>
          <p:nvSpPr>
            <p:cNvPr id="26552" name="Freeform 952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3" name="Freeform 953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4" name="Freeform 954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55" name="Group 955"/>
          <p:cNvGrpSpPr>
            <a:grpSpLocks/>
          </p:cNvGrpSpPr>
          <p:nvPr/>
        </p:nvGrpSpPr>
        <p:grpSpPr bwMode="auto">
          <a:xfrm>
            <a:off x="838200" y="2057400"/>
            <a:ext cx="2590800" cy="2505075"/>
            <a:chOff x="768" y="2448"/>
            <a:chExt cx="640" cy="510"/>
          </a:xfrm>
        </p:grpSpPr>
        <p:sp>
          <p:nvSpPr>
            <p:cNvPr id="26556" name="Freeform 956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7" name="Freeform 957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8" name="Freeform 958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59" name="Group 959"/>
          <p:cNvGrpSpPr>
            <a:grpSpLocks/>
          </p:cNvGrpSpPr>
          <p:nvPr/>
        </p:nvGrpSpPr>
        <p:grpSpPr bwMode="auto">
          <a:xfrm>
            <a:off x="4038600" y="457200"/>
            <a:ext cx="1524000" cy="1590675"/>
            <a:chOff x="768" y="2448"/>
            <a:chExt cx="640" cy="510"/>
          </a:xfrm>
        </p:grpSpPr>
        <p:sp>
          <p:nvSpPr>
            <p:cNvPr id="26560" name="Freeform 960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1" name="Freeform 961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2" name="Freeform 962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63" name="Group 963"/>
          <p:cNvGrpSpPr>
            <a:grpSpLocks/>
          </p:cNvGrpSpPr>
          <p:nvPr/>
        </p:nvGrpSpPr>
        <p:grpSpPr bwMode="auto">
          <a:xfrm>
            <a:off x="5105400" y="838200"/>
            <a:ext cx="1447800" cy="981075"/>
            <a:chOff x="768" y="2448"/>
            <a:chExt cx="640" cy="510"/>
          </a:xfrm>
        </p:grpSpPr>
        <p:sp>
          <p:nvSpPr>
            <p:cNvPr id="26564" name="Freeform 964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5" name="Freeform 965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6" name="Freeform 966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72" name="Group 972"/>
          <p:cNvGrpSpPr>
            <a:grpSpLocks/>
          </p:cNvGrpSpPr>
          <p:nvPr/>
        </p:nvGrpSpPr>
        <p:grpSpPr bwMode="auto">
          <a:xfrm>
            <a:off x="1295400" y="3505200"/>
            <a:ext cx="2590800" cy="2505075"/>
            <a:chOff x="768" y="2448"/>
            <a:chExt cx="640" cy="510"/>
          </a:xfrm>
        </p:grpSpPr>
        <p:sp>
          <p:nvSpPr>
            <p:cNvPr id="26573" name="Freeform 973"/>
            <p:cNvSpPr>
              <a:spLocks/>
            </p:cNvSpPr>
            <p:nvPr/>
          </p:nvSpPr>
          <p:spPr bwMode="auto">
            <a:xfrm>
              <a:off x="768" y="2496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4" name="Freeform 974"/>
            <p:cNvSpPr>
              <a:spLocks/>
            </p:cNvSpPr>
            <p:nvPr/>
          </p:nvSpPr>
          <p:spPr bwMode="auto">
            <a:xfrm rot="-1977654">
              <a:off x="882" y="2750"/>
              <a:ext cx="320" cy="208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5" name="Freeform 975"/>
            <p:cNvSpPr>
              <a:spLocks/>
            </p:cNvSpPr>
            <p:nvPr/>
          </p:nvSpPr>
          <p:spPr bwMode="auto">
            <a:xfrm rot="4519645">
              <a:off x="1048" y="2504"/>
              <a:ext cx="416" cy="304"/>
            </a:xfrm>
            <a:custGeom>
              <a:avLst/>
              <a:gdLst>
                <a:gd name="T0" fmla="*/ 832 w 848"/>
                <a:gd name="T1" fmla="*/ 392 h 496"/>
                <a:gd name="T2" fmla="*/ 688 w 848"/>
                <a:gd name="T3" fmla="*/ 488 h 496"/>
                <a:gd name="T4" fmla="*/ 496 w 848"/>
                <a:gd name="T5" fmla="*/ 440 h 496"/>
                <a:gd name="T6" fmla="*/ 256 w 848"/>
                <a:gd name="T7" fmla="*/ 152 h 496"/>
                <a:gd name="T8" fmla="*/ 16 w 848"/>
                <a:gd name="T9" fmla="*/ 56 h 496"/>
                <a:gd name="T10" fmla="*/ 160 w 848"/>
                <a:gd name="T11" fmla="*/ 8 h 496"/>
                <a:gd name="T12" fmla="*/ 448 w 848"/>
                <a:gd name="T13" fmla="*/ 8 h 496"/>
                <a:gd name="T14" fmla="*/ 640 w 848"/>
                <a:gd name="T15" fmla="*/ 56 h 496"/>
                <a:gd name="T16" fmla="*/ 784 w 848"/>
                <a:gd name="T17" fmla="*/ 200 h 496"/>
                <a:gd name="T18" fmla="*/ 784 w 848"/>
                <a:gd name="T19" fmla="*/ 344 h 496"/>
                <a:gd name="T20" fmla="*/ 640 w 848"/>
                <a:gd name="T21" fmla="*/ 248 h 496"/>
                <a:gd name="T22" fmla="*/ 304 w 848"/>
                <a:gd name="T23" fmla="*/ 104 h 496"/>
                <a:gd name="T24" fmla="*/ 496 w 848"/>
                <a:gd name="T25" fmla="*/ 200 h 496"/>
                <a:gd name="T26" fmla="*/ 688 w 848"/>
                <a:gd name="T27" fmla="*/ 296 h 496"/>
                <a:gd name="T28" fmla="*/ 784 w 848"/>
                <a:gd name="T29" fmla="*/ 344 h 496"/>
                <a:gd name="T30" fmla="*/ 832 w 848"/>
                <a:gd name="T31" fmla="*/ 3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8" h="496">
                  <a:moveTo>
                    <a:pt x="832" y="392"/>
                  </a:moveTo>
                  <a:cubicBezTo>
                    <a:pt x="816" y="416"/>
                    <a:pt x="744" y="480"/>
                    <a:pt x="688" y="488"/>
                  </a:cubicBezTo>
                  <a:cubicBezTo>
                    <a:pt x="632" y="496"/>
                    <a:pt x="568" y="496"/>
                    <a:pt x="496" y="440"/>
                  </a:cubicBezTo>
                  <a:cubicBezTo>
                    <a:pt x="424" y="384"/>
                    <a:pt x="336" y="216"/>
                    <a:pt x="256" y="152"/>
                  </a:cubicBezTo>
                  <a:cubicBezTo>
                    <a:pt x="176" y="88"/>
                    <a:pt x="32" y="80"/>
                    <a:pt x="16" y="56"/>
                  </a:cubicBezTo>
                  <a:cubicBezTo>
                    <a:pt x="0" y="32"/>
                    <a:pt x="88" y="16"/>
                    <a:pt x="160" y="8"/>
                  </a:cubicBezTo>
                  <a:cubicBezTo>
                    <a:pt x="232" y="0"/>
                    <a:pt x="368" y="0"/>
                    <a:pt x="448" y="8"/>
                  </a:cubicBezTo>
                  <a:cubicBezTo>
                    <a:pt x="528" y="16"/>
                    <a:pt x="584" y="24"/>
                    <a:pt x="640" y="56"/>
                  </a:cubicBezTo>
                  <a:cubicBezTo>
                    <a:pt x="696" y="88"/>
                    <a:pt x="760" y="152"/>
                    <a:pt x="784" y="200"/>
                  </a:cubicBezTo>
                  <a:cubicBezTo>
                    <a:pt x="808" y="248"/>
                    <a:pt x="808" y="336"/>
                    <a:pt x="784" y="344"/>
                  </a:cubicBezTo>
                  <a:cubicBezTo>
                    <a:pt x="760" y="352"/>
                    <a:pt x="720" y="288"/>
                    <a:pt x="640" y="248"/>
                  </a:cubicBezTo>
                  <a:cubicBezTo>
                    <a:pt x="560" y="208"/>
                    <a:pt x="328" y="112"/>
                    <a:pt x="304" y="104"/>
                  </a:cubicBezTo>
                  <a:cubicBezTo>
                    <a:pt x="280" y="96"/>
                    <a:pt x="432" y="168"/>
                    <a:pt x="496" y="200"/>
                  </a:cubicBezTo>
                  <a:cubicBezTo>
                    <a:pt x="560" y="232"/>
                    <a:pt x="640" y="272"/>
                    <a:pt x="688" y="296"/>
                  </a:cubicBezTo>
                  <a:cubicBezTo>
                    <a:pt x="736" y="320"/>
                    <a:pt x="760" y="328"/>
                    <a:pt x="784" y="344"/>
                  </a:cubicBezTo>
                  <a:cubicBezTo>
                    <a:pt x="808" y="360"/>
                    <a:pt x="848" y="368"/>
                    <a:pt x="832" y="39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3"/>
          <p:cNvGrpSpPr>
            <a:grpSpLocks/>
          </p:cNvGrpSpPr>
          <p:nvPr/>
        </p:nvGrpSpPr>
        <p:grpSpPr bwMode="auto">
          <a:xfrm rot="588802">
            <a:off x="3352800" y="3124200"/>
            <a:ext cx="2667000" cy="1298575"/>
            <a:chOff x="3815256" y="1584434"/>
            <a:chExt cx="2088930" cy="2225566"/>
          </a:xfrm>
        </p:grpSpPr>
        <p:sp>
          <p:nvSpPr>
            <p:cNvPr id="1719" name="Freeform 1718"/>
            <p:cNvSpPr/>
            <p:nvPr/>
          </p:nvSpPr>
          <p:spPr>
            <a:xfrm>
              <a:off x="3807867" y="2684902"/>
              <a:ext cx="1408784" cy="1082855"/>
            </a:xfrm>
            <a:custGeom>
              <a:avLst/>
              <a:gdLst>
                <a:gd name="connsiteX0" fmla="*/ 299544 w 1408386"/>
                <a:gd name="connsiteY0" fmla="*/ 7883 h 1082566"/>
                <a:gd name="connsiteX1" fmla="*/ 378372 w 1408386"/>
                <a:gd name="connsiteY1" fmla="*/ 244366 h 1082566"/>
                <a:gd name="connsiteX2" fmla="*/ 646385 w 1408386"/>
                <a:gd name="connsiteY2" fmla="*/ 417787 h 1082566"/>
                <a:gd name="connsiteX3" fmla="*/ 977461 w 1408386"/>
                <a:gd name="connsiteY3" fmla="*/ 370490 h 1082566"/>
                <a:gd name="connsiteX4" fmla="*/ 1229710 w 1408386"/>
                <a:gd name="connsiteY4" fmla="*/ 197070 h 1082566"/>
                <a:gd name="connsiteX5" fmla="*/ 1387365 w 1408386"/>
                <a:gd name="connsiteY5" fmla="*/ 102477 h 1082566"/>
                <a:gd name="connsiteX6" fmla="*/ 1355834 w 1408386"/>
                <a:gd name="connsiteY6" fmla="*/ 197070 h 1082566"/>
                <a:gd name="connsiteX7" fmla="*/ 1292772 w 1408386"/>
                <a:gd name="connsiteY7" fmla="*/ 543911 h 1082566"/>
                <a:gd name="connsiteX8" fmla="*/ 867103 w 1408386"/>
                <a:gd name="connsiteY8" fmla="*/ 985346 h 1082566"/>
                <a:gd name="connsiteX9" fmla="*/ 378372 w 1408386"/>
                <a:gd name="connsiteY9" fmla="*/ 1079939 h 1082566"/>
                <a:gd name="connsiteX10" fmla="*/ 110358 w 1408386"/>
                <a:gd name="connsiteY10" fmla="*/ 1001111 h 1082566"/>
                <a:gd name="connsiteX11" fmla="*/ 15765 w 1408386"/>
                <a:gd name="connsiteY11" fmla="*/ 811925 h 1082566"/>
                <a:gd name="connsiteX12" fmla="*/ 15765 w 1408386"/>
                <a:gd name="connsiteY12" fmla="*/ 559677 h 1082566"/>
                <a:gd name="connsiteX13" fmla="*/ 63061 w 1408386"/>
                <a:gd name="connsiteY13" fmla="*/ 386256 h 1082566"/>
                <a:gd name="connsiteX14" fmla="*/ 47296 w 1408386"/>
                <a:gd name="connsiteY14" fmla="*/ 291663 h 1082566"/>
                <a:gd name="connsiteX15" fmla="*/ 299544 w 1408386"/>
                <a:gd name="connsiteY15" fmla="*/ 7883 h 108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8386" h="1082566">
                  <a:moveTo>
                    <a:pt x="299544" y="7883"/>
                  </a:moveTo>
                  <a:cubicBezTo>
                    <a:pt x="354723" y="0"/>
                    <a:pt x="320565" y="176049"/>
                    <a:pt x="378372" y="244366"/>
                  </a:cubicBezTo>
                  <a:cubicBezTo>
                    <a:pt x="436179" y="312683"/>
                    <a:pt x="546537" y="396766"/>
                    <a:pt x="646385" y="417787"/>
                  </a:cubicBezTo>
                  <a:cubicBezTo>
                    <a:pt x="746233" y="438808"/>
                    <a:pt x="880240" y="407276"/>
                    <a:pt x="977461" y="370490"/>
                  </a:cubicBezTo>
                  <a:cubicBezTo>
                    <a:pt x="1074682" y="333704"/>
                    <a:pt x="1161393" y="241739"/>
                    <a:pt x="1229710" y="197070"/>
                  </a:cubicBezTo>
                  <a:cubicBezTo>
                    <a:pt x="1298027" y="152401"/>
                    <a:pt x="1366344" y="102477"/>
                    <a:pt x="1387365" y="102477"/>
                  </a:cubicBezTo>
                  <a:cubicBezTo>
                    <a:pt x="1408386" y="102477"/>
                    <a:pt x="1371599" y="123498"/>
                    <a:pt x="1355834" y="197070"/>
                  </a:cubicBezTo>
                  <a:cubicBezTo>
                    <a:pt x="1340069" y="270642"/>
                    <a:pt x="1374227" y="412532"/>
                    <a:pt x="1292772" y="543911"/>
                  </a:cubicBezTo>
                  <a:cubicBezTo>
                    <a:pt x="1211317" y="675290"/>
                    <a:pt x="1019503" y="896008"/>
                    <a:pt x="867103" y="985346"/>
                  </a:cubicBezTo>
                  <a:cubicBezTo>
                    <a:pt x="714703" y="1074684"/>
                    <a:pt x="504496" y="1077312"/>
                    <a:pt x="378372" y="1079939"/>
                  </a:cubicBezTo>
                  <a:cubicBezTo>
                    <a:pt x="252248" y="1082566"/>
                    <a:pt x="170793" y="1045780"/>
                    <a:pt x="110358" y="1001111"/>
                  </a:cubicBezTo>
                  <a:cubicBezTo>
                    <a:pt x="49923" y="956442"/>
                    <a:pt x="31530" y="885497"/>
                    <a:pt x="15765" y="811925"/>
                  </a:cubicBezTo>
                  <a:cubicBezTo>
                    <a:pt x="0" y="738353"/>
                    <a:pt x="7882" y="630622"/>
                    <a:pt x="15765" y="559677"/>
                  </a:cubicBezTo>
                  <a:cubicBezTo>
                    <a:pt x="23648" y="488732"/>
                    <a:pt x="57806" y="430925"/>
                    <a:pt x="63061" y="386256"/>
                  </a:cubicBezTo>
                  <a:cubicBezTo>
                    <a:pt x="68316" y="341587"/>
                    <a:pt x="10510" y="354725"/>
                    <a:pt x="47296" y="291663"/>
                  </a:cubicBezTo>
                  <a:cubicBezTo>
                    <a:pt x="84082" y="228601"/>
                    <a:pt x="244365" y="15766"/>
                    <a:pt x="299544" y="7883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26591" name="Group 10"/>
            <p:cNvGrpSpPr>
              <a:grpSpLocks/>
            </p:cNvGrpSpPr>
            <p:nvPr/>
          </p:nvGrpSpPr>
          <p:grpSpPr bwMode="auto">
            <a:xfrm>
              <a:off x="3878317" y="1584434"/>
              <a:ext cx="2025869" cy="2225566"/>
              <a:chOff x="3878317" y="1584434"/>
              <a:chExt cx="2025869" cy="2225566"/>
            </a:xfrm>
          </p:grpSpPr>
          <p:sp>
            <p:nvSpPr>
              <p:cNvPr id="1721" name="Freeform 1720"/>
              <p:cNvSpPr/>
              <p:nvPr/>
            </p:nvSpPr>
            <p:spPr>
              <a:xfrm>
                <a:off x="3848892" y="2713841"/>
                <a:ext cx="1257089" cy="974025"/>
              </a:xfrm>
              <a:custGeom>
                <a:avLst/>
                <a:gdLst>
                  <a:gd name="connsiteX0" fmla="*/ 189186 w 1263869"/>
                  <a:gd name="connsiteY0" fmla="*/ 5255 h 974834"/>
                  <a:gd name="connsiteX1" fmla="*/ 346842 w 1263869"/>
                  <a:gd name="connsiteY1" fmla="*/ 289034 h 974834"/>
                  <a:gd name="connsiteX2" fmla="*/ 646386 w 1263869"/>
                  <a:gd name="connsiteY2" fmla="*/ 430924 h 974834"/>
                  <a:gd name="connsiteX3" fmla="*/ 945931 w 1263869"/>
                  <a:gd name="connsiteY3" fmla="*/ 383627 h 974834"/>
                  <a:gd name="connsiteX4" fmla="*/ 1213945 w 1263869"/>
                  <a:gd name="connsiteY4" fmla="*/ 162910 h 974834"/>
                  <a:gd name="connsiteX5" fmla="*/ 1245476 w 1263869"/>
                  <a:gd name="connsiteY5" fmla="*/ 115614 h 974834"/>
                  <a:gd name="connsiteX6" fmla="*/ 1245476 w 1263869"/>
                  <a:gd name="connsiteY6" fmla="*/ 131379 h 974834"/>
                  <a:gd name="connsiteX7" fmla="*/ 1135117 w 1263869"/>
                  <a:gd name="connsiteY7" fmla="*/ 415158 h 974834"/>
                  <a:gd name="connsiteX8" fmla="*/ 1008993 w 1263869"/>
                  <a:gd name="connsiteY8" fmla="*/ 588579 h 974834"/>
                  <a:gd name="connsiteX9" fmla="*/ 725214 w 1263869"/>
                  <a:gd name="connsiteY9" fmla="*/ 793531 h 974834"/>
                  <a:gd name="connsiteX10" fmla="*/ 441435 w 1263869"/>
                  <a:gd name="connsiteY10" fmla="*/ 919655 h 974834"/>
                  <a:gd name="connsiteX11" fmla="*/ 189186 w 1263869"/>
                  <a:gd name="connsiteY11" fmla="*/ 966952 h 974834"/>
                  <a:gd name="connsiteX12" fmla="*/ 94593 w 1263869"/>
                  <a:gd name="connsiteY12" fmla="*/ 951186 h 974834"/>
                  <a:gd name="connsiteX13" fmla="*/ 31531 w 1263869"/>
                  <a:gd name="connsiteY13" fmla="*/ 825062 h 974834"/>
                  <a:gd name="connsiteX14" fmla="*/ 0 w 1263869"/>
                  <a:gd name="connsiteY14" fmla="*/ 604345 h 974834"/>
                  <a:gd name="connsiteX15" fmla="*/ 31531 w 1263869"/>
                  <a:gd name="connsiteY15" fmla="*/ 336331 h 974834"/>
                  <a:gd name="connsiteX16" fmla="*/ 31531 w 1263869"/>
                  <a:gd name="connsiteY16" fmla="*/ 257503 h 974834"/>
                  <a:gd name="connsiteX17" fmla="*/ 189186 w 1263869"/>
                  <a:gd name="connsiteY17" fmla="*/ 5255 h 97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3869" h="974834">
                    <a:moveTo>
                      <a:pt x="189186" y="5255"/>
                    </a:moveTo>
                    <a:cubicBezTo>
                      <a:pt x="241738" y="10510"/>
                      <a:pt x="270642" y="218089"/>
                      <a:pt x="346842" y="289034"/>
                    </a:cubicBezTo>
                    <a:cubicBezTo>
                      <a:pt x="423042" y="359979"/>
                      <a:pt x="546538" y="415158"/>
                      <a:pt x="646386" y="430924"/>
                    </a:cubicBezTo>
                    <a:cubicBezTo>
                      <a:pt x="746234" y="446690"/>
                      <a:pt x="851338" y="428296"/>
                      <a:pt x="945931" y="383627"/>
                    </a:cubicBezTo>
                    <a:cubicBezTo>
                      <a:pt x="1040524" y="338958"/>
                      <a:pt x="1164021" y="207579"/>
                      <a:pt x="1213945" y="162910"/>
                    </a:cubicBezTo>
                    <a:cubicBezTo>
                      <a:pt x="1263869" y="118241"/>
                      <a:pt x="1240221" y="120869"/>
                      <a:pt x="1245476" y="115614"/>
                    </a:cubicBezTo>
                    <a:cubicBezTo>
                      <a:pt x="1250731" y="110359"/>
                      <a:pt x="1263869" y="81455"/>
                      <a:pt x="1245476" y="131379"/>
                    </a:cubicBezTo>
                    <a:cubicBezTo>
                      <a:pt x="1227083" y="181303"/>
                      <a:pt x="1174531" y="338958"/>
                      <a:pt x="1135117" y="415158"/>
                    </a:cubicBezTo>
                    <a:cubicBezTo>
                      <a:pt x="1095703" y="491358"/>
                      <a:pt x="1077310" y="525517"/>
                      <a:pt x="1008993" y="588579"/>
                    </a:cubicBezTo>
                    <a:cubicBezTo>
                      <a:pt x="940676" y="651641"/>
                      <a:pt x="819807" y="738352"/>
                      <a:pt x="725214" y="793531"/>
                    </a:cubicBezTo>
                    <a:cubicBezTo>
                      <a:pt x="630621" y="848710"/>
                      <a:pt x="530773" y="890752"/>
                      <a:pt x="441435" y="919655"/>
                    </a:cubicBezTo>
                    <a:cubicBezTo>
                      <a:pt x="352097" y="948559"/>
                      <a:pt x="246993" y="961697"/>
                      <a:pt x="189186" y="966952"/>
                    </a:cubicBezTo>
                    <a:cubicBezTo>
                      <a:pt x="131379" y="972207"/>
                      <a:pt x="120869" y="974834"/>
                      <a:pt x="94593" y="951186"/>
                    </a:cubicBezTo>
                    <a:cubicBezTo>
                      <a:pt x="68317" y="927538"/>
                      <a:pt x="47296" y="882869"/>
                      <a:pt x="31531" y="825062"/>
                    </a:cubicBezTo>
                    <a:cubicBezTo>
                      <a:pt x="15766" y="767255"/>
                      <a:pt x="0" y="685800"/>
                      <a:pt x="0" y="604345"/>
                    </a:cubicBezTo>
                    <a:cubicBezTo>
                      <a:pt x="0" y="522890"/>
                      <a:pt x="26276" y="394138"/>
                      <a:pt x="31531" y="336331"/>
                    </a:cubicBezTo>
                    <a:cubicBezTo>
                      <a:pt x="36786" y="278524"/>
                      <a:pt x="2628" y="307427"/>
                      <a:pt x="31531" y="257503"/>
                    </a:cubicBezTo>
                    <a:cubicBezTo>
                      <a:pt x="60434" y="207579"/>
                      <a:pt x="136634" y="0"/>
                      <a:pt x="189186" y="525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2D050"/>
                  </a:gs>
                  <a:gs pos="50000">
                    <a:srgbClr val="339D6D">
                      <a:shade val="67500"/>
                      <a:satMod val="115000"/>
                    </a:srgbClr>
                  </a:gs>
                  <a:gs pos="100000">
                    <a:srgbClr val="339D6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2" name="Freeform 1721"/>
              <p:cNvSpPr/>
              <p:nvPr/>
            </p:nvSpPr>
            <p:spPr>
              <a:xfrm>
                <a:off x="3940775" y="1559235"/>
                <a:ext cx="1927287" cy="2225566"/>
              </a:xfrm>
              <a:custGeom>
                <a:avLst/>
                <a:gdLst>
                  <a:gd name="connsiteX0" fmla="*/ 1852449 w 1939159"/>
                  <a:gd name="connsiteY0" fmla="*/ 7883 h 2225566"/>
                  <a:gd name="connsiteX1" fmla="*/ 1600201 w 1939159"/>
                  <a:gd name="connsiteY1" fmla="*/ 260132 h 2225566"/>
                  <a:gd name="connsiteX2" fmla="*/ 1332187 w 1939159"/>
                  <a:gd name="connsiteY2" fmla="*/ 575442 h 2225566"/>
                  <a:gd name="connsiteX3" fmla="*/ 1221828 w 1939159"/>
                  <a:gd name="connsiteY3" fmla="*/ 969580 h 2225566"/>
                  <a:gd name="connsiteX4" fmla="*/ 1127235 w 1939159"/>
                  <a:gd name="connsiteY4" fmla="*/ 1379483 h 2225566"/>
                  <a:gd name="connsiteX5" fmla="*/ 1016876 w 1939159"/>
                  <a:gd name="connsiteY5" fmla="*/ 1679028 h 2225566"/>
                  <a:gd name="connsiteX6" fmla="*/ 591207 w 1939159"/>
                  <a:gd name="connsiteY6" fmla="*/ 2010104 h 2225566"/>
                  <a:gd name="connsiteX7" fmla="*/ 291663 w 1939159"/>
                  <a:gd name="connsiteY7" fmla="*/ 2104697 h 2225566"/>
                  <a:gd name="connsiteX8" fmla="*/ 7883 w 1939159"/>
                  <a:gd name="connsiteY8" fmla="*/ 2104697 h 2225566"/>
                  <a:gd name="connsiteX9" fmla="*/ 244366 w 1939159"/>
                  <a:gd name="connsiteY9" fmla="*/ 2215056 h 2225566"/>
                  <a:gd name="connsiteX10" fmla="*/ 938049 w 1939159"/>
                  <a:gd name="connsiteY10" fmla="*/ 2167759 h 2225566"/>
                  <a:gd name="connsiteX11" fmla="*/ 1505607 w 1939159"/>
                  <a:gd name="connsiteY11" fmla="*/ 1883980 h 2225566"/>
                  <a:gd name="connsiteX12" fmla="*/ 1868214 w 1939159"/>
                  <a:gd name="connsiteY12" fmla="*/ 1489842 h 2225566"/>
                  <a:gd name="connsiteX13" fmla="*/ 1931276 w 1939159"/>
                  <a:gd name="connsiteY13" fmla="*/ 1032642 h 2225566"/>
                  <a:gd name="connsiteX14" fmla="*/ 1836683 w 1939159"/>
                  <a:gd name="connsiteY14" fmla="*/ 606973 h 2225566"/>
                  <a:gd name="connsiteX15" fmla="*/ 1820918 w 1939159"/>
                  <a:gd name="connsiteY15" fmla="*/ 307428 h 2225566"/>
                  <a:gd name="connsiteX16" fmla="*/ 1852449 w 1939159"/>
                  <a:gd name="connsiteY16" fmla="*/ 7883 h 22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9159" h="2225566">
                    <a:moveTo>
                      <a:pt x="1852449" y="7883"/>
                    </a:moveTo>
                    <a:cubicBezTo>
                      <a:pt x="1815663" y="0"/>
                      <a:pt x="1686911" y="165539"/>
                      <a:pt x="1600201" y="260132"/>
                    </a:cubicBezTo>
                    <a:cubicBezTo>
                      <a:pt x="1513491" y="354725"/>
                      <a:pt x="1395249" y="457201"/>
                      <a:pt x="1332187" y="575442"/>
                    </a:cubicBezTo>
                    <a:cubicBezTo>
                      <a:pt x="1269125" y="693683"/>
                      <a:pt x="1255987" y="835573"/>
                      <a:pt x="1221828" y="969580"/>
                    </a:cubicBezTo>
                    <a:cubicBezTo>
                      <a:pt x="1187669" y="1103587"/>
                      <a:pt x="1161394" y="1261242"/>
                      <a:pt x="1127235" y="1379483"/>
                    </a:cubicBezTo>
                    <a:cubicBezTo>
                      <a:pt x="1093076" y="1497724"/>
                      <a:pt x="1106214" y="1573925"/>
                      <a:pt x="1016876" y="1679028"/>
                    </a:cubicBezTo>
                    <a:cubicBezTo>
                      <a:pt x="927538" y="1784131"/>
                      <a:pt x="712076" y="1939159"/>
                      <a:pt x="591207" y="2010104"/>
                    </a:cubicBezTo>
                    <a:cubicBezTo>
                      <a:pt x="470338" y="2081049"/>
                      <a:pt x="388884" y="2088932"/>
                      <a:pt x="291663" y="2104697"/>
                    </a:cubicBezTo>
                    <a:cubicBezTo>
                      <a:pt x="194442" y="2120462"/>
                      <a:pt x="15766" y="2086304"/>
                      <a:pt x="7883" y="2104697"/>
                    </a:cubicBezTo>
                    <a:cubicBezTo>
                      <a:pt x="0" y="2123090"/>
                      <a:pt x="89338" y="2204546"/>
                      <a:pt x="244366" y="2215056"/>
                    </a:cubicBezTo>
                    <a:cubicBezTo>
                      <a:pt x="399394" y="2225566"/>
                      <a:pt x="727842" y="2222938"/>
                      <a:pt x="938049" y="2167759"/>
                    </a:cubicBezTo>
                    <a:cubicBezTo>
                      <a:pt x="1148256" y="2112580"/>
                      <a:pt x="1350580" y="1996966"/>
                      <a:pt x="1505607" y="1883980"/>
                    </a:cubicBezTo>
                    <a:cubicBezTo>
                      <a:pt x="1660634" y="1770994"/>
                      <a:pt x="1797269" y="1631732"/>
                      <a:pt x="1868214" y="1489842"/>
                    </a:cubicBezTo>
                    <a:cubicBezTo>
                      <a:pt x="1939159" y="1347952"/>
                      <a:pt x="1936531" y="1179787"/>
                      <a:pt x="1931276" y="1032642"/>
                    </a:cubicBezTo>
                    <a:cubicBezTo>
                      <a:pt x="1926021" y="885497"/>
                      <a:pt x="1855076" y="727842"/>
                      <a:pt x="1836683" y="606973"/>
                    </a:cubicBezTo>
                    <a:cubicBezTo>
                      <a:pt x="1818290" y="486104"/>
                      <a:pt x="1820918" y="409904"/>
                      <a:pt x="1820918" y="307428"/>
                    </a:cubicBezTo>
                    <a:cubicBezTo>
                      <a:pt x="1820918" y="204952"/>
                      <a:pt x="1889235" y="15766"/>
                      <a:pt x="1852449" y="7883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1723" name="Freeform 1722"/>
              <p:cNvSpPr/>
              <p:nvPr/>
            </p:nvSpPr>
            <p:spPr>
              <a:xfrm>
                <a:off x="4080840" y="1629481"/>
                <a:ext cx="1754453" cy="2149385"/>
              </a:xfrm>
              <a:custGeom>
                <a:avLst/>
                <a:gdLst>
                  <a:gd name="connsiteX0" fmla="*/ 1660634 w 1763110"/>
                  <a:gd name="connsiteY0" fmla="*/ 18393 h 2149365"/>
                  <a:gd name="connsiteX1" fmla="*/ 1408386 w 1763110"/>
                  <a:gd name="connsiteY1" fmla="*/ 302172 h 2149365"/>
                  <a:gd name="connsiteX2" fmla="*/ 1234965 w 1763110"/>
                  <a:gd name="connsiteY2" fmla="*/ 617482 h 2149365"/>
                  <a:gd name="connsiteX3" fmla="*/ 1124607 w 1763110"/>
                  <a:gd name="connsiteY3" fmla="*/ 980089 h 2149365"/>
                  <a:gd name="connsiteX4" fmla="*/ 1077310 w 1763110"/>
                  <a:gd name="connsiteY4" fmla="*/ 1295400 h 2149365"/>
                  <a:gd name="connsiteX5" fmla="*/ 982717 w 1763110"/>
                  <a:gd name="connsiteY5" fmla="*/ 1579179 h 2149365"/>
                  <a:gd name="connsiteX6" fmla="*/ 825062 w 1763110"/>
                  <a:gd name="connsiteY6" fmla="*/ 1784131 h 2149365"/>
                  <a:gd name="connsiteX7" fmla="*/ 478221 w 1763110"/>
                  <a:gd name="connsiteY7" fmla="*/ 1973317 h 2149365"/>
                  <a:gd name="connsiteX8" fmla="*/ 162910 w 1763110"/>
                  <a:gd name="connsiteY8" fmla="*/ 2083676 h 2149365"/>
                  <a:gd name="connsiteX9" fmla="*/ 68317 w 1763110"/>
                  <a:gd name="connsiteY9" fmla="*/ 2146738 h 2149365"/>
                  <a:gd name="connsiteX10" fmla="*/ 572814 w 1763110"/>
                  <a:gd name="connsiteY10" fmla="*/ 2099441 h 2149365"/>
                  <a:gd name="connsiteX11" fmla="*/ 1140372 w 1763110"/>
                  <a:gd name="connsiteY11" fmla="*/ 1910255 h 2149365"/>
                  <a:gd name="connsiteX12" fmla="*/ 1550276 w 1763110"/>
                  <a:gd name="connsiteY12" fmla="*/ 1547648 h 2149365"/>
                  <a:gd name="connsiteX13" fmla="*/ 1739462 w 1763110"/>
                  <a:gd name="connsiteY13" fmla="*/ 1200807 h 2149365"/>
                  <a:gd name="connsiteX14" fmla="*/ 1692165 w 1763110"/>
                  <a:gd name="connsiteY14" fmla="*/ 727841 h 2149365"/>
                  <a:gd name="connsiteX15" fmla="*/ 1644869 w 1763110"/>
                  <a:gd name="connsiteY15" fmla="*/ 507124 h 2149365"/>
                  <a:gd name="connsiteX16" fmla="*/ 1644869 w 1763110"/>
                  <a:gd name="connsiteY16" fmla="*/ 191814 h 2149365"/>
                  <a:gd name="connsiteX17" fmla="*/ 1660634 w 1763110"/>
                  <a:gd name="connsiteY17" fmla="*/ 18393 h 214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3110" h="2149365">
                    <a:moveTo>
                      <a:pt x="1660634" y="18393"/>
                    </a:moveTo>
                    <a:cubicBezTo>
                      <a:pt x="1621220" y="36786"/>
                      <a:pt x="1479331" y="202324"/>
                      <a:pt x="1408386" y="302172"/>
                    </a:cubicBezTo>
                    <a:cubicBezTo>
                      <a:pt x="1337441" y="402020"/>
                      <a:pt x="1282261" y="504496"/>
                      <a:pt x="1234965" y="617482"/>
                    </a:cubicBezTo>
                    <a:cubicBezTo>
                      <a:pt x="1187669" y="730468"/>
                      <a:pt x="1150883" y="867103"/>
                      <a:pt x="1124607" y="980089"/>
                    </a:cubicBezTo>
                    <a:cubicBezTo>
                      <a:pt x="1098331" y="1093075"/>
                      <a:pt x="1100958" y="1195552"/>
                      <a:pt x="1077310" y="1295400"/>
                    </a:cubicBezTo>
                    <a:cubicBezTo>
                      <a:pt x="1053662" y="1395248"/>
                      <a:pt x="1024758" y="1497724"/>
                      <a:pt x="982717" y="1579179"/>
                    </a:cubicBezTo>
                    <a:cubicBezTo>
                      <a:pt x="940676" y="1660634"/>
                      <a:pt x="909145" y="1718441"/>
                      <a:pt x="825062" y="1784131"/>
                    </a:cubicBezTo>
                    <a:cubicBezTo>
                      <a:pt x="740979" y="1849821"/>
                      <a:pt x="588580" y="1923393"/>
                      <a:pt x="478221" y="1973317"/>
                    </a:cubicBezTo>
                    <a:cubicBezTo>
                      <a:pt x="367862" y="2023241"/>
                      <a:pt x="231227" y="2054773"/>
                      <a:pt x="162910" y="2083676"/>
                    </a:cubicBezTo>
                    <a:cubicBezTo>
                      <a:pt x="94593" y="2112579"/>
                      <a:pt x="0" y="2144111"/>
                      <a:pt x="68317" y="2146738"/>
                    </a:cubicBezTo>
                    <a:cubicBezTo>
                      <a:pt x="136634" y="2149365"/>
                      <a:pt x="394138" y="2138855"/>
                      <a:pt x="572814" y="2099441"/>
                    </a:cubicBezTo>
                    <a:cubicBezTo>
                      <a:pt x="751490" y="2060027"/>
                      <a:pt x="977462" y="2002221"/>
                      <a:pt x="1140372" y="1910255"/>
                    </a:cubicBezTo>
                    <a:cubicBezTo>
                      <a:pt x="1303282" y="1818290"/>
                      <a:pt x="1450428" y="1665889"/>
                      <a:pt x="1550276" y="1547648"/>
                    </a:cubicBezTo>
                    <a:cubicBezTo>
                      <a:pt x="1650124" y="1429407"/>
                      <a:pt x="1715814" y="1337441"/>
                      <a:pt x="1739462" y="1200807"/>
                    </a:cubicBezTo>
                    <a:cubicBezTo>
                      <a:pt x="1763110" y="1064173"/>
                      <a:pt x="1707930" y="843455"/>
                      <a:pt x="1692165" y="727841"/>
                    </a:cubicBezTo>
                    <a:cubicBezTo>
                      <a:pt x="1676400" y="612227"/>
                      <a:pt x="1652752" y="596462"/>
                      <a:pt x="1644869" y="507124"/>
                    </a:cubicBezTo>
                    <a:cubicBezTo>
                      <a:pt x="1636986" y="417786"/>
                      <a:pt x="1639614" y="270641"/>
                      <a:pt x="1644869" y="191814"/>
                    </a:cubicBezTo>
                    <a:cubicBezTo>
                      <a:pt x="1650124" y="112987"/>
                      <a:pt x="1700048" y="0"/>
                      <a:pt x="1660634" y="18393"/>
                    </a:cubicBezTo>
                    <a:close/>
                  </a:path>
                </a:pathLst>
              </a:custGeom>
              <a:solidFill>
                <a:srgbClr val="99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</p:grpSp>
      </p:grpSp>
      <p:grpSp>
        <p:nvGrpSpPr>
          <p:cNvPr id="26595" name="Group 995"/>
          <p:cNvGrpSpPr>
            <a:grpSpLocks/>
          </p:cNvGrpSpPr>
          <p:nvPr/>
        </p:nvGrpSpPr>
        <p:grpSpPr bwMode="auto">
          <a:xfrm rot="-2558372">
            <a:off x="3108325" y="2301875"/>
            <a:ext cx="1295400" cy="2335213"/>
            <a:chOff x="816" y="0"/>
            <a:chExt cx="1750" cy="4348"/>
          </a:xfrm>
        </p:grpSpPr>
        <p:sp>
          <p:nvSpPr>
            <p:cNvPr id="26596" name="Freeform 996"/>
            <p:cNvSpPr>
              <a:spLocks/>
            </p:cNvSpPr>
            <p:nvPr/>
          </p:nvSpPr>
          <p:spPr bwMode="auto">
            <a:xfrm>
              <a:off x="816" y="0"/>
              <a:ext cx="1750" cy="4348"/>
            </a:xfrm>
            <a:custGeom>
              <a:avLst/>
              <a:gdLst>
                <a:gd name="T0" fmla="*/ 776 w 1750"/>
                <a:gd name="T1" fmla="*/ 40 h 4348"/>
                <a:gd name="T2" fmla="*/ 440 w 1750"/>
                <a:gd name="T3" fmla="*/ 472 h 4348"/>
                <a:gd name="T4" fmla="*/ 152 w 1750"/>
                <a:gd name="T5" fmla="*/ 952 h 4348"/>
                <a:gd name="T6" fmla="*/ 8 w 1750"/>
                <a:gd name="T7" fmla="*/ 1864 h 4348"/>
                <a:gd name="T8" fmla="*/ 104 w 1750"/>
                <a:gd name="T9" fmla="*/ 2824 h 4348"/>
                <a:gd name="T10" fmla="*/ 318 w 1750"/>
                <a:gd name="T11" fmla="*/ 3365 h 4348"/>
                <a:gd name="T12" fmla="*/ 776 w 1750"/>
                <a:gd name="T13" fmla="*/ 4072 h 4348"/>
                <a:gd name="T14" fmla="*/ 1323 w 1750"/>
                <a:gd name="T15" fmla="*/ 4306 h 4348"/>
                <a:gd name="T16" fmla="*/ 1406 w 1750"/>
                <a:gd name="T17" fmla="*/ 4325 h 4348"/>
                <a:gd name="T18" fmla="*/ 1515 w 1750"/>
                <a:gd name="T19" fmla="*/ 4325 h 4348"/>
                <a:gd name="T20" fmla="*/ 1688 w 1750"/>
                <a:gd name="T21" fmla="*/ 4312 h 4348"/>
                <a:gd name="T22" fmla="*/ 1726 w 1750"/>
                <a:gd name="T23" fmla="*/ 4187 h 4348"/>
                <a:gd name="T24" fmla="*/ 1544 w 1750"/>
                <a:gd name="T25" fmla="*/ 4168 h 4348"/>
                <a:gd name="T26" fmla="*/ 1360 w 1750"/>
                <a:gd name="T27" fmla="*/ 4078 h 4348"/>
                <a:gd name="T28" fmla="*/ 1205 w 1750"/>
                <a:gd name="T29" fmla="*/ 3968 h 4348"/>
                <a:gd name="T30" fmla="*/ 857 w 1750"/>
                <a:gd name="T31" fmla="*/ 3547 h 4348"/>
                <a:gd name="T32" fmla="*/ 488 w 1750"/>
                <a:gd name="T33" fmla="*/ 2776 h 4348"/>
                <a:gd name="T34" fmla="*/ 464 w 1750"/>
                <a:gd name="T35" fmla="*/ 2770 h 4348"/>
                <a:gd name="T36" fmla="*/ 446 w 1750"/>
                <a:gd name="T37" fmla="*/ 2752 h 4348"/>
                <a:gd name="T38" fmla="*/ 446 w 1750"/>
                <a:gd name="T39" fmla="*/ 2807 h 4348"/>
                <a:gd name="T40" fmla="*/ 440 w 1750"/>
                <a:gd name="T41" fmla="*/ 2728 h 4348"/>
                <a:gd name="T42" fmla="*/ 565 w 1750"/>
                <a:gd name="T43" fmla="*/ 2450 h 4348"/>
                <a:gd name="T44" fmla="*/ 738 w 1750"/>
                <a:gd name="T45" fmla="*/ 2249 h 4348"/>
                <a:gd name="T46" fmla="*/ 1304 w 1750"/>
                <a:gd name="T47" fmla="*/ 1816 h 4348"/>
                <a:gd name="T48" fmla="*/ 1544 w 1750"/>
                <a:gd name="T49" fmla="*/ 1288 h 4348"/>
                <a:gd name="T50" fmla="*/ 1640 w 1750"/>
                <a:gd name="T51" fmla="*/ 1144 h 4348"/>
                <a:gd name="T52" fmla="*/ 1640 w 1750"/>
                <a:gd name="T53" fmla="*/ 1336 h 4348"/>
                <a:gd name="T54" fmla="*/ 1496 w 1750"/>
                <a:gd name="T55" fmla="*/ 1624 h 4348"/>
                <a:gd name="T56" fmla="*/ 1688 w 1750"/>
                <a:gd name="T57" fmla="*/ 1384 h 4348"/>
                <a:gd name="T58" fmla="*/ 1688 w 1750"/>
                <a:gd name="T59" fmla="*/ 1000 h 4348"/>
                <a:gd name="T60" fmla="*/ 1448 w 1750"/>
                <a:gd name="T61" fmla="*/ 712 h 4348"/>
                <a:gd name="T62" fmla="*/ 1400 w 1750"/>
                <a:gd name="T63" fmla="*/ 520 h 4348"/>
                <a:gd name="T64" fmla="*/ 1064 w 1750"/>
                <a:gd name="T65" fmla="*/ 328 h 4348"/>
                <a:gd name="T66" fmla="*/ 1064 w 1750"/>
                <a:gd name="T67" fmla="*/ 232 h 4348"/>
                <a:gd name="T68" fmla="*/ 776 w 1750"/>
                <a:gd name="T69" fmla="*/ 40 h 4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0" h="4348">
                  <a:moveTo>
                    <a:pt x="776" y="40"/>
                  </a:moveTo>
                  <a:cubicBezTo>
                    <a:pt x="672" y="80"/>
                    <a:pt x="544" y="320"/>
                    <a:pt x="440" y="472"/>
                  </a:cubicBezTo>
                  <a:cubicBezTo>
                    <a:pt x="336" y="624"/>
                    <a:pt x="224" y="720"/>
                    <a:pt x="152" y="952"/>
                  </a:cubicBezTo>
                  <a:cubicBezTo>
                    <a:pt x="80" y="1184"/>
                    <a:pt x="16" y="1552"/>
                    <a:pt x="8" y="1864"/>
                  </a:cubicBezTo>
                  <a:cubicBezTo>
                    <a:pt x="0" y="2176"/>
                    <a:pt x="52" y="2574"/>
                    <a:pt x="104" y="2824"/>
                  </a:cubicBezTo>
                  <a:cubicBezTo>
                    <a:pt x="156" y="3074"/>
                    <a:pt x="206" y="3157"/>
                    <a:pt x="318" y="3365"/>
                  </a:cubicBezTo>
                  <a:cubicBezTo>
                    <a:pt x="430" y="3573"/>
                    <a:pt x="609" y="3915"/>
                    <a:pt x="776" y="4072"/>
                  </a:cubicBezTo>
                  <a:cubicBezTo>
                    <a:pt x="943" y="4229"/>
                    <a:pt x="1218" y="4264"/>
                    <a:pt x="1323" y="4306"/>
                  </a:cubicBezTo>
                  <a:cubicBezTo>
                    <a:pt x="1428" y="4348"/>
                    <a:pt x="1374" y="4322"/>
                    <a:pt x="1406" y="4325"/>
                  </a:cubicBezTo>
                  <a:cubicBezTo>
                    <a:pt x="1438" y="4328"/>
                    <a:pt x="1468" y="4327"/>
                    <a:pt x="1515" y="4325"/>
                  </a:cubicBezTo>
                  <a:cubicBezTo>
                    <a:pt x="1562" y="4323"/>
                    <a:pt x="1653" y="4335"/>
                    <a:pt x="1688" y="4312"/>
                  </a:cubicBezTo>
                  <a:cubicBezTo>
                    <a:pt x="1723" y="4289"/>
                    <a:pt x="1750" y="4211"/>
                    <a:pt x="1726" y="4187"/>
                  </a:cubicBezTo>
                  <a:cubicBezTo>
                    <a:pt x="1702" y="4163"/>
                    <a:pt x="1605" y="4186"/>
                    <a:pt x="1544" y="4168"/>
                  </a:cubicBezTo>
                  <a:cubicBezTo>
                    <a:pt x="1483" y="4150"/>
                    <a:pt x="1416" y="4111"/>
                    <a:pt x="1360" y="4078"/>
                  </a:cubicBezTo>
                  <a:cubicBezTo>
                    <a:pt x="1304" y="4045"/>
                    <a:pt x="1289" y="4056"/>
                    <a:pt x="1205" y="3968"/>
                  </a:cubicBezTo>
                  <a:cubicBezTo>
                    <a:pt x="1121" y="3880"/>
                    <a:pt x="976" y="3746"/>
                    <a:pt x="857" y="3547"/>
                  </a:cubicBezTo>
                  <a:cubicBezTo>
                    <a:pt x="738" y="3348"/>
                    <a:pt x="553" y="2905"/>
                    <a:pt x="488" y="2776"/>
                  </a:cubicBezTo>
                  <a:cubicBezTo>
                    <a:pt x="423" y="2647"/>
                    <a:pt x="471" y="2774"/>
                    <a:pt x="464" y="2770"/>
                  </a:cubicBezTo>
                  <a:cubicBezTo>
                    <a:pt x="457" y="2766"/>
                    <a:pt x="449" y="2746"/>
                    <a:pt x="446" y="2752"/>
                  </a:cubicBezTo>
                  <a:cubicBezTo>
                    <a:pt x="443" y="2758"/>
                    <a:pt x="447" y="2811"/>
                    <a:pt x="446" y="2807"/>
                  </a:cubicBezTo>
                  <a:cubicBezTo>
                    <a:pt x="445" y="2803"/>
                    <a:pt x="420" y="2788"/>
                    <a:pt x="440" y="2728"/>
                  </a:cubicBezTo>
                  <a:cubicBezTo>
                    <a:pt x="460" y="2668"/>
                    <a:pt x="515" y="2530"/>
                    <a:pt x="565" y="2450"/>
                  </a:cubicBezTo>
                  <a:cubicBezTo>
                    <a:pt x="615" y="2370"/>
                    <a:pt x="615" y="2355"/>
                    <a:pt x="738" y="2249"/>
                  </a:cubicBezTo>
                  <a:cubicBezTo>
                    <a:pt x="861" y="2143"/>
                    <a:pt x="1170" y="1976"/>
                    <a:pt x="1304" y="1816"/>
                  </a:cubicBezTo>
                  <a:cubicBezTo>
                    <a:pt x="1438" y="1656"/>
                    <a:pt x="1488" y="1400"/>
                    <a:pt x="1544" y="1288"/>
                  </a:cubicBezTo>
                  <a:cubicBezTo>
                    <a:pt x="1600" y="1176"/>
                    <a:pt x="1624" y="1136"/>
                    <a:pt x="1640" y="1144"/>
                  </a:cubicBezTo>
                  <a:cubicBezTo>
                    <a:pt x="1656" y="1152"/>
                    <a:pt x="1664" y="1256"/>
                    <a:pt x="1640" y="1336"/>
                  </a:cubicBezTo>
                  <a:cubicBezTo>
                    <a:pt x="1616" y="1416"/>
                    <a:pt x="1488" y="1616"/>
                    <a:pt x="1496" y="1624"/>
                  </a:cubicBezTo>
                  <a:cubicBezTo>
                    <a:pt x="1504" y="1632"/>
                    <a:pt x="1656" y="1488"/>
                    <a:pt x="1688" y="1384"/>
                  </a:cubicBezTo>
                  <a:cubicBezTo>
                    <a:pt x="1720" y="1280"/>
                    <a:pt x="1728" y="1112"/>
                    <a:pt x="1688" y="1000"/>
                  </a:cubicBezTo>
                  <a:cubicBezTo>
                    <a:pt x="1648" y="888"/>
                    <a:pt x="1496" y="792"/>
                    <a:pt x="1448" y="712"/>
                  </a:cubicBezTo>
                  <a:cubicBezTo>
                    <a:pt x="1400" y="632"/>
                    <a:pt x="1464" y="584"/>
                    <a:pt x="1400" y="520"/>
                  </a:cubicBezTo>
                  <a:cubicBezTo>
                    <a:pt x="1336" y="456"/>
                    <a:pt x="1120" y="376"/>
                    <a:pt x="1064" y="328"/>
                  </a:cubicBezTo>
                  <a:cubicBezTo>
                    <a:pt x="1008" y="280"/>
                    <a:pt x="1112" y="280"/>
                    <a:pt x="1064" y="232"/>
                  </a:cubicBezTo>
                  <a:cubicBezTo>
                    <a:pt x="1016" y="184"/>
                    <a:pt x="880" y="0"/>
                    <a:pt x="776" y="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7" name="Freeform 997"/>
            <p:cNvSpPr>
              <a:spLocks/>
            </p:cNvSpPr>
            <p:nvPr/>
          </p:nvSpPr>
          <p:spPr bwMode="auto">
            <a:xfrm>
              <a:off x="923" y="288"/>
              <a:ext cx="949" cy="1111"/>
            </a:xfrm>
            <a:custGeom>
              <a:avLst/>
              <a:gdLst>
                <a:gd name="T0" fmla="*/ 949 w 949"/>
                <a:gd name="T1" fmla="*/ 0 h 1111"/>
                <a:gd name="T2" fmla="*/ 668 w 949"/>
                <a:gd name="T3" fmla="*/ 160 h 1111"/>
                <a:gd name="T4" fmla="*/ 476 w 949"/>
                <a:gd name="T5" fmla="*/ 361 h 1111"/>
                <a:gd name="T6" fmla="*/ 311 w 949"/>
                <a:gd name="T7" fmla="*/ 535 h 1111"/>
                <a:gd name="T8" fmla="*/ 174 w 949"/>
                <a:gd name="T9" fmla="*/ 718 h 1111"/>
                <a:gd name="T10" fmla="*/ 0 w 949"/>
                <a:gd name="T11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9" h="1111">
                  <a:moveTo>
                    <a:pt x="949" y="0"/>
                  </a:moveTo>
                  <a:cubicBezTo>
                    <a:pt x="902" y="27"/>
                    <a:pt x="747" y="100"/>
                    <a:pt x="668" y="160"/>
                  </a:cubicBezTo>
                  <a:cubicBezTo>
                    <a:pt x="589" y="220"/>
                    <a:pt x="535" y="299"/>
                    <a:pt x="476" y="361"/>
                  </a:cubicBezTo>
                  <a:cubicBezTo>
                    <a:pt x="417" y="423"/>
                    <a:pt x="361" y="476"/>
                    <a:pt x="311" y="535"/>
                  </a:cubicBezTo>
                  <a:cubicBezTo>
                    <a:pt x="261" y="594"/>
                    <a:pt x="226" y="622"/>
                    <a:pt x="174" y="718"/>
                  </a:cubicBezTo>
                  <a:cubicBezTo>
                    <a:pt x="122" y="814"/>
                    <a:pt x="36" y="1029"/>
                    <a:pt x="0" y="11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8" name="Freeform 998"/>
            <p:cNvSpPr>
              <a:spLocks/>
            </p:cNvSpPr>
            <p:nvPr/>
          </p:nvSpPr>
          <p:spPr bwMode="auto">
            <a:xfrm>
              <a:off x="859" y="475"/>
              <a:ext cx="1344" cy="1418"/>
            </a:xfrm>
            <a:custGeom>
              <a:avLst/>
              <a:gdLst>
                <a:gd name="T0" fmla="*/ 1344 w 1344"/>
                <a:gd name="T1" fmla="*/ 0 h 1418"/>
                <a:gd name="T2" fmla="*/ 1107 w 1344"/>
                <a:gd name="T3" fmla="*/ 74 h 1418"/>
                <a:gd name="T4" fmla="*/ 842 w 1344"/>
                <a:gd name="T5" fmla="*/ 229 h 1418"/>
                <a:gd name="T6" fmla="*/ 604 w 1344"/>
                <a:gd name="T7" fmla="*/ 439 h 1418"/>
                <a:gd name="T8" fmla="*/ 503 w 1344"/>
                <a:gd name="T9" fmla="*/ 558 h 1418"/>
                <a:gd name="T10" fmla="*/ 357 w 1344"/>
                <a:gd name="T11" fmla="*/ 768 h 1418"/>
                <a:gd name="T12" fmla="*/ 0 w 1344"/>
                <a:gd name="T13" fmla="*/ 1418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4" h="1418">
                  <a:moveTo>
                    <a:pt x="1344" y="0"/>
                  </a:moveTo>
                  <a:cubicBezTo>
                    <a:pt x="1305" y="12"/>
                    <a:pt x="1191" y="36"/>
                    <a:pt x="1107" y="74"/>
                  </a:cubicBezTo>
                  <a:cubicBezTo>
                    <a:pt x="1023" y="112"/>
                    <a:pt x="926" y="168"/>
                    <a:pt x="842" y="229"/>
                  </a:cubicBezTo>
                  <a:cubicBezTo>
                    <a:pt x="758" y="290"/>
                    <a:pt x="660" y="384"/>
                    <a:pt x="604" y="439"/>
                  </a:cubicBezTo>
                  <a:cubicBezTo>
                    <a:pt x="548" y="494"/>
                    <a:pt x="544" y="503"/>
                    <a:pt x="503" y="558"/>
                  </a:cubicBezTo>
                  <a:cubicBezTo>
                    <a:pt x="462" y="613"/>
                    <a:pt x="441" y="625"/>
                    <a:pt x="357" y="768"/>
                  </a:cubicBezTo>
                  <a:cubicBezTo>
                    <a:pt x="273" y="911"/>
                    <a:pt x="74" y="1283"/>
                    <a:pt x="0" y="14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9" name="Freeform 999"/>
            <p:cNvSpPr>
              <a:spLocks/>
            </p:cNvSpPr>
            <p:nvPr/>
          </p:nvSpPr>
          <p:spPr bwMode="auto">
            <a:xfrm>
              <a:off x="942" y="850"/>
              <a:ext cx="1453" cy="1811"/>
            </a:xfrm>
            <a:custGeom>
              <a:avLst/>
              <a:gdLst>
                <a:gd name="T0" fmla="*/ 1453 w 1453"/>
                <a:gd name="T1" fmla="*/ 0 h 1811"/>
                <a:gd name="T2" fmla="*/ 1298 w 1453"/>
                <a:gd name="T3" fmla="*/ 19 h 1811"/>
                <a:gd name="T4" fmla="*/ 1188 w 1453"/>
                <a:gd name="T5" fmla="*/ 55 h 1811"/>
                <a:gd name="T6" fmla="*/ 1024 w 1453"/>
                <a:gd name="T7" fmla="*/ 220 h 1811"/>
                <a:gd name="T8" fmla="*/ 850 w 1453"/>
                <a:gd name="T9" fmla="*/ 430 h 1811"/>
                <a:gd name="T10" fmla="*/ 695 w 1453"/>
                <a:gd name="T11" fmla="*/ 567 h 1811"/>
                <a:gd name="T12" fmla="*/ 548 w 1453"/>
                <a:gd name="T13" fmla="*/ 787 h 1811"/>
                <a:gd name="T14" fmla="*/ 356 w 1453"/>
                <a:gd name="T15" fmla="*/ 1043 h 1811"/>
                <a:gd name="T16" fmla="*/ 155 w 1453"/>
                <a:gd name="T17" fmla="*/ 1372 h 1811"/>
                <a:gd name="T18" fmla="*/ 0 w 1453"/>
                <a:gd name="T19" fmla="*/ 181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3" h="1811">
                  <a:moveTo>
                    <a:pt x="1453" y="0"/>
                  </a:moveTo>
                  <a:cubicBezTo>
                    <a:pt x="1427" y="3"/>
                    <a:pt x="1342" y="10"/>
                    <a:pt x="1298" y="19"/>
                  </a:cubicBezTo>
                  <a:cubicBezTo>
                    <a:pt x="1254" y="28"/>
                    <a:pt x="1234" y="22"/>
                    <a:pt x="1188" y="55"/>
                  </a:cubicBezTo>
                  <a:cubicBezTo>
                    <a:pt x="1142" y="88"/>
                    <a:pt x="1080" y="158"/>
                    <a:pt x="1024" y="220"/>
                  </a:cubicBezTo>
                  <a:cubicBezTo>
                    <a:pt x="968" y="282"/>
                    <a:pt x="905" y="372"/>
                    <a:pt x="850" y="430"/>
                  </a:cubicBezTo>
                  <a:cubicBezTo>
                    <a:pt x="795" y="488"/>
                    <a:pt x="745" y="508"/>
                    <a:pt x="695" y="567"/>
                  </a:cubicBezTo>
                  <a:cubicBezTo>
                    <a:pt x="645" y="626"/>
                    <a:pt x="604" y="708"/>
                    <a:pt x="548" y="787"/>
                  </a:cubicBezTo>
                  <a:cubicBezTo>
                    <a:pt x="492" y="866"/>
                    <a:pt x="422" y="945"/>
                    <a:pt x="356" y="1043"/>
                  </a:cubicBezTo>
                  <a:cubicBezTo>
                    <a:pt x="290" y="1141"/>
                    <a:pt x="214" y="1244"/>
                    <a:pt x="155" y="1372"/>
                  </a:cubicBezTo>
                  <a:cubicBezTo>
                    <a:pt x="96" y="1500"/>
                    <a:pt x="32" y="1720"/>
                    <a:pt x="0" y="18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00" name="Group 1000"/>
          <p:cNvGrpSpPr>
            <a:grpSpLocks/>
          </p:cNvGrpSpPr>
          <p:nvPr/>
        </p:nvGrpSpPr>
        <p:grpSpPr bwMode="auto">
          <a:xfrm rot="-2376801">
            <a:off x="3459163" y="2682875"/>
            <a:ext cx="1219200" cy="1676400"/>
            <a:chOff x="1048" y="1320"/>
            <a:chExt cx="1760" cy="3160"/>
          </a:xfrm>
        </p:grpSpPr>
        <p:sp>
          <p:nvSpPr>
            <p:cNvPr id="26601" name="Freeform 1001"/>
            <p:cNvSpPr>
              <a:spLocks/>
            </p:cNvSpPr>
            <p:nvPr/>
          </p:nvSpPr>
          <p:spPr bwMode="auto">
            <a:xfrm>
              <a:off x="1048" y="1320"/>
              <a:ext cx="1760" cy="3160"/>
            </a:xfrm>
            <a:custGeom>
              <a:avLst/>
              <a:gdLst>
                <a:gd name="T0" fmla="*/ 1352 w 1760"/>
                <a:gd name="T1" fmla="*/ 24 h 3160"/>
                <a:gd name="T2" fmla="*/ 1160 w 1760"/>
                <a:gd name="T3" fmla="*/ 264 h 3160"/>
                <a:gd name="T4" fmla="*/ 1016 w 1760"/>
                <a:gd name="T5" fmla="*/ 648 h 3160"/>
                <a:gd name="T6" fmla="*/ 536 w 1760"/>
                <a:gd name="T7" fmla="*/ 984 h 3160"/>
                <a:gd name="T8" fmla="*/ 56 w 1760"/>
                <a:gd name="T9" fmla="*/ 1608 h 3160"/>
                <a:gd name="T10" fmla="*/ 200 w 1760"/>
                <a:gd name="T11" fmla="*/ 1848 h 3160"/>
                <a:gd name="T12" fmla="*/ 680 w 1760"/>
                <a:gd name="T13" fmla="*/ 2712 h 3160"/>
                <a:gd name="T14" fmla="*/ 1400 w 1760"/>
                <a:gd name="T15" fmla="*/ 3144 h 3160"/>
                <a:gd name="T16" fmla="*/ 1544 w 1760"/>
                <a:gd name="T17" fmla="*/ 2808 h 3160"/>
                <a:gd name="T18" fmla="*/ 1688 w 1760"/>
                <a:gd name="T19" fmla="*/ 1944 h 3160"/>
                <a:gd name="T20" fmla="*/ 1736 w 1760"/>
                <a:gd name="T21" fmla="*/ 1368 h 3160"/>
                <a:gd name="T22" fmla="*/ 1736 w 1760"/>
                <a:gd name="T23" fmla="*/ 840 h 3160"/>
                <a:gd name="T24" fmla="*/ 1592 w 1760"/>
                <a:gd name="T25" fmla="*/ 408 h 3160"/>
                <a:gd name="T26" fmla="*/ 1448 w 1760"/>
                <a:gd name="T27" fmla="*/ 120 h 3160"/>
                <a:gd name="T28" fmla="*/ 1352 w 1760"/>
                <a:gd name="T29" fmla="*/ 24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0" h="3160">
                  <a:moveTo>
                    <a:pt x="1352" y="24"/>
                  </a:moveTo>
                  <a:cubicBezTo>
                    <a:pt x="1304" y="48"/>
                    <a:pt x="1216" y="160"/>
                    <a:pt x="1160" y="264"/>
                  </a:cubicBezTo>
                  <a:cubicBezTo>
                    <a:pt x="1104" y="368"/>
                    <a:pt x="1120" y="528"/>
                    <a:pt x="1016" y="648"/>
                  </a:cubicBezTo>
                  <a:cubicBezTo>
                    <a:pt x="912" y="768"/>
                    <a:pt x="696" y="824"/>
                    <a:pt x="536" y="984"/>
                  </a:cubicBezTo>
                  <a:cubicBezTo>
                    <a:pt x="376" y="1144"/>
                    <a:pt x="112" y="1464"/>
                    <a:pt x="56" y="1608"/>
                  </a:cubicBezTo>
                  <a:cubicBezTo>
                    <a:pt x="0" y="1752"/>
                    <a:pt x="96" y="1664"/>
                    <a:pt x="200" y="1848"/>
                  </a:cubicBezTo>
                  <a:cubicBezTo>
                    <a:pt x="304" y="2032"/>
                    <a:pt x="480" y="2496"/>
                    <a:pt x="680" y="2712"/>
                  </a:cubicBezTo>
                  <a:cubicBezTo>
                    <a:pt x="880" y="2928"/>
                    <a:pt x="1256" y="3128"/>
                    <a:pt x="1400" y="3144"/>
                  </a:cubicBezTo>
                  <a:cubicBezTo>
                    <a:pt x="1544" y="3160"/>
                    <a:pt x="1496" y="3008"/>
                    <a:pt x="1544" y="2808"/>
                  </a:cubicBezTo>
                  <a:cubicBezTo>
                    <a:pt x="1592" y="2608"/>
                    <a:pt x="1656" y="2184"/>
                    <a:pt x="1688" y="1944"/>
                  </a:cubicBezTo>
                  <a:cubicBezTo>
                    <a:pt x="1720" y="1704"/>
                    <a:pt x="1728" y="1552"/>
                    <a:pt x="1736" y="1368"/>
                  </a:cubicBezTo>
                  <a:cubicBezTo>
                    <a:pt x="1744" y="1184"/>
                    <a:pt x="1760" y="1000"/>
                    <a:pt x="1736" y="840"/>
                  </a:cubicBezTo>
                  <a:cubicBezTo>
                    <a:pt x="1712" y="680"/>
                    <a:pt x="1640" y="528"/>
                    <a:pt x="1592" y="408"/>
                  </a:cubicBezTo>
                  <a:cubicBezTo>
                    <a:pt x="1544" y="288"/>
                    <a:pt x="1488" y="184"/>
                    <a:pt x="1448" y="120"/>
                  </a:cubicBezTo>
                  <a:cubicBezTo>
                    <a:pt x="1408" y="56"/>
                    <a:pt x="1400" y="0"/>
                    <a:pt x="1352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2" name="Freeform 1002"/>
            <p:cNvSpPr>
              <a:spLocks/>
            </p:cNvSpPr>
            <p:nvPr/>
          </p:nvSpPr>
          <p:spPr bwMode="auto">
            <a:xfrm>
              <a:off x="1216" y="1680"/>
              <a:ext cx="1376" cy="1456"/>
            </a:xfrm>
            <a:custGeom>
              <a:avLst/>
              <a:gdLst>
                <a:gd name="T0" fmla="*/ 1376 w 1376"/>
                <a:gd name="T1" fmla="*/ 0 h 1456"/>
                <a:gd name="T2" fmla="*/ 1097 w 1376"/>
                <a:gd name="T3" fmla="*/ 450 h 1456"/>
                <a:gd name="T4" fmla="*/ 933 w 1376"/>
                <a:gd name="T5" fmla="*/ 679 h 1456"/>
                <a:gd name="T6" fmla="*/ 560 w 1376"/>
                <a:gd name="T7" fmla="*/ 1008 h 1456"/>
                <a:gd name="T8" fmla="*/ 0 w 1376"/>
                <a:gd name="T9" fmla="*/ 1456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6" h="1456">
                  <a:moveTo>
                    <a:pt x="1376" y="0"/>
                  </a:moveTo>
                  <a:cubicBezTo>
                    <a:pt x="1330" y="75"/>
                    <a:pt x="1171" y="337"/>
                    <a:pt x="1097" y="450"/>
                  </a:cubicBezTo>
                  <a:cubicBezTo>
                    <a:pt x="1023" y="563"/>
                    <a:pt x="1022" y="586"/>
                    <a:pt x="933" y="679"/>
                  </a:cubicBezTo>
                  <a:cubicBezTo>
                    <a:pt x="844" y="772"/>
                    <a:pt x="715" y="879"/>
                    <a:pt x="560" y="1008"/>
                  </a:cubicBezTo>
                  <a:cubicBezTo>
                    <a:pt x="405" y="1137"/>
                    <a:pt x="117" y="1363"/>
                    <a:pt x="0" y="14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3" name="Freeform 1003"/>
            <p:cNvSpPr>
              <a:spLocks/>
            </p:cNvSpPr>
            <p:nvPr/>
          </p:nvSpPr>
          <p:spPr bwMode="auto">
            <a:xfrm>
              <a:off x="1344" y="1957"/>
              <a:ext cx="1399" cy="1499"/>
            </a:xfrm>
            <a:custGeom>
              <a:avLst/>
              <a:gdLst>
                <a:gd name="T0" fmla="*/ 1399 w 1399"/>
                <a:gd name="T1" fmla="*/ 0 h 1499"/>
                <a:gd name="T2" fmla="*/ 1216 w 1399"/>
                <a:gd name="T3" fmla="*/ 292 h 1499"/>
                <a:gd name="T4" fmla="*/ 1006 w 1399"/>
                <a:gd name="T5" fmla="*/ 576 h 1499"/>
                <a:gd name="T6" fmla="*/ 528 w 1399"/>
                <a:gd name="T7" fmla="*/ 1067 h 1499"/>
                <a:gd name="T8" fmla="*/ 0 w 1399"/>
                <a:gd name="T9" fmla="*/ 1499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1499">
                  <a:moveTo>
                    <a:pt x="1399" y="0"/>
                  </a:moveTo>
                  <a:cubicBezTo>
                    <a:pt x="1369" y="49"/>
                    <a:pt x="1282" y="196"/>
                    <a:pt x="1216" y="292"/>
                  </a:cubicBezTo>
                  <a:cubicBezTo>
                    <a:pt x="1150" y="388"/>
                    <a:pt x="1121" y="447"/>
                    <a:pt x="1006" y="576"/>
                  </a:cubicBezTo>
                  <a:cubicBezTo>
                    <a:pt x="891" y="705"/>
                    <a:pt x="696" y="913"/>
                    <a:pt x="528" y="1067"/>
                  </a:cubicBezTo>
                  <a:cubicBezTo>
                    <a:pt x="360" y="1221"/>
                    <a:pt x="88" y="1427"/>
                    <a:pt x="0" y="14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4" name="Freeform 1004"/>
            <p:cNvSpPr>
              <a:spLocks/>
            </p:cNvSpPr>
            <p:nvPr/>
          </p:nvSpPr>
          <p:spPr bwMode="auto">
            <a:xfrm>
              <a:off x="1609" y="2633"/>
              <a:ext cx="1161" cy="1271"/>
            </a:xfrm>
            <a:custGeom>
              <a:avLst/>
              <a:gdLst>
                <a:gd name="T0" fmla="*/ 1161 w 1161"/>
                <a:gd name="T1" fmla="*/ 0 h 1271"/>
                <a:gd name="T2" fmla="*/ 935 w 1161"/>
                <a:gd name="T3" fmla="*/ 343 h 1271"/>
                <a:gd name="T4" fmla="*/ 455 w 1161"/>
                <a:gd name="T5" fmla="*/ 919 h 1271"/>
                <a:gd name="T6" fmla="*/ 0 w 1161"/>
                <a:gd name="T7" fmla="*/ 12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1" h="1271">
                  <a:moveTo>
                    <a:pt x="1161" y="0"/>
                  </a:moveTo>
                  <a:cubicBezTo>
                    <a:pt x="1122" y="59"/>
                    <a:pt x="1053" y="190"/>
                    <a:pt x="935" y="343"/>
                  </a:cubicBezTo>
                  <a:cubicBezTo>
                    <a:pt x="817" y="496"/>
                    <a:pt x="611" y="764"/>
                    <a:pt x="455" y="919"/>
                  </a:cubicBezTo>
                  <a:cubicBezTo>
                    <a:pt x="299" y="1074"/>
                    <a:pt x="95" y="1198"/>
                    <a:pt x="0" y="127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5" name="Freeform 1005"/>
            <p:cNvSpPr>
              <a:spLocks/>
            </p:cNvSpPr>
            <p:nvPr/>
          </p:nvSpPr>
          <p:spPr bwMode="auto">
            <a:xfrm>
              <a:off x="2021" y="3483"/>
              <a:ext cx="743" cy="787"/>
            </a:xfrm>
            <a:custGeom>
              <a:avLst/>
              <a:gdLst>
                <a:gd name="T0" fmla="*/ 676 w 743"/>
                <a:gd name="T1" fmla="*/ 55 h 787"/>
                <a:gd name="T2" fmla="*/ 685 w 743"/>
                <a:gd name="T3" fmla="*/ 74 h 787"/>
                <a:gd name="T4" fmla="*/ 331 w 743"/>
                <a:gd name="T5" fmla="*/ 501 h 787"/>
                <a:gd name="T6" fmla="*/ 0 w 743"/>
                <a:gd name="T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787">
                  <a:moveTo>
                    <a:pt x="676" y="55"/>
                  </a:moveTo>
                  <a:cubicBezTo>
                    <a:pt x="677" y="58"/>
                    <a:pt x="743" y="0"/>
                    <a:pt x="685" y="74"/>
                  </a:cubicBezTo>
                  <a:cubicBezTo>
                    <a:pt x="627" y="148"/>
                    <a:pt x="445" y="382"/>
                    <a:pt x="331" y="501"/>
                  </a:cubicBezTo>
                  <a:cubicBezTo>
                    <a:pt x="217" y="620"/>
                    <a:pt x="69" y="727"/>
                    <a:pt x="0" y="7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06" name="Picture 3" descr="素材天下网 sucaitianxi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4424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09" name="Picture 1009" descr="Ảnh động (Bướm lượn) (16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7432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14" name="nhạc bettôv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25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71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9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6994E-6 L -0.0033 0.56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8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4046 C 0.01024 -0.25664 0.01232 -0.2726 0.01302 -0.28277 C 0.01371 -0.29294 0.01423 -0.29618 0.01302 -0.30173 C 0.0118 -0.30728 0.00972 -0.31375 0.00521 -0.31653 C 0.00069 -0.3193 -0.00591 -0.32023 -0.01389 -0.31861 C -0.02188 -0.31699 -0.03334 -0.31028 -0.04254 -0.30612 C -0.05174 -0.30196 -0.06077 -0.29826 -0.06945 -0.29341 C -0.07813 -0.28855 -0.08664 -0.28138 -0.09479 -0.27653 C -0.10295 -0.27167 -0.11059 -0.26867 -0.11858 -0.26381 C -0.12657 -0.25896 -0.13403 -0.25572 -0.14254 -0.24693 C -0.15104 -0.23815 -0.16285 -0.22404 -0.16945 -0.21086 C -0.17604 -0.19768 -0.17969 -0.17942 -0.18212 -0.16855 C -0.18455 -0.15768 -0.18316 -0.15537 -0.18368 -0.14543 C -0.1842 -0.13549 -0.18507 -0.12231 -0.18525 -0.10936 C -0.18542 -0.09641 -0.1849 -0.08138 -0.18525 -0.06705 C -0.18559 -0.05271 -0.18664 -0.04023 -0.18698 -0.02265 C -0.18733 -0.00508 -0.18733 0.02174 -0.18698 0.03862 C -0.18664 0.0555 -0.18577 0.06313 -0.18525 0.07862 C -0.18473 0.09411 -0.18368 0.11746 -0.18368 0.13157 C -0.18368 0.14567 -0.18386 0.15607 -0.18525 0.16324 C -0.18664 0.17041 -0.18924 0.16995 -0.19167 0.17388 C -0.1941 0.17781 -0.19705 0.1859 -0.19966 0.18659 C -0.20226 0.18729 -0.20434 0.18613 -0.20747 0.17804 C -0.21059 0.16995 -0.21667 0.15006 -0.21858 0.13781 C -0.22049 0.12555 -0.21806 0.11422 -0.21858 0.10405 C -0.2191 0.09388 -0.22101 0.08324 -0.22188 0.07654 C -0.22275 0.06983 -0.22153 0.07052 -0.22344 0.06382 C -0.22535 0.05711 -0.22986 0.04255 -0.23299 0.03654 C -0.23611 0.03052 -0.2375 0.0259 -0.24254 0.02798 C -0.24757 0.03006 -0.25851 0.03954 -0.26302 0.04902 C -0.26754 0.0585 -0.26841 0.07422 -0.26945 0.08509 C -0.27049 0.09596 -0.26945 0.10659 -0.26945 0.11469 C -0.26945 0.12278 -0.26875 0.12833 -0.26945 0.13365 C -0.27014 0.13896 -0.27118 0.15191 -0.27414 0.14636 C -0.27709 0.14081 -0.2849 0.11076 -0.28698 0.09989 C -0.28907 0.08902 -0.28698 0.08787 -0.28698 0.08093 C -0.28698 0.07399 -0.28698 0.06613 -0.28698 0.05758 C -0.28698 0.04902 -0.28698 0.03769 -0.28698 0.03006 C -0.28698 0.02243 -0.28542 0.01781 -0.28698 0.0111 C -0.28854 0.0044 -0.29167 -0.00901 -0.29636 -0.01017 C -0.30104 -0.01132 -0.31094 -4.50867E-6 -0.31545 0.00463 C -0.31997 0.00925 -0.32153 0.01411 -0.32344 0.01735 " pathEditMode="relative" ptsTypes="aaaaaaaaaaaaaaaaaaaaaaaaaaaaaaaaaaaaaaaaaA">
                                      <p:cBhvr>
                                        <p:cTn id="91" dur="5000" fill="hold"/>
                                        <p:tgtEl>
                                          <p:spTgt spid="26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41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42"/>
                </p:tgtEl>
              </p:cMediaNode>
            </p:audio>
            <p:audio>
              <p:cMediaNode>
                <p:cTn id="9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01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Freeform 3"/>
          <p:cNvSpPr>
            <a:spLocks/>
          </p:cNvSpPr>
          <p:nvPr/>
        </p:nvSpPr>
        <p:spPr bwMode="auto">
          <a:xfrm>
            <a:off x="-1981200" y="3429000"/>
            <a:ext cx="12542838" cy="3727450"/>
          </a:xfrm>
          <a:custGeom>
            <a:avLst/>
            <a:gdLst>
              <a:gd name="T0" fmla="*/ 3528 w 7901"/>
              <a:gd name="T1" fmla="*/ 288 h 2348"/>
              <a:gd name="T2" fmla="*/ 2363 w 7901"/>
              <a:gd name="T3" fmla="*/ 430 h 2348"/>
              <a:gd name="T4" fmla="*/ 3141 w 7901"/>
              <a:gd name="T5" fmla="*/ 914 h 2348"/>
              <a:gd name="T6" fmla="*/ 3707 w 7901"/>
              <a:gd name="T7" fmla="*/ 1070 h 2348"/>
              <a:gd name="T8" fmla="*/ 3790 w 7901"/>
              <a:gd name="T9" fmla="*/ 1097 h 2348"/>
              <a:gd name="T10" fmla="*/ 3768 w 7901"/>
              <a:gd name="T11" fmla="*/ 1152 h 2348"/>
              <a:gd name="T12" fmla="*/ 4104 w 7901"/>
              <a:gd name="T13" fmla="*/ 1248 h 2348"/>
              <a:gd name="T14" fmla="*/ 4421 w 7901"/>
              <a:gd name="T15" fmla="*/ 1259 h 2348"/>
              <a:gd name="T16" fmla="*/ 4786 w 7901"/>
              <a:gd name="T17" fmla="*/ 1333 h 2348"/>
              <a:gd name="T18" fmla="*/ 5170 w 7901"/>
              <a:gd name="T19" fmla="*/ 1765 h 2348"/>
              <a:gd name="T20" fmla="*/ 5271 w 7901"/>
              <a:gd name="T21" fmla="*/ 1975 h 2348"/>
              <a:gd name="T22" fmla="*/ 5518 w 7901"/>
              <a:gd name="T23" fmla="*/ 2066 h 2348"/>
              <a:gd name="T24" fmla="*/ 6066 w 7901"/>
              <a:gd name="T25" fmla="*/ 2103 h 2348"/>
              <a:gd name="T26" fmla="*/ 6432 w 7901"/>
              <a:gd name="T27" fmla="*/ 2167 h 2348"/>
              <a:gd name="T28" fmla="*/ 6926 w 7901"/>
              <a:gd name="T29" fmla="*/ 2286 h 2348"/>
              <a:gd name="T30" fmla="*/ 7054 w 7901"/>
              <a:gd name="T31" fmla="*/ 2304 h 2348"/>
              <a:gd name="T32" fmla="*/ 7090 w 7901"/>
              <a:gd name="T33" fmla="*/ 2021 h 2348"/>
              <a:gd name="T34" fmla="*/ 7154 w 7901"/>
              <a:gd name="T35" fmla="*/ 2030 h 2348"/>
              <a:gd name="T36" fmla="*/ 7081 w 7901"/>
              <a:gd name="T37" fmla="*/ 2112 h 2348"/>
              <a:gd name="T38" fmla="*/ 7063 w 7901"/>
              <a:gd name="T39" fmla="*/ 2249 h 2348"/>
              <a:gd name="T40" fmla="*/ 6888 w 7901"/>
              <a:gd name="T41" fmla="*/ 2304 h 2348"/>
              <a:gd name="T42" fmla="*/ 984 w 7901"/>
              <a:gd name="T43" fmla="*/ 2208 h 2348"/>
              <a:gd name="T44" fmla="*/ 984 w 7901"/>
              <a:gd name="T45" fmla="*/ 1584 h 2348"/>
              <a:gd name="T46" fmla="*/ 1032 w 7901"/>
              <a:gd name="T47" fmla="*/ 240 h 2348"/>
              <a:gd name="T48" fmla="*/ 1944 w 7901"/>
              <a:gd name="T49" fmla="*/ 144 h 2348"/>
              <a:gd name="T50" fmla="*/ 4632 w 7901"/>
              <a:gd name="T51" fmla="*/ 96 h 2348"/>
              <a:gd name="T52" fmla="*/ 3528 w 7901"/>
              <a:gd name="T53" fmla="*/ 288 h 2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901" h="2348">
                <a:moveTo>
                  <a:pt x="3528" y="288"/>
                </a:moveTo>
                <a:cubicBezTo>
                  <a:pt x="3150" y="344"/>
                  <a:pt x="2427" y="326"/>
                  <a:pt x="2363" y="430"/>
                </a:cubicBezTo>
                <a:cubicBezTo>
                  <a:pt x="2299" y="534"/>
                  <a:pt x="2917" y="807"/>
                  <a:pt x="3141" y="914"/>
                </a:cubicBezTo>
                <a:cubicBezTo>
                  <a:pt x="3365" y="1021"/>
                  <a:pt x="3599" y="1039"/>
                  <a:pt x="3707" y="1070"/>
                </a:cubicBezTo>
                <a:cubicBezTo>
                  <a:pt x="3815" y="1101"/>
                  <a:pt x="3780" y="1083"/>
                  <a:pt x="3790" y="1097"/>
                </a:cubicBezTo>
                <a:cubicBezTo>
                  <a:pt x="3800" y="1111"/>
                  <a:pt x="3716" y="1127"/>
                  <a:pt x="3768" y="1152"/>
                </a:cubicBezTo>
                <a:cubicBezTo>
                  <a:pt x="3820" y="1177"/>
                  <a:pt x="3995" y="1230"/>
                  <a:pt x="4104" y="1248"/>
                </a:cubicBezTo>
                <a:cubicBezTo>
                  <a:pt x="4213" y="1266"/>
                  <a:pt x="4307" y="1245"/>
                  <a:pt x="4421" y="1259"/>
                </a:cubicBezTo>
                <a:cubicBezTo>
                  <a:pt x="4535" y="1273"/>
                  <a:pt x="4661" y="1249"/>
                  <a:pt x="4786" y="1333"/>
                </a:cubicBezTo>
                <a:cubicBezTo>
                  <a:pt x="4911" y="1417"/>
                  <a:pt x="5089" y="1658"/>
                  <a:pt x="5170" y="1765"/>
                </a:cubicBezTo>
                <a:cubicBezTo>
                  <a:pt x="5251" y="1872"/>
                  <a:pt x="5213" y="1925"/>
                  <a:pt x="5271" y="1975"/>
                </a:cubicBezTo>
                <a:cubicBezTo>
                  <a:pt x="5329" y="2025"/>
                  <a:pt x="5386" y="2045"/>
                  <a:pt x="5518" y="2066"/>
                </a:cubicBezTo>
                <a:cubicBezTo>
                  <a:pt x="5650" y="2087"/>
                  <a:pt x="5914" y="2086"/>
                  <a:pt x="6066" y="2103"/>
                </a:cubicBezTo>
                <a:cubicBezTo>
                  <a:pt x="6218" y="2120"/>
                  <a:pt x="6289" y="2137"/>
                  <a:pt x="6432" y="2167"/>
                </a:cubicBezTo>
                <a:cubicBezTo>
                  <a:pt x="6575" y="2197"/>
                  <a:pt x="6823" y="2263"/>
                  <a:pt x="6926" y="2286"/>
                </a:cubicBezTo>
                <a:cubicBezTo>
                  <a:pt x="7029" y="2309"/>
                  <a:pt x="7027" y="2348"/>
                  <a:pt x="7054" y="2304"/>
                </a:cubicBezTo>
                <a:cubicBezTo>
                  <a:pt x="7081" y="2260"/>
                  <a:pt x="7073" y="2067"/>
                  <a:pt x="7090" y="2021"/>
                </a:cubicBezTo>
                <a:cubicBezTo>
                  <a:pt x="7107" y="1975"/>
                  <a:pt x="7155" y="2015"/>
                  <a:pt x="7154" y="2030"/>
                </a:cubicBezTo>
                <a:cubicBezTo>
                  <a:pt x="7153" y="2045"/>
                  <a:pt x="7096" y="2076"/>
                  <a:pt x="7081" y="2112"/>
                </a:cubicBezTo>
                <a:cubicBezTo>
                  <a:pt x="7066" y="2148"/>
                  <a:pt x="7095" y="2217"/>
                  <a:pt x="7063" y="2249"/>
                </a:cubicBezTo>
                <a:cubicBezTo>
                  <a:pt x="7031" y="2281"/>
                  <a:pt x="7901" y="2311"/>
                  <a:pt x="6888" y="2304"/>
                </a:cubicBezTo>
                <a:cubicBezTo>
                  <a:pt x="5875" y="2297"/>
                  <a:pt x="1968" y="2328"/>
                  <a:pt x="984" y="2208"/>
                </a:cubicBezTo>
                <a:cubicBezTo>
                  <a:pt x="0" y="2088"/>
                  <a:pt x="976" y="1912"/>
                  <a:pt x="984" y="1584"/>
                </a:cubicBezTo>
                <a:cubicBezTo>
                  <a:pt x="992" y="1256"/>
                  <a:pt x="872" y="480"/>
                  <a:pt x="1032" y="240"/>
                </a:cubicBezTo>
                <a:cubicBezTo>
                  <a:pt x="1192" y="0"/>
                  <a:pt x="1344" y="168"/>
                  <a:pt x="1944" y="144"/>
                </a:cubicBezTo>
                <a:cubicBezTo>
                  <a:pt x="2544" y="120"/>
                  <a:pt x="4368" y="72"/>
                  <a:pt x="4632" y="96"/>
                </a:cubicBezTo>
                <a:cubicBezTo>
                  <a:pt x="4896" y="120"/>
                  <a:pt x="3608" y="256"/>
                  <a:pt x="3528" y="288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-304800" y="3810000"/>
            <a:ext cx="6819900" cy="3149600"/>
          </a:xfrm>
          <a:custGeom>
            <a:avLst/>
            <a:gdLst>
              <a:gd name="T0" fmla="*/ 1800 w 4296"/>
              <a:gd name="T1" fmla="*/ 112 h 1984"/>
              <a:gd name="T2" fmla="*/ 744 w 4296"/>
              <a:gd name="T3" fmla="*/ 160 h 1984"/>
              <a:gd name="T4" fmla="*/ 1481 w 4296"/>
              <a:gd name="T5" fmla="*/ 462 h 1984"/>
              <a:gd name="T6" fmla="*/ 840 w 4296"/>
              <a:gd name="T7" fmla="*/ 976 h 1984"/>
              <a:gd name="T8" fmla="*/ 1704 w 4296"/>
              <a:gd name="T9" fmla="*/ 1072 h 1984"/>
              <a:gd name="T10" fmla="*/ 3000 w 4296"/>
              <a:gd name="T11" fmla="*/ 1120 h 1984"/>
              <a:gd name="T12" fmla="*/ 2280 w 4296"/>
              <a:gd name="T13" fmla="*/ 1408 h 1984"/>
              <a:gd name="T14" fmla="*/ 4200 w 4296"/>
              <a:gd name="T15" fmla="*/ 1504 h 1984"/>
              <a:gd name="T16" fmla="*/ 2760 w 4296"/>
              <a:gd name="T17" fmla="*/ 1744 h 1984"/>
              <a:gd name="T18" fmla="*/ 4104 w 4296"/>
              <a:gd name="T19" fmla="*/ 1936 h 1984"/>
              <a:gd name="T20" fmla="*/ 1608 w 4296"/>
              <a:gd name="T21" fmla="*/ 1984 h 1984"/>
              <a:gd name="T22" fmla="*/ 408 w 4296"/>
              <a:gd name="T23" fmla="*/ 1936 h 1984"/>
              <a:gd name="T24" fmla="*/ 648 w 4296"/>
              <a:gd name="T25" fmla="*/ 1696 h 1984"/>
              <a:gd name="T26" fmla="*/ 264 w 4296"/>
              <a:gd name="T27" fmla="*/ 1600 h 1984"/>
              <a:gd name="T28" fmla="*/ 216 w 4296"/>
              <a:gd name="T29" fmla="*/ 1264 h 1984"/>
              <a:gd name="T30" fmla="*/ 552 w 4296"/>
              <a:gd name="T31" fmla="*/ 928 h 1984"/>
              <a:gd name="T32" fmla="*/ 72 w 4296"/>
              <a:gd name="T33" fmla="*/ 640 h 1984"/>
              <a:gd name="T34" fmla="*/ 120 w 4296"/>
              <a:gd name="T35" fmla="*/ 496 h 1984"/>
              <a:gd name="T36" fmla="*/ 696 w 4296"/>
              <a:gd name="T37" fmla="*/ 304 h 1984"/>
              <a:gd name="T38" fmla="*/ 360 w 4296"/>
              <a:gd name="T39" fmla="*/ 160 h 1984"/>
              <a:gd name="T40" fmla="*/ 1560 w 4296"/>
              <a:gd name="T41" fmla="*/ 16 h 1984"/>
              <a:gd name="T42" fmla="*/ 2184 w 4296"/>
              <a:gd name="T43" fmla="*/ 64 h 1984"/>
              <a:gd name="T44" fmla="*/ 1656 w 4296"/>
              <a:gd name="T45" fmla="*/ 112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96" h="1984">
                <a:moveTo>
                  <a:pt x="1800" y="112"/>
                </a:moveTo>
                <a:cubicBezTo>
                  <a:pt x="1268" y="112"/>
                  <a:pt x="797" y="102"/>
                  <a:pt x="744" y="160"/>
                </a:cubicBezTo>
                <a:cubicBezTo>
                  <a:pt x="691" y="218"/>
                  <a:pt x="1465" y="326"/>
                  <a:pt x="1481" y="462"/>
                </a:cubicBezTo>
                <a:cubicBezTo>
                  <a:pt x="1497" y="598"/>
                  <a:pt x="803" y="874"/>
                  <a:pt x="840" y="976"/>
                </a:cubicBezTo>
                <a:cubicBezTo>
                  <a:pt x="877" y="1078"/>
                  <a:pt x="1344" y="1048"/>
                  <a:pt x="1704" y="1072"/>
                </a:cubicBezTo>
                <a:cubicBezTo>
                  <a:pt x="2064" y="1096"/>
                  <a:pt x="2904" y="1064"/>
                  <a:pt x="3000" y="1120"/>
                </a:cubicBezTo>
                <a:cubicBezTo>
                  <a:pt x="3096" y="1176"/>
                  <a:pt x="2080" y="1344"/>
                  <a:pt x="2280" y="1408"/>
                </a:cubicBezTo>
                <a:cubicBezTo>
                  <a:pt x="2480" y="1472"/>
                  <a:pt x="4120" y="1448"/>
                  <a:pt x="4200" y="1504"/>
                </a:cubicBezTo>
                <a:cubicBezTo>
                  <a:pt x="4280" y="1560"/>
                  <a:pt x="2776" y="1672"/>
                  <a:pt x="2760" y="1744"/>
                </a:cubicBezTo>
                <a:cubicBezTo>
                  <a:pt x="2744" y="1816"/>
                  <a:pt x="4296" y="1896"/>
                  <a:pt x="4104" y="1936"/>
                </a:cubicBezTo>
                <a:cubicBezTo>
                  <a:pt x="3912" y="1976"/>
                  <a:pt x="2224" y="1984"/>
                  <a:pt x="1608" y="1984"/>
                </a:cubicBezTo>
                <a:cubicBezTo>
                  <a:pt x="992" y="1984"/>
                  <a:pt x="568" y="1984"/>
                  <a:pt x="408" y="1936"/>
                </a:cubicBezTo>
                <a:cubicBezTo>
                  <a:pt x="248" y="1888"/>
                  <a:pt x="672" y="1752"/>
                  <a:pt x="648" y="1696"/>
                </a:cubicBezTo>
                <a:cubicBezTo>
                  <a:pt x="624" y="1640"/>
                  <a:pt x="336" y="1672"/>
                  <a:pt x="264" y="1600"/>
                </a:cubicBezTo>
                <a:cubicBezTo>
                  <a:pt x="192" y="1528"/>
                  <a:pt x="168" y="1376"/>
                  <a:pt x="216" y="1264"/>
                </a:cubicBezTo>
                <a:cubicBezTo>
                  <a:pt x="264" y="1152"/>
                  <a:pt x="576" y="1032"/>
                  <a:pt x="552" y="928"/>
                </a:cubicBezTo>
                <a:cubicBezTo>
                  <a:pt x="528" y="824"/>
                  <a:pt x="144" y="712"/>
                  <a:pt x="72" y="640"/>
                </a:cubicBezTo>
                <a:cubicBezTo>
                  <a:pt x="0" y="568"/>
                  <a:pt x="16" y="552"/>
                  <a:pt x="120" y="496"/>
                </a:cubicBezTo>
                <a:cubicBezTo>
                  <a:pt x="224" y="440"/>
                  <a:pt x="656" y="360"/>
                  <a:pt x="696" y="304"/>
                </a:cubicBezTo>
                <a:cubicBezTo>
                  <a:pt x="736" y="248"/>
                  <a:pt x="216" y="208"/>
                  <a:pt x="360" y="160"/>
                </a:cubicBezTo>
                <a:cubicBezTo>
                  <a:pt x="504" y="112"/>
                  <a:pt x="1256" y="32"/>
                  <a:pt x="1560" y="16"/>
                </a:cubicBezTo>
                <a:cubicBezTo>
                  <a:pt x="1864" y="0"/>
                  <a:pt x="2168" y="48"/>
                  <a:pt x="2184" y="64"/>
                </a:cubicBezTo>
                <a:cubicBezTo>
                  <a:pt x="2200" y="80"/>
                  <a:pt x="1744" y="104"/>
                  <a:pt x="1656" y="112"/>
                </a:cubicBezTo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0066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99FF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0" y="838200"/>
            <a:ext cx="1028700" cy="2781300"/>
            <a:chOff x="480" y="528"/>
            <a:chExt cx="648" cy="1752"/>
          </a:xfrm>
        </p:grpSpPr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990600" y="1143000"/>
            <a:ext cx="838200" cy="2476500"/>
            <a:chOff x="480" y="528"/>
            <a:chExt cx="648" cy="1752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1981200" y="1676400"/>
            <a:ext cx="533400" cy="1943100"/>
            <a:chOff x="480" y="528"/>
            <a:chExt cx="648" cy="1752"/>
          </a:xfrm>
        </p:grpSpPr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66FFFF"/>
                </a:gs>
              </a:gsLst>
              <a:lin ang="5400000" scaled="1"/>
            </a:gradFill>
            <a:ln>
              <a:noFill/>
            </a:ln>
            <a:effectLst>
              <a:outerShdw sy="50000" kx="2453608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2667000" y="1981200"/>
            <a:ext cx="533400" cy="1562100"/>
            <a:chOff x="480" y="528"/>
            <a:chExt cx="648" cy="1752"/>
          </a:xfrm>
        </p:grpSpPr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752" y="1184"/>
              <a:ext cx="160" cy="1096"/>
            </a:xfrm>
            <a:custGeom>
              <a:avLst/>
              <a:gdLst>
                <a:gd name="T0" fmla="*/ 16 w 160"/>
                <a:gd name="T1" fmla="*/ 1024 h 1096"/>
                <a:gd name="T2" fmla="*/ 16 w 160"/>
                <a:gd name="T3" fmla="*/ 640 h 1096"/>
                <a:gd name="T4" fmla="*/ 16 w 160"/>
                <a:gd name="T5" fmla="*/ 160 h 1096"/>
                <a:gd name="T6" fmla="*/ 16 w 160"/>
                <a:gd name="T7" fmla="*/ 16 h 1096"/>
                <a:gd name="T8" fmla="*/ 64 w 160"/>
                <a:gd name="T9" fmla="*/ 64 h 1096"/>
                <a:gd name="T10" fmla="*/ 64 w 160"/>
                <a:gd name="T11" fmla="*/ 352 h 1096"/>
                <a:gd name="T12" fmla="*/ 112 w 160"/>
                <a:gd name="T13" fmla="*/ 688 h 1096"/>
                <a:gd name="T14" fmla="*/ 112 w 160"/>
                <a:gd name="T15" fmla="*/ 832 h 1096"/>
                <a:gd name="T16" fmla="*/ 160 w 160"/>
                <a:gd name="T17" fmla="*/ 976 h 1096"/>
                <a:gd name="T18" fmla="*/ 112 w 160"/>
                <a:gd name="T19" fmla="*/ 1072 h 1096"/>
                <a:gd name="T20" fmla="*/ 16 w 160"/>
                <a:gd name="T21" fmla="*/ 1024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96">
                  <a:moveTo>
                    <a:pt x="16" y="1024"/>
                  </a:moveTo>
                  <a:cubicBezTo>
                    <a:pt x="0" y="952"/>
                    <a:pt x="16" y="784"/>
                    <a:pt x="16" y="640"/>
                  </a:cubicBezTo>
                  <a:cubicBezTo>
                    <a:pt x="16" y="496"/>
                    <a:pt x="16" y="264"/>
                    <a:pt x="16" y="160"/>
                  </a:cubicBezTo>
                  <a:cubicBezTo>
                    <a:pt x="16" y="56"/>
                    <a:pt x="8" y="32"/>
                    <a:pt x="16" y="16"/>
                  </a:cubicBezTo>
                  <a:cubicBezTo>
                    <a:pt x="24" y="0"/>
                    <a:pt x="56" y="8"/>
                    <a:pt x="64" y="64"/>
                  </a:cubicBezTo>
                  <a:cubicBezTo>
                    <a:pt x="72" y="120"/>
                    <a:pt x="56" y="248"/>
                    <a:pt x="64" y="352"/>
                  </a:cubicBezTo>
                  <a:cubicBezTo>
                    <a:pt x="72" y="456"/>
                    <a:pt x="104" y="608"/>
                    <a:pt x="112" y="688"/>
                  </a:cubicBezTo>
                  <a:cubicBezTo>
                    <a:pt x="120" y="768"/>
                    <a:pt x="104" y="784"/>
                    <a:pt x="112" y="832"/>
                  </a:cubicBezTo>
                  <a:cubicBezTo>
                    <a:pt x="120" y="880"/>
                    <a:pt x="160" y="936"/>
                    <a:pt x="160" y="976"/>
                  </a:cubicBezTo>
                  <a:cubicBezTo>
                    <a:pt x="160" y="1016"/>
                    <a:pt x="136" y="1064"/>
                    <a:pt x="112" y="1072"/>
                  </a:cubicBezTo>
                  <a:cubicBezTo>
                    <a:pt x="88" y="1080"/>
                    <a:pt x="32" y="1096"/>
                    <a:pt x="16" y="1024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33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480" y="528"/>
              <a:ext cx="648" cy="1388"/>
            </a:xfrm>
            <a:custGeom>
              <a:avLst/>
              <a:gdLst>
                <a:gd name="T0" fmla="*/ 296 w 648"/>
                <a:gd name="T1" fmla="*/ 1335 h 1388"/>
                <a:gd name="T2" fmla="*/ 200 w 648"/>
                <a:gd name="T3" fmla="*/ 1388 h 1388"/>
                <a:gd name="T4" fmla="*/ 56 w 648"/>
                <a:gd name="T5" fmla="*/ 1335 h 1388"/>
                <a:gd name="T6" fmla="*/ 8 w 648"/>
                <a:gd name="T7" fmla="*/ 1230 h 1388"/>
                <a:gd name="T8" fmla="*/ 8 w 648"/>
                <a:gd name="T9" fmla="*/ 1019 h 1388"/>
                <a:gd name="T10" fmla="*/ 56 w 648"/>
                <a:gd name="T11" fmla="*/ 861 h 1388"/>
                <a:gd name="T12" fmla="*/ 152 w 648"/>
                <a:gd name="T13" fmla="*/ 597 h 1388"/>
                <a:gd name="T14" fmla="*/ 152 w 648"/>
                <a:gd name="T15" fmla="*/ 333 h 1388"/>
                <a:gd name="T16" fmla="*/ 305 w 648"/>
                <a:gd name="T17" fmla="*/ 26 h 1388"/>
                <a:gd name="T18" fmla="*/ 440 w 648"/>
                <a:gd name="T19" fmla="*/ 175 h 1388"/>
                <a:gd name="T20" fmla="*/ 440 w 648"/>
                <a:gd name="T21" fmla="*/ 439 h 1388"/>
                <a:gd name="T22" fmla="*/ 488 w 648"/>
                <a:gd name="T23" fmla="*/ 702 h 1388"/>
                <a:gd name="T24" fmla="*/ 584 w 648"/>
                <a:gd name="T25" fmla="*/ 861 h 1388"/>
                <a:gd name="T26" fmla="*/ 632 w 648"/>
                <a:gd name="T27" fmla="*/ 1019 h 1388"/>
                <a:gd name="T28" fmla="*/ 632 w 648"/>
                <a:gd name="T29" fmla="*/ 1177 h 1388"/>
                <a:gd name="T30" fmla="*/ 632 w 648"/>
                <a:gd name="T31" fmla="*/ 1283 h 1388"/>
                <a:gd name="T32" fmla="*/ 536 w 648"/>
                <a:gd name="T33" fmla="*/ 1335 h 1388"/>
                <a:gd name="T34" fmla="*/ 488 w 648"/>
                <a:gd name="T35" fmla="*/ 1283 h 1388"/>
                <a:gd name="T36" fmla="*/ 392 w 648"/>
                <a:gd name="T37" fmla="*/ 1177 h 1388"/>
                <a:gd name="T38" fmla="*/ 344 w 648"/>
                <a:gd name="T39" fmla="*/ 1283 h 1388"/>
                <a:gd name="T40" fmla="*/ 200 w 648"/>
                <a:gd name="T41" fmla="*/ 1335 h 1388"/>
                <a:gd name="T42" fmla="*/ 56 w 648"/>
                <a:gd name="T43" fmla="*/ 1283 h 1388"/>
                <a:gd name="T44" fmla="*/ 333 w 648"/>
                <a:gd name="T45" fmla="*/ 1287 h 1388"/>
                <a:gd name="T46" fmla="*/ 152 w 648"/>
                <a:gd name="T47" fmla="*/ 1019 h 1388"/>
                <a:gd name="T48" fmla="*/ 259 w 648"/>
                <a:gd name="T49" fmla="*/ 1187 h 1388"/>
                <a:gd name="T50" fmla="*/ 333 w 648"/>
                <a:gd name="T51" fmla="*/ 775 h 1388"/>
                <a:gd name="T52" fmla="*/ 323 w 648"/>
                <a:gd name="T53" fmla="*/ 1086 h 1388"/>
                <a:gd name="T54" fmla="*/ 424 w 648"/>
                <a:gd name="T55" fmla="*/ 958 h 1388"/>
                <a:gd name="T56" fmla="*/ 442 w 648"/>
                <a:gd name="T57" fmla="*/ 1114 h 1388"/>
                <a:gd name="T58" fmla="*/ 442 w 648"/>
                <a:gd name="T59" fmla="*/ 1196 h 1388"/>
                <a:gd name="T60" fmla="*/ 536 w 648"/>
                <a:gd name="T61" fmla="*/ 1230 h 1388"/>
                <a:gd name="T62" fmla="*/ 488 w 648"/>
                <a:gd name="T63" fmla="*/ 1335 h 1388"/>
                <a:gd name="T64" fmla="*/ 392 w 648"/>
                <a:gd name="T65" fmla="*/ 1335 h 1388"/>
                <a:gd name="T66" fmla="*/ 296 w 648"/>
                <a:gd name="T67" fmla="*/ 133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8" h="1388">
                  <a:moveTo>
                    <a:pt x="296" y="1335"/>
                  </a:moveTo>
                  <a:cubicBezTo>
                    <a:pt x="264" y="1344"/>
                    <a:pt x="240" y="1388"/>
                    <a:pt x="200" y="1388"/>
                  </a:cubicBezTo>
                  <a:cubicBezTo>
                    <a:pt x="160" y="1388"/>
                    <a:pt x="88" y="1362"/>
                    <a:pt x="56" y="1335"/>
                  </a:cubicBezTo>
                  <a:cubicBezTo>
                    <a:pt x="24" y="1309"/>
                    <a:pt x="16" y="1283"/>
                    <a:pt x="8" y="1230"/>
                  </a:cubicBezTo>
                  <a:cubicBezTo>
                    <a:pt x="0" y="1177"/>
                    <a:pt x="0" y="1080"/>
                    <a:pt x="8" y="1019"/>
                  </a:cubicBezTo>
                  <a:cubicBezTo>
                    <a:pt x="16" y="957"/>
                    <a:pt x="32" y="931"/>
                    <a:pt x="56" y="861"/>
                  </a:cubicBezTo>
                  <a:cubicBezTo>
                    <a:pt x="80" y="790"/>
                    <a:pt x="136" y="685"/>
                    <a:pt x="152" y="597"/>
                  </a:cubicBezTo>
                  <a:cubicBezTo>
                    <a:pt x="168" y="509"/>
                    <a:pt x="126" y="428"/>
                    <a:pt x="152" y="333"/>
                  </a:cubicBezTo>
                  <a:cubicBezTo>
                    <a:pt x="178" y="238"/>
                    <a:pt x="257" y="52"/>
                    <a:pt x="305" y="26"/>
                  </a:cubicBezTo>
                  <a:cubicBezTo>
                    <a:pt x="353" y="0"/>
                    <a:pt x="418" y="106"/>
                    <a:pt x="440" y="175"/>
                  </a:cubicBezTo>
                  <a:cubicBezTo>
                    <a:pt x="462" y="244"/>
                    <a:pt x="432" y="351"/>
                    <a:pt x="440" y="439"/>
                  </a:cubicBezTo>
                  <a:cubicBezTo>
                    <a:pt x="448" y="527"/>
                    <a:pt x="464" y="632"/>
                    <a:pt x="488" y="702"/>
                  </a:cubicBezTo>
                  <a:cubicBezTo>
                    <a:pt x="512" y="773"/>
                    <a:pt x="560" y="808"/>
                    <a:pt x="584" y="861"/>
                  </a:cubicBezTo>
                  <a:cubicBezTo>
                    <a:pt x="608" y="913"/>
                    <a:pt x="624" y="966"/>
                    <a:pt x="632" y="1019"/>
                  </a:cubicBezTo>
                  <a:cubicBezTo>
                    <a:pt x="640" y="1072"/>
                    <a:pt x="632" y="1133"/>
                    <a:pt x="632" y="1177"/>
                  </a:cubicBezTo>
                  <a:cubicBezTo>
                    <a:pt x="632" y="1221"/>
                    <a:pt x="648" y="1256"/>
                    <a:pt x="632" y="1283"/>
                  </a:cubicBezTo>
                  <a:cubicBezTo>
                    <a:pt x="616" y="1309"/>
                    <a:pt x="560" y="1335"/>
                    <a:pt x="536" y="1335"/>
                  </a:cubicBezTo>
                  <a:cubicBezTo>
                    <a:pt x="512" y="1335"/>
                    <a:pt x="512" y="1309"/>
                    <a:pt x="488" y="1283"/>
                  </a:cubicBezTo>
                  <a:cubicBezTo>
                    <a:pt x="464" y="1256"/>
                    <a:pt x="416" y="1177"/>
                    <a:pt x="392" y="1177"/>
                  </a:cubicBezTo>
                  <a:cubicBezTo>
                    <a:pt x="368" y="1177"/>
                    <a:pt x="376" y="1256"/>
                    <a:pt x="344" y="1283"/>
                  </a:cubicBezTo>
                  <a:cubicBezTo>
                    <a:pt x="312" y="1309"/>
                    <a:pt x="248" y="1335"/>
                    <a:pt x="200" y="1335"/>
                  </a:cubicBezTo>
                  <a:cubicBezTo>
                    <a:pt x="152" y="1335"/>
                    <a:pt x="34" y="1291"/>
                    <a:pt x="56" y="1283"/>
                  </a:cubicBezTo>
                  <a:cubicBezTo>
                    <a:pt x="78" y="1275"/>
                    <a:pt x="317" y="1331"/>
                    <a:pt x="333" y="1287"/>
                  </a:cubicBezTo>
                  <a:cubicBezTo>
                    <a:pt x="349" y="1243"/>
                    <a:pt x="164" y="1036"/>
                    <a:pt x="152" y="1019"/>
                  </a:cubicBezTo>
                  <a:cubicBezTo>
                    <a:pt x="140" y="1002"/>
                    <a:pt x="229" y="1227"/>
                    <a:pt x="259" y="1187"/>
                  </a:cubicBezTo>
                  <a:cubicBezTo>
                    <a:pt x="289" y="1147"/>
                    <a:pt x="322" y="792"/>
                    <a:pt x="333" y="775"/>
                  </a:cubicBezTo>
                  <a:cubicBezTo>
                    <a:pt x="344" y="758"/>
                    <a:pt x="308" y="1056"/>
                    <a:pt x="323" y="1086"/>
                  </a:cubicBezTo>
                  <a:cubicBezTo>
                    <a:pt x="338" y="1116"/>
                    <a:pt x="404" y="953"/>
                    <a:pt x="424" y="958"/>
                  </a:cubicBezTo>
                  <a:cubicBezTo>
                    <a:pt x="444" y="963"/>
                    <a:pt x="439" y="1074"/>
                    <a:pt x="442" y="1114"/>
                  </a:cubicBezTo>
                  <a:cubicBezTo>
                    <a:pt x="445" y="1154"/>
                    <a:pt x="426" y="1177"/>
                    <a:pt x="442" y="1196"/>
                  </a:cubicBezTo>
                  <a:cubicBezTo>
                    <a:pt x="458" y="1215"/>
                    <a:pt x="528" y="1207"/>
                    <a:pt x="536" y="1230"/>
                  </a:cubicBezTo>
                  <a:cubicBezTo>
                    <a:pt x="544" y="1253"/>
                    <a:pt x="512" y="1318"/>
                    <a:pt x="488" y="1335"/>
                  </a:cubicBezTo>
                  <a:cubicBezTo>
                    <a:pt x="464" y="1353"/>
                    <a:pt x="432" y="1335"/>
                    <a:pt x="392" y="1335"/>
                  </a:cubicBezTo>
                  <a:cubicBezTo>
                    <a:pt x="352" y="1335"/>
                    <a:pt x="328" y="1326"/>
                    <a:pt x="296" y="133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66CC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7" name="Freeform 33"/>
          <p:cNvSpPr>
            <a:spLocks/>
          </p:cNvSpPr>
          <p:nvPr/>
        </p:nvSpPr>
        <p:spPr bwMode="auto">
          <a:xfrm>
            <a:off x="1905000" y="5486400"/>
            <a:ext cx="914400" cy="10541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94" name="Group 50"/>
          <p:cNvGrpSpPr>
            <a:grpSpLocks/>
          </p:cNvGrpSpPr>
          <p:nvPr/>
        </p:nvGrpSpPr>
        <p:grpSpPr bwMode="auto">
          <a:xfrm>
            <a:off x="-609600" y="5867400"/>
            <a:ext cx="1371600" cy="1223963"/>
            <a:chOff x="2745" y="2205"/>
            <a:chExt cx="1162" cy="1587"/>
          </a:xfrm>
        </p:grpSpPr>
        <p:sp>
          <p:nvSpPr>
            <p:cNvPr id="31795" name="Freeform 51"/>
            <p:cNvSpPr>
              <a:spLocks/>
            </p:cNvSpPr>
            <p:nvPr/>
          </p:nvSpPr>
          <p:spPr bwMode="auto">
            <a:xfrm rot="-1425266">
              <a:off x="2745" y="2648"/>
              <a:ext cx="720" cy="1144"/>
            </a:xfrm>
            <a:custGeom>
              <a:avLst/>
              <a:gdLst>
                <a:gd name="T0" fmla="*/ 504 w 920"/>
                <a:gd name="T1" fmla="*/ 1096 h 1144"/>
                <a:gd name="T2" fmla="*/ 312 w 920"/>
                <a:gd name="T3" fmla="*/ 808 h 1144"/>
                <a:gd name="T4" fmla="*/ 24 w 920"/>
                <a:gd name="T5" fmla="*/ 712 h 1144"/>
                <a:gd name="T6" fmla="*/ 456 w 920"/>
                <a:gd name="T7" fmla="*/ 808 h 1144"/>
                <a:gd name="T8" fmla="*/ 552 w 920"/>
                <a:gd name="T9" fmla="*/ 1000 h 1144"/>
                <a:gd name="T10" fmla="*/ 504 w 920"/>
                <a:gd name="T11" fmla="*/ 664 h 1144"/>
                <a:gd name="T12" fmla="*/ 456 w 920"/>
                <a:gd name="T13" fmla="*/ 472 h 1144"/>
                <a:gd name="T14" fmla="*/ 456 w 920"/>
                <a:gd name="T15" fmla="*/ 184 h 1144"/>
                <a:gd name="T16" fmla="*/ 456 w 920"/>
                <a:gd name="T17" fmla="*/ 40 h 1144"/>
                <a:gd name="T18" fmla="*/ 552 w 920"/>
                <a:gd name="T19" fmla="*/ 424 h 1144"/>
                <a:gd name="T20" fmla="*/ 552 w 920"/>
                <a:gd name="T21" fmla="*/ 760 h 1144"/>
                <a:gd name="T22" fmla="*/ 600 w 920"/>
                <a:gd name="T23" fmla="*/ 712 h 1144"/>
                <a:gd name="T24" fmla="*/ 648 w 920"/>
                <a:gd name="T25" fmla="*/ 424 h 1144"/>
                <a:gd name="T26" fmla="*/ 744 w 920"/>
                <a:gd name="T27" fmla="*/ 232 h 1144"/>
                <a:gd name="T28" fmla="*/ 696 w 920"/>
                <a:gd name="T29" fmla="*/ 664 h 1144"/>
                <a:gd name="T30" fmla="*/ 600 w 920"/>
                <a:gd name="T31" fmla="*/ 904 h 1144"/>
                <a:gd name="T32" fmla="*/ 840 w 920"/>
                <a:gd name="T33" fmla="*/ 664 h 1144"/>
                <a:gd name="T34" fmla="*/ 888 w 920"/>
                <a:gd name="T35" fmla="*/ 712 h 1144"/>
                <a:gd name="T36" fmla="*/ 648 w 920"/>
                <a:gd name="T37" fmla="*/ 1096 h 1144"/>
                <a:gd name="T38" fmla="*/ 888 w 920"/>
                <a:gd name="T39" fmla="*/ 1000 h 1144"/>
                <a:gd name="T40" fmla="*/ 840 w 920"/>
                <a:gd name="T41" fmla="*/ 1096 h 1144"/>
                <a:gd name="T42" fmla="*/ 648 w 920"/>
                <a:gd name="T43" fmla="*/ 1096 h 1144"/>
                <a:gd name="T44" fmla="*/ 504 w 920"/>
                <a:gd name="T45" fmla="*/ 109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1144">
                  <a:moveTo>
                    <a:pt x="504" y="1096"/>
                  </a:moveTo>
                  <a:cubicBezTo>
                    <a:pt x="448" y="1048"/>
                    <a:pt x="392" y="872"/>
                    <a:pt x="312" y="808"/>
                  </a:cubicBezTo>
                  <a:cubicBezTo>
                    <a:pt x="232" y="744"/>
                    <a:pt x="0" y="712"/>
                    <a:pt x="24" y="712"/>
                  </a:cubicBezTo>
                  <a:cubicBezTo>
                    <a:pt x="48" y="712"/>
                    <a:pt x="368" y="760"/>
                    <a:pt x="456" y="808"/>
                  </a:cubicBezTo>
                  <a:cubicBezTo>
                    <a:pt x="544" y="856"/>
                    <a:pt x="544" y="1024"/>
                    <a:pt x="552" y="1000"/>
                  </a:cubicBezTo>
                  <a:cubicBezTo>
                    <a:pt x="560" y="976"/>
                    <a:pt x="520" y="752"/>
                    <a:pt x="504" y="664"/>
                  </a:cubicBezTo>
                  <a:cubicBezTo>
                    <a:pt x="488" y="576"/>
                    <a:pt x="464" y="552"/>
                    <a:pt x="456" y="472"/>
                  </a:cubicBezTo>
                  <a:cubicBezTo>
                    <a:pt x="448" y="392"/>
                    <a:pt x="456" y="256"/>
                    <a:pt x="456" y="184"/>
                  </a:cubicBezTo>
                  <a:cubicBezTo>
                    <a:pt x="456" y="112"/>
                    <a:pt x="440" y="0"/>
                    <a:pt x="456" y="40"/>
                  </a:cubicBezTo>
                  <a:cubicBezTo>
                    <a:pt x="472" y="80"/>
                    <a:pt x="536" y="304"/>
                    <a:pt x="552" y="424"/>
                  </a:cubicBezTo>
                  <a:cubicBezTo>
                    <a:pt x="568" y="544"/>
                    <a:pt x="544" y="712"/>
                    <a:pt x="552" y="760"/>
                  </a:cubicBezTo>
                  <a:cubicBezTo>
                    <a:pt x="560" y="808"/>
                    <a:pt x="584" y="768"/>
                    <a:pt x="600" y="712"/>
                  </a:cubicBezTo>
                  <a:cubicBezTo>
                    <a:pt x="616" y="656"/>
                    <a:pt x="624" y="504"/>
                    <a:pt x="648" y="424"/>
                  </a:cubicBezTo>
                  <a:cubicBezTo>
                    <a:pt x="672" y="344"/>
                    <a:pt x="736" y="192"/>
                    <a:pt x="744" y="232"/>
                  </a:cubicBezTo>
                  <a:cubicBezTo>
                    <a:pt x="752" y="272"/>
                    <a:pt x="720" y="552"/>
                    <a:pt x="696" y="664"/>
                  </a:cubicBezTo>
                  <a:cubicBezTo>
                    <a:pt x="672" y="776"/>
                    <a:pt x="576" y="904"/>
                    <a:pt x="600" y="904"/>
                  </a:cubicBezTo>
                  <a:cubicBezTo>
                    <a:pt x="624" y="904"/>
                    <a:pt x="792" y="696"/>
                    <a:pt x="840" y="664"/>
                  </a:cubicBezTo>
                  <a:cubicBezTo>
                    <a:pt x="888" y="632"/>
                    <a:pt x="920" y="640"/>
                    <a:pt x="888" y="712"/>
                  </a:cubicBezTo>
                  <a:cubicBezTo>
                    <a:pt x="856" y="784"/>
                    <a:pt x="648" y="1048"/>
                    <a:pt x="648" y="1096"/>
                  </a:cubicBezTo>
                  <a:cubicBezTo>
                    <a:pt x="648" y="1144"/>
                    <a:pt x="856" y="1000"/>
                    <a:pt x="888" y="1000"/>
                  </a:cubicBezTo>
                  <a:cubicBezTo>
                    <a:pt x="920" y="1000"/>
                    <a:pt x="880" y="1080"/>
                    <a:pt x="840" y="1096"/>
                  </a:cubicBezTo>
                  <a:cubicBezTo>
                    <a:pt x="800" y="1112"/>
                    <a:pt x="696" y="1096"/>
                    <a:pt x="648" y="1096"/>
                  </a:cubicBezTo>
                  <a:cubicBezTo>
                    <a:pt x="600" y="1096"/>
                    <a:pt x="560" y="1144"/>
                    <a:pt x="504" y="1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96" name="Group 52"/>
            <p:cNvGrpSpPr>
              <a:grpSpLocks/>
            </p:cNvGrpSpPr>
            <p:nvPr/>
          </p:nvGrpSpPr>
          <p:grpSpPr bwMode="auto">
            <a:xfrm rot="675994">
              <a:off x="3091" y="2205"/>
              <a:ext cx="816" cy="1539"/>
              <a:chOff x="1366" y="1373"/>
              <a:chExt cx="2250" cy="2947"/>
            </a:xfrm>
          </p:grpSpPr>
          <p:grpSp>
            <p:nvGrpSpPr>
              <p:cNvPr id="31797" name="Group 53"/>
              <p:cNvGrpSpPr>
                <a:grpSpLocks/>
              </p:cNvGrpSpPr>
              <p:nvPr/>
            </p:nvGrpSpPr>
            <p:grpSpPr bwMode="auto">
              <a:xfrm>
                <a:off x="1366" y="1373"/>
                <a:ext cx="1669" cy="1625"/>
                <a:chOff x="1366" y="1373"/>
                <a:chExt cx="1669" cy="1625"/>
              </a:xfrm>
            </p:grpSpPr>
            <p:sp>
              <p:nvSpPr>
                <p:cNvPr id="31798" name="Freeform 54"/>
                <p:cNvSpPr>
                  <a:spLocks/>
                </p:cNvSpPr>
                <p:nvPr/>
              </p:nvSpPr>
              <p:spPr bwMode="auto">
                <a:xfrm>
                  <a:off x="1680" y="1816"/>
                  <a:ext cx="744" cy="800"/>
                </a:xfrm>
                <a:custGeom>
                  <a:avLst/>
                  <a:gdLst>
                    <a:gd name="T0" fmla="*/ 288 w 744"/>
                    <a:gd name="T1" fmla="*/ 728 h 800"/>
                    <a:gd name="T2" fmla="*/ 48 w 744"/>
                    <a:gd name="T3" fmla="*/ 584 h 800"/>
                    <a:gd name="T4" fmla="*/ 0 w 744"/>
                    <a:gd name="T5" fmla="*/ 344 h 800"/>
                    <a:gd name="T6" fmla="*/ 48 w 744"/>
                    <a:gd name="T7" fmla="*/ 200 h 800"/>
                    <a:gd name="T8" fmla="*/ 144 w 744"/>
                    <a:gd name="T9" fmla="*/ 104 h 800"/>
                    <a:gd name="T10" fmla="*/ 240 w 744"/>
                    <a:gd name="T11" fmla="*/ 8 h 800"/>
                    <a:gd name="T12" fmla="*/ 384 w 744"/>
                    <a:gd name="T13" fmla="*/ 56 h 800"/>
                    <a:gd name="T14" fmla="*/ 480 w 744"/>
                    <a:gd name="T15" fmla="*/ 104 h 800"/>
                    <a:gd name="T16" fmla="*/ 576 w 744"/>
                    <a:gd name="T17" fmla="*/ 56 h 800"/>
                    <a:gd name="T18" fmla="*/ 720 w 744"/>
                    <a:gd name="T19" fmla="*/ 104 h 800"/>
                    <a:gd name="T20" fmla="*/ 720 w 744"/>
                    <a:gd name="T21" fmla="*/ 248 h 800"/>
                    <a:gd name="T22" fmla="*/ 624 w 744"/>
                    <a:gd name="T23" fmla="*/ 392 h 800"/>
                    <a:gd name="T24" fmla="*/ 576 w 744"/>
                    <a:gd name="T25" fmla="*/ 536 h 800"/>
                    <a:gd name="T26" fmla="*/ 576 w 744"/>
                    <a:gd name="T27" fmla="*/ 632 h 800"/>
                    <a:gd name="T28" fmla="*/ 480 w 744"/>
                    <a:gd name="T29" fmla="*/ 776 h 800"/>
                    <a:gd name="T30" fmla="*/ 288 w 744"/>
                    <a:gd name="T31" fmla="*/ 728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44" h="800">
                      <a:moveTo>
                        <a:pt x="288" y="728"/>
                      </a:moveTo>
                      <a:cubicBezTo>
                        <a:pt x="216" y="696"/>
                        <a:pt x="96" y="648"/>
                        <a:pt x="48" y="584"/>
                      </a:cubicBezTo>
                      <a:cubicBezTo>
                        <a:pt x="0" y="520"/>
                        <a:pt x="0" y="408"/>
                        <a:pt x="0" y="344"/>
                      </a:cubicBezTo>
                      <a:cubicBezTo>
                        <a:pt x="0" y="280"/>
                        <a:pt x="24" y="240"/>
                        <a:pt x="48" y="200"/>
                      </a:cubicBezTo>
                      <a:cubicBezTo>
                        <a:pt x="72" y="160"/>
                        <a:pt x="112" y="136"/>
                        <a:pt x="144" y="104"/>
                      </a:cubicBezTo>
                      <a:cubicBezTo>
                        <a:pt x="176" y="72"/>
                        <a:pt x="200" y="16"/>
                        <a:pt x="240" y="8"/>
                      </a:cubicBezTo>
                      <a:cubicBezTo>
                        <a:pt x="280" y="0"/>
                        <a:pt x="344" y="40"/>
                        <a:pt x="384" y="56"/>
                      </a:cubicBezTo>
                      <a:cubicBezTo>
                        <a:pt x="424" y="72"/>
                        <a:pt x="448" y="104"/>
                        <a:pt x="480" y="104"/>
                      </a:cubicBezTo>
                      <a:cubicBezTo>
                        <a:pt x="512" y="104"/>
                        <a:pt x="536" y="56"/>
                        <a:pt x="576" y="56"/>
                      </a:cubicBezTo>
                      <a:cubicBezTo>
                        <a:pt x="616" y="56"/>
                        <a:pt x="696" y="72"/>
                        <a:pt x="720" y="104"/>
                      </a:cubicBezTo>
                      <a:cubicBezTo>
                        <a:pt x="744" y="136"/>
                        <a:pt x="736" y="200"/>
                        <a:pt x="720" y="248"/>
                      </a:cubicBezTo>
                      <a:cubicBezTo>
                        <a:pt x="704" y="296"/>
                        <a:pt x="648" y="344"/>
                        <a:pt x="624" y="392"/>
                      </a:cubicBezTo>
                      <a:cubicBezTo>
                        <a:pt x="600" y="440"/>
                        <a:pt x="584" y="496"/>
                        <a:pt x="576" y="536"/>
                      </a:cubicBezTo>
                      <a:cubicBezTo>
                        <a:pt x="568" y="576"/>
                        <a:pt x="592" y="592"/>
                        <a:pt x="576" y="632"/>
                      </a:cubicBezTo>
                      <a:cubicBezTo>
                        <a:pt x="560" y="672"/>
                        <a:pt x="528" y="752"/>
                        <a:pt x="480" y="776"/>
                      </a:cubicBezTo>
                      <a:cubicBezTo>
                        <a:pt x="432" y="800"/>
                        <a:pt x="360" y="760"/>
                        <a:pt x="288" y="72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9" name="Freeform 55"/>
                <p:cNvSpPr>
                  <a:spLocks/>
                </p:cNvSpPr>
                <p:nvPr/>
              </p:nvSpPr>
              <p:spPr bwMode="auto">
                <a:xfrm>
                  <a:off x="1381" y="2488"/>
                  <a:ext cx="1027" cy="510"/>
                </a:xfrm>
                <a:custGeom>
                  <a:avLst/>
                  <a:gdLst>
                    <a:gd name="T0" fmla="*/ 635 w 1027"/>
                    <a:gd name="T1" fmla="*/ 104 h 510"/>
                    <a:gd name="T2" fmla="*/ 443 w 1027"/>
                    <a:gd name="T3" fmla="*/ 8 h 510"/>
                    <a:gd name="T4" fmla="*/ 299 w 1027"/>
                    <a:gd name="T5" fmla="*/ 56 h 510"/>
                    <a:gd name="T6" fmla="*/ 137 w 1027"/>
                    <a:gd name="T7" fmla="*/ 63 h 510"/>
                    <a:gd name="T8" fmla="*/ 11 w 1027"/>
                    <a:gd name="T9" fmla="*/ 104 h 510"/>
                    <a:gd name="T10" fmla="*/ 203 w 1027"/>
                    <a:gd name="T11" fmla="*/ 152 h 510"/>
                    <a:gd name="T12" fmla="*/ 299 w 1027"/>
                    <a:gd name="T13" fmla="*/ 200 h 510"/>
                    <a:gd name="T14" fmla="*/ 329 w 1027"/>
                    <a:gd name="T15" fmla="*/ 355 h 510"/>
                    <a:gd name="T16" fmla="*/ 443 w 1027"/>
                    <a:gd name="T17" fmla="*/ 344 h 510"/>
                    <a:gd name="T18" fmla="*/ 539 w 1027"/>
                    <a:gd name="T19" fmla="*/ 392 h 510"/>
                    <a:gd name="T20" fmla="*/ 612 w 1027"/>
                    <a:gd name="T21" fmla="*/ 502 h 510"/>
                    <a:gd name="T22" fmla="*/ 731 w 1027"/>
                    <a:gd name="T23" fmla="*/ 440 h 510"/>
                    <a:gd name="T24" fmla="*/ 779 w 1027"/>
                    <a:gd name="T25" fmla="*/ 344 h 510"/>
                    <a:gd name="T26" fmla="*/ 875 w 1027"/>
                    <a:gd name="T27" fmla="*/ 344 h 510"/>
                    <a:gd name="T28" fmla="*/ 1019 w 1027"/>
                    <a:gd name="T29" fmla="*/ 296 h 510"/>
                    <a:gd name="T30" fmla="*/ 827 w 1027"/>
                    <a:gd name="T31" fmla="*/ 152 h 510"/>
                    <a:gd name="T32" fmla="*/ 779 w 1027"/>
                    <a:gd name="T33" fmla="*/ 104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27" h="510">
                      <a:moveTo>
                        <a:pt x="635" y="104"/>
                      </a:moveTo>
                      <a:cubicBezTo>
                        <a:pt x="567" y="60"/>
                        <a:pt x="499" y="16"/>
                        <a:pt x="443" y="8"/>
                      </a:cubicBezTo>
                      <a:cubicBezTo>
                        <a:pt x="387" y="0"/>
                        <a:pt x="350" y="47"/>
                        <a:pt x="299" y="56"/>
                      </a:cubicBezTo>
                      <a:cubicBezTo>
                        <a:pt x="248" y="65"/>
                        <a:pt x="185" y="55"/>
                        <a:pt x="137" y="63"/>
                      </a:cubicBezTo>
                      <a:cubicBezTo>
                        <a:pt x="89" y="71"/>
                        <a:pt x="0" y="89"/>
                        <a:pt x="11" y="104"/>
                      </a:cubicBezTo>
                      <a:cubicBezTo>
                        <a:pt x="22" y="119"/>
                        <a:pt x="155" y="136"/>
                        <a:pt x="203" y="152"/>
                      </a:cubicBezTo>
                      <a:cubicBezTo>
                        <a:pt x="251" y="168"/>
                        <a:pt x="278" y="166"/>
                        <a:pt x="299" y="200"/>
                      </a:cubicBezTo>
                      <a:cubicBezTo>
                        <a:pt x="320" y="234"/>
                        <a:pt x="305" y="331"/>
                        <a:pt x="329" y="355"/>
                      </a:cubicBezTo>
                      <a:cubicBezTo>
                        <a:pt x="353" y="379"/>
                        <a:pt x="408" y="338"/>
                        <a:pt x="443" y="344"/>
                      </a:cubicBezTo>
                      <a:cubicBezTo>
                        <a:pt x="478" y="350"/>
                        <a:pt x="511" y="366"/>
                        <a:pt x="539" y="392"/>
                      </a:cubicBezTo>
                      <a:cubicBezTo>
                        <a:pt x="567" y="418"/>
                        <a:pt x="580" y="494"/>
                        <a:pt x="612" y="502"/>
                      </a:cubicBezTo>
                      <a:cubicBezTo>
                        <a:pt x="644" y="510"/>
                        <a:pt x="703" y="466"/>
                        <a:pt x="731" y="440"/>
                      </a:cubicBezTo>
                      <a:cubicBezTo>
                        <a:pt x="759" y="414"/>
                        <a:pt x="755" y="360"/>
                        <a:pt x="779" y="344"/>
                      </a:cubicBezTo>
                      <a:cubicBezTo>
                        <a:pt x="803" y="328"/>
                        <a:pt x="835" y="352"/>
                        <a:pt x="875" y="344"/>
                      </a:cubicBezTo>
                      <a:cubicBezTo>
                        <a:pt x="915" y="336"/>
                        <a:pt x="1027" y="328"/>
                        <a:pt x="1019" y="296"/>
                      </a:cubicBezTo>
                      <a:cubicBezTo>
                        <a:pt x="1011" y="264"/>
                        <a:pt x="867" y="184"/>
                        <a:pt x="827" y="152"/>
                      </a:cubicBezTo>
                      <a:cubicBezTo>
                        <a:pt x="787" y="120"/>
                        <a:pt x="783" y="112"/>
                        <a:pt x="779" y="10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0" name="Freeform 56"/>
                <p:cNvSpPr>
                  <a:spLocks/>
                </p:cNvSpPr>
                <p:nvPr/>
              </p:nvSpPr>
              <p:spPr bwMode="auto">
                <a:xfrm>
                  <a:off x="1366" y="1561"/>
                  <a:ext cx="1330" cy="1047"/>
                </a:xfrm>
                <a:custGeom>
                  <a:avLst/>
                  <a:gdLst>
                    <a:gd name="T0" fmla="*/ 458 w 1330"/>
                    <a:gd name="T1" fmla="*/ 935 h 1047"/>
                    <a:gd name="T2" fmla="*/ 266 w 1330"/>
                    <a:gd name="T3" fmla="*/ 935 h 1047"/>
                    <a:gd name="T4" fmla="*/ 122 w 1330"/>
                    <a:gd name="T5" fmla="*/ 839 h 1047"/>
                    <a:gd name="T6" fmla="*/ 74 w 1330"/>
                    <a:gd name="T7" fmla="*/ 791 h 1047"/>
                    <a:gd name="T8" fmla="*/ 26 w 1330"/>
                    <a:gd name="T9" fmla="*/ 743 h 1047"/>
                    <a:gd name="T10" fmla="*/ 42 w 1330"/>
                    <a:gd name="T11" fmla="*/ 633 h 1047"/>
                    <a:gd name="T12" fmla="*/ 26 w 1330"/>
                    <a:gd name="T13" fmla="*/ 647 h 1047"/>
                    <a:gd name="T14" fmla="*/ 69 w 1330"/>
                    <a:gd name="T15" fmla="*/ 441 h 1047"/>
                    <a:gd name="T16" fmla="*/ 5 w 1330"/>
                    <a:gd name="T17" fmla="*/ 295 h 1047"/>
                    <a:gd name="T18" fmla="*/ 97 w 1330"/>
                    <a:gd name="T19" fmla="*/ 103 h 1047"/>
                    <a:gd name="T20" fmla="*/ 122 w 1330"/>
                    <a:gd name="T21" fmla="*/ 119 h 1047"/>
                    <a:gd name="T22" fmla="*/ 170 w 1330"/>
                    <a:gd name="T23" fmla="*/ 71 h 1047"/>
                    <a:gd name="T24" fmla="*/ 266 w 1330"/>
                    <a:gd name="T25" fmla="*/ 119 h 1047"/>
                    <a:gd name="T26" fmla="*/ 362 w 1330"/>
                    <a:gd name="T27" fmla="*/ 39 h 1047"/>
                    <a:gd name="T28" fmla="*/ 458 w 1330"/>
                    <a:gd name="T29" fmla="*/ 23 h 1047"/>
                    <a:gd name="T30" fmla="*/ 517 w 1330"/>
                    <a:gd name="T31" fmla="*/ 176 h 1047"/>
                    <a:gd name="T32" fmla="*/ 746 w 1330"/>
                    <a:gd name="T33" fmla="*/ 23 h 1047"/>
                    <a:gd name="T34" fmla="*/ 794 w 1330"/>
                    <a:gd name="T35" fmla="*/ 71 h 1047"/>
                    <a:gd name="T36" fmla="*/ 842 w 1330"/>
                    <a:gd name="T37" fmla="*/ 167 h 1047"/>
                    <a:gd name="T38" fmla="*/ 986 w 1330"/>
                    <a:gd name="T39" fmla="*/ 119 h 1047"/>
                    <a:gd name="T40" fmla="*/ 986 w 1330"/>
                    <a:gd name="T41" fmla="*/ 263 h 1047"/>
                    <a:gd name="T42" fmla="*/ 1130 w 1330"/>
                    <a:gd name="T43" fmla="*/ 215 h 1047"/>
                    <a:gd name="T44" fmla="*/ 1178 w 1330"/>
                    <a:gd name="T45" fmla="*/ 311 h 1047"/>
                    <a:gd name="T46" fmla="*/ 1226 w 1330"/>
                    <a:gd name="T47" fmla="*/ 359 h 1047"/>
                    <a:gd name="T48" fmla="*/ 1322 w 1330"/>
                    <a:gd name="T49" fmla="*/ 503 h 1047"/>
                    <a:gd name="T50" fmla="*/ 1178 w 1330"/>
                    <a:gd name="T51" fmla="*/ 599 h 1047"/>
                    <a:gd name="T52" fmla="*/ 1274 w 1330"/>
                    <a:gd name="T53" fmla="*/ 695 h 1047"/>
                    <a:gd name="T54" fmla="*/ 1226 w 1330"/>
                    <a:gd name="T55" fmla="*/ 791 h 1047"/>
                    <a:gd name="T56" fmla="*/ 1082 w 1330"/>
                    <a:gd name="T57" fmla="*/ 935 h 1047"/>
                    <a:gd name="T58" fmla="*/ 938 w 1330"/>
                    <a:gd name="T59" fmla="*/ 1031 h 1047"/>
                    <a:gd name="T60" fmla="*/ 746 w 1330"/>
                    <a:gd name="T61" fmla="*/ 1031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30" h="1047">
                      <a:moveTo>
                        <a:pt x="458" y="935"/>
                      </a:moveTo>
                      <a:cubicBezTo>
                        <a:pt x="390" y="943"/>
                        <a:pt x="322" y="951"/>
                        <a:pt x="266" y="935"/>
                      </a:cubicBezTo>
                      <a:cubicBezTo>
                        <a:pt x="210" y="919"/>
                        <a:pt x="154" y="863"/>
                        <a:pt x="122" y="839"/>
                      </a:cubicBezTo>
                      <a:cubicBezTo>
                        <a:pt x="90" y="815"/>
                        <a:pt x="90" y="807"/>
                        <a:pt x="74" y="791"/>
                      </a:cubicBezTo>
                      <a:cubicBezTo>
                        <a:pt x="58" y="775"/>
                        <a:pt x="31" y="769"/>
                        <a:pt x="26" y="743"/>
                      </a:cubicBezTo>
                      <a:cubicBezTo>
                        <a:pt x="21" y="717"/>
                        <a:pt x="42" y="649"/>
                        <a:pt x="42" y="633"/>
                      </a:cubicBezTo>
                      <a:cubicBezTo>
                        <a:pt x="42" y="617"/>
                        <a:pt x="22" y="679"/>
                        <a:pt x="26" y="647"/>
                      </a:cubicBezTo>
                      <a:cubicBezTo>
                        <a:pt x="30" y="615"/>
                        <a:pt x="72" y="500"/>
                        <a:pt x="69" y="441"/>
                      </a:cubicBezTo>
                      <a:cubicBezTo>
                        <a:pt x="66" y="382"/>
                        <a:pt x="0" y="351"/>
                        <a:pt x="5" y="295"/>
                      </a:cubicBezTo>
                      <a:cubicBezTo>
                        <a:pt x="10" y="239"/>
                        <a:pt x="78" y="132"/>
                        <a:pt x="97" y="103"/>
                      </a:cubicBezTo>
                      <a:cubicBezTo>
                        <a:pt x="116" y="74"/>
                        <a:pt x="110" y="124"/>
                        <a:pt x="122" y="119"/>
                      </a:cubicBezTo>
                      <a:cubicBezTo>
                        <a:pt x="134" y="114"/>
                        <a:pt x="146" y="71"/>
                        <a:pt x="170" y="71"/>
                      </a:cubicBezTo>
                      <a:cubicBezTo>
                        <a:pt x="194" y="71"/>
                        <a:pt x="234" y="124"/>
                        <a:pt x="266" y="119"/>
                      </a:cubicBezTo>
                      <a:cubicBezTo>
                        <a:pt x="298" y="114"/>
                        <a:pt x="330" y="55"/>
                        <a:pt x="362" y="39"/>
                      </a:cubicBezTo>
                      <a:cubicBezTo>
                        <a:pt x="394" y="23"/>
                        <a:pt x="432" y="0"/>
                        <a:pt x="458" y="23"/>
                      </a:cubicBezTo>
                      <a:cubicBezTo>
                        <a:pt x="484" y="46"/>
                        <a:pt x="469" y="176"/>
                        <a:pt x="517" y="176"/>
                      </a:cubicBezTo>
                      <a:cubicBezTo>
                        <a:pt x="565" y="176"/>
                        <a:pt x="700" y="40"/>
                        <a:pt x="746" y="23"/>
                      </a:cubicBezTo>
                      <a:cubicBezTo>
                        <a:pt x="792" y="6"/>
                        <a:pt x="778" y="47"/>
                        <a:pt x="794" y="71"/>
                      </a:cubicBezTo>
                      <a:cubicBezTo>
                        <a:pt x="810" y="95"/>
                        <a:pt x="810" y="159"/>
                        <a:pt x="842" y="167"/>
                      </a:cubicBezTo>
                      <a:cubicBezTo>
                        <a:pt x="874" y="175"/>
                        <a:pt x="962" y="103"/>
                        <a:pt x="986" y="119"/>
                      </a:cubicBezTo>
                      <a:cubicBezTo>
                        <a:pt x="1010" y="135"/>
                        <a:pt x="962" y="247"/>
                        <a:pt x="986" y="263"/>
                      </a:cubicBezTo>
                      <a:cubicBezTo>
                        <a:pt x="1010" y="279"/>
                        <a:pt x="1098" y="207"/>
                        <a:pt x="1130" y="215"/>
                      </a:cubicBezTo>
                      <a:cubicBezTo>
                        <a:pt x="1162" y="223"/>
                        <a:pt x="1162" y="287"/>
                        <a:pt x="1178" y="311"/>
                      </a:cubicBezTo>
                      <a:cubicBezTo>
                        <a:pt x="1194" y="335"/>
                        <a:pt x="1202" y="327"/>
                        <a:pt x="1226" y="359"/>
                      </a:cubicBezTo>
                      <a:cubicBezTo>
                        <a:pt x="1250" y="391"/>
                        <a:pt x="1330" y="463"/>
                        <a:pt x="1322" y="503"/>
                      </a:cubicBezTo>
                      <a:cubicBezTo>
                        <a:pt x="1314" y="543"/>
                        <a:pt x="1186" y="567"/>
                        <a:pt x="1178" y="599"/>
                      </a:cubicBezTo>
                      <a:cubicBezTo>
                        <a:pt x="1170" y="631"/>
                        <a:pt x="1266" y="663"/>
                        <a:pt x="1274" y="695"/>
                      </a:cubicBezTo>
                      <a:cubicBezTo>
                        <a:pt x="1282" y="727"/>
                        <a:pt x="1258" y="751"/>
                        <a:pt x="1226" y="791"/>
                      </a:cubicBezTo>
                      <a:cubicBezTo>
                        <a:pt x="1194" y="831"/>
                        <a:pt x="1130" y="895"/>
                        <a:pt x="1082" y="935"/>
                      </a:cubicBezTo>
                      <a:cubicBezTo>
                        <a:pt x="1034" y="975"/>
                        <a:pt x="994" y="1015"/>
                        <a:pt x="938" y="1031"/>
                      </a:cubicBezTo>
                      <a:cubicBezTo>
                        <a:pt x="882" y="1047"/>
                        <a:pt x="786" y="1031"/>
                        <a:pt x="746" y="103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1" name="Freeform 57"/>
                <p:cNvSpPr>
                  <a:spLocks/>
                </p:cNvSpPr>
                <p:nvPr/>
              </p:nvSpPr>
              <p:spPr bwMode="auto">
                <a:xfrm>
                  <a:off x="2160" y="1532"/>
                  <a:ext cx="875" cy="1172"/>
                </a:xfrm>
                <a:custGeom>
                  <a:avLst/>
                  <a:gdLst>
                    <a:gd name="T0" fmla="*/ 0 w 875"/>
                    <a:gd name="T1" fmla="*/ 1060 h 1172"/>
                    <a:gd name="T2" fmla="*/ 144 w 875"/>
                    <a:gd name="T3" fmla="*/ 1156 h 1172"/>
                    <a:gd name="T4" fmla="*/ 432 w 875"/>
                    <a:gd name="T5" fmla="*/ 1156 h 1172"/>
                    <a:gd name="T6" fmla="*/ 528 w 875"/>
                    <a:gd name="T7" fmla="*/ 1108 h 1172"/>
                    <a:gd name="T8" fmla="*/ 576 w 875"/>
                    <a:gd name="T9" fmla="*/ 1012 h 1172"/>
                    <a:gd name="T10" fmla="*/ 672 w 875"/>
                    <a:gd name="T11" fmla="*/ 916 h 1172"/>
                    <a:gd name="T12" fmla="*/ 757 w 875"/>
                    <a:gd name="T13" fmla="*/ 671 h 1172"/>
                    <a:gd name="T14" fmla="*/ 864 w 875"/>
                    <a:gd name="T15" fmla="*/ 580 h 1172"/>
                    <a:gd name="T16" fmla="*/ 821 w 875"/>
                    <a:gd name="T17" fmla="*/ 461 h 1172"/>
                    <a:gd name="T18" fmla="*/ 766 w 875"/>
                    <a:gd name="T19" fmla="*/ 361 h 1172"/>
                    <a:gd name="T20" fmla="*/ 672 w 875"/>
                    <a:gd name="T21" fmla="*/ 340 h 1172"/>
                    <a:gd name="T22" fmla="*/ 555 w 875"/>
                    <a:gd name="T23" fmla="*/ 461 h 1172"/>
                    <a:gd name="T24" fmla="*/ 546 w 875"/>
                    <a:gd name="T25" fmla="*/ 470 h 1172"/>
                    <a:gd name="T26" fmla="*/ 576 w 875"/>
                    <a:gd name="T27" fmla="*/ 340 h 1172"/>
                    <a:gd name="T28" fmla="*/ 576 w 875"/>
                    <a:gd name="T29" fmla="*/ 244 h 1172"/>
                    <a:gd name="T30" fmla="*/ 473 w 875"/>
                    <a:gd name="T31" fmla="*/ 205 h 1172"/>
                    <a:gd name="T32" fmla="*/ 418 w 875"/>
                    <a:gd name="T33" fmla="*/ 105 h 1172"/>
                    <a:gd name="T34" fmla="*/ 336 w 875"/>
                    <a:gd name="T35" fmla="*/ 77 h 1172"/>
                    <a:gd name="T36" fmla="*/ 240 w 875"/>
                    <a:gd name="T37" fmla="*/ 4 h 1172"/>
                    <a:gd name="T38" fmla="*/ 96 w 875"/>
                    <a:gd name="T39" fmla="*/ 52 h 1172"/>
                    <a:gd name="T40" fmla="*/ 96 w 875"/>
                    <a:gd name="T41" fmla="*/ 148 h 1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5" h="1172">
                      <a:moveTo>
                        <a:pt x="0" y="1060"/>
                      </a:moveTo>
                      <a:cubicBezTo>
                        <a:pt x="36" y="1100"/>
                        <a:pt x="72" y="1140"/>
                        <a:pt x="144" y="1156"/>
                      </a:cubicBezTo>
                      <a:cubicBezTo>
                        <a:pt x="216" y="1172"/>
                        <a:pt x="368" y="1164"/>
                        <a:pt x="432" y="1156"/>
                      </a:cubicBezTo>
                      <a:cubicBezTo>
                        <a:pt x="496" y="1148"/>
                        <a:pt x="504" y="1132"/>
                        <a:pt x="528" y="1108"/>
                      </a:cubicBezTo>
                      <a:cubicBezTo>
                        <a:pt x="552" y="1084"/>
                        <a:pt x="552" y="1044"/>
                        <a:pt x="576" y="1012"/>
                      </a:cubicBezTo>
                      <a:cubicBezTo>
                        <a:pt x="600" y="980"/>
                        <a:pt x="642" y="973"/>
                        <a:pt x="672" y="916"/>
                      </a:cubicBezTo>
                      <a:cubicBezTo>
                        <a:pt x="702" y="859"/>
                        <a:pt x="725" y="727"/>
                        <a:pt x="757" y="671"/>
                      </a:cubicBezTo>
                      <a:cubicBezTo>
                        <a:pt x="789" y="615"/>
                        <a:pt x="853" y="615"/>
                        <a:pt x="864" y="580"/>
                      </a:cubicBezTo>
                      <a:cubicBezTo>
                        <a:pt x="875" y="545"/>
                        <a:pt x="837" y="498"/>
                        <a:pt x="821" y="461"/>
                      </a:cubicBezTo>
                      <a:cubicBezTo>
                        <a:pt x="805" y="424"/>
                        <a:pt x="791" y="381"/>
                        <a:pt x="766" y="361"/>
                      </a:cubicBezTo>
                      <a:cubicBezTo>
                        <a:pt x="741" y="341"/>
                        <a:pt x="707" y="323"/>
                        <a:pt x="672" y="340"/>
                      </a:cubicBezTo>
                      <a:cubicBezTo>
                        <a:pt x="637" y="357"/>
                        <a:pt x="576" y="439"/>
                        <a:pt x="555" y="461"/>
                      </a:cubicBezTo>
                      <a:cubicBezTo>
                        <a:pt x="534" y="483"/>
                        <a:pt x="542" y="490"/>
                        <a:pt x="546" y="470"/>
                      </a:cubicBezTo>
                      <a:cubicBezTo>
                        <a:pt x="550" y="450"/>
                        <a:pt x="571" y="378"/>
                        <a:pt x="576" y="340"/>
                      </a:cubicBezTo>
                      <a:cubicBezTo>
                        <a:pt x="581" y="302"/>
                        <a:pt x="593" y="266"/>
                        <a:pt x="576" y="244"/>
                      </a:cubicBezTo>
                      <a:cubicBezTo>
                        <a:pt x="559" y="222"/>
                        <a:pt x="499" y="228"/>
                        <a:pt x="473" y="205"/>
                      </a:cubicBezTo>
                      <a:cubicBezTo>
                        <a:pt x="447" y="182"/>
                        <a:pt x="441" y="126"/>
                        <a:pt x="418" y="105"/>
                      </a:cubicBezTo>
                      <a:cubicBezTo>
                        <a:pt x="395" y="84"/>
                        <a:pt x="366" y="94"/>
                        <a:pt x="336" y="77"/>
                      </a:cubicBezTo>
                      <a:cubicBezTo>
                        <a:pt x="306" y="60"/>
                        <a:pt x="280" y="8"/>
                        <a:pt x="240" y="4"/>
                      </a:cubicBezTo>
                      <a:cubicBezTo>
                        <a:pt x="200" y="0"/>
                        <a:pt x="120" y="28"/>
                        <a:pt x="96" y="52"/>
                      </a:cubicBezTo>
                      <a:cubicBezTo>
                        <a:pt x="72" y="76"/>
                        <a:pt x="84" y="112"/>
                        <a:pt x="96" y="1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2" name="Freeform 58"/>
                <p:cNvSpPr>
                  <a:spLocks/>
                </p:cNvSpPr>
                <p:nvPr/>
              </p:nvSpPr>
              <p:spPr bwMode="auto">
                <a:xfrm>
                  <a:off x="1520" y="1373"/>
                  <a:ext cx="800" cy="1075"/>
                </a:xfrm>
                <a:custGeom>
                  <a:avLst/>
                  <a:gdLst>
                    <a:gd name="T0" fmla="*/ 256 w 800"/>
                    <a:gd name="T1" fmla="*/ 1075 h 1075"/>
                    <a:gd name="T2" fmla="*/ 112 w 800"/>
                    <a:gd name="T3" fmla="*/ 979 h 1075"/>
                    <a:gd name="T4" fmla="*/ 16 w 800"/>
                    <a:gd name="T5" fmla="*/ 835 h 1075"/>
                    <a:gd name="T6" fmla="*/ 16 w 800"/>
                    <a:gd name="T7" fmla="*/ 643 h 1075"/>
                    <a:gd name="T8" fmla="*/ 64 w 800"/>
                    <a:gd name="T9" fmla="*/ 547 h 1075"/>
                    <a:gd name="T10" fmla="*/ 208 w 800"/>
                    <a:gd name="T11" fmla="*/ 355 h 1075"/>
                    <a:gd name="T12" fmla="*/ 235 w 800"/>
                    <a:gd name="T13" fmla="*/ 227 h 1075"/>
                    <a:gd name="T14" fmla="*/ 160 w 800"/>
                    <a:gd name="T15" fmla="*/ 19 h 1075"/>
                    <a:gd name="T16" fmla="*/ 352 w 800"/>
                    <a:gd name="T17" fmla="*/ 115 h 1075"/>
                    <a:gd name="T18" fmla="*/ 437 w 800"/>
                    <a:gd name="T19" fmla="*/ 99 h 1075"/>
                    <a:gd name="T20" fmla="*/ 501 w 800"/>
                    <a:gd name="T21" fmla="*/ 200 h 1075"/>
                    <a:gd name="T22" fmla="*/ 496 w 800"/>
                    <a:gd name="T23" fmla="*/ 115 h 1075"/>
                    <a:gd name="T24" fmla="*/ 544 w 800"/>
                    <a:gd name="T25" fmla="*/ 67 h 1075"/>
                    <a:gd name="T26" fmla="*/ 688 w 800"/>
                    <a:gd name="T27" fmla="*/ 115 h 1075"/>
                    <a:gd name="T28" fmla="*/ 784 w 800"/>
                    <a:gd name="T29" fmla="*/ 115 h 1075"/>
                    <a:gd name="T30" fmla="*/ 784 w 800"/>
                    <a:gd name="T31" fmla="*/ 211 h 1075"/>
                    <a:gd name="T32" fmla="*/ 736 w 800"/>
                    <a:gd name="T33" fmla="*/ 355 h 1075"/>
                    <a:gd name="T34" fmla="*/ 544 w 800"/>
                    <a:gd name="T35" fmla="*/ 499 h 1075"/>
                    <a:gd name="T36" fmla="*/ 448 w 800"/>
                    <a:gd name="T37" fmla="*/ 403 h 1075"/>
                    <a:gd name="T38" fmla="*/ 496 w 800"/>
                    <a:gd name="T39" fmla="*/ 355 h 1075"/>
                    <a:gd name="T40" fmla="*/ 592 w 800"/>
                    <a:gd name="T41" fmla="*/ 355 h 1075"/>
                    <a:gd name="T42" fmla="*/ 544 w 800"/>
                    <a:gd name="T43" fmla="*/ 451 h 1075"/>
                    <a:gd name="T44" fmla="*/ 496 w 800"/>
                    <a:gd name="T45" fmla="*/ 403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0" h="1075">
                      <a:moveTo>
                        <a:pt x="256" y="1075"/>
                      </a:moveTo>
                      <a:cubicBezTo>
                        <a:pt x="204" y="1047"/>
                        <a:pt x="152" y="1019"/>
                        <a:pt x="112" y="979"/>
                      </a:cubicBezTo>
                      <a:cubicBezTo>
                        <a:pt x="72" y="939"/>
                        <a:pt x="32" y="891"/>
                        <a:pt x="16" y="835"/>
                      </a:cubicBezTo>
                      <a:cubicBezTo>
                        <a:pt x="0" y="779"/>
                        <a:pt x="8" y="691"/>
                        <a:pt x="16" y="643"/>
                      </a:cubicBezTo>
                      <a:cubicBezTo>
                        <a:pt x="24" y="595"/>
                        <a:pt x="32" y="595"/>
                        <a:pt x="64" y="547"/>
                      </a:cubicBezTo>
                      <a:cubicBezTo>
                        <a:pt x="96" y="499"/>
                        <a:pt x="180" y="408"/>
                        <a:pt x="208" y="355"/>
                      </a:cubicBezTo>
                      <a:cubicBezTo>
                        <a:pt x="236" y="302"/>
                        <a:pt x="243" y="283"/>
                        <a:pt x="235" y="227"/>
                      </a:cubicBezTo>
                      <a:cubicBezTo>
                        <a:pt x="227" y="171"/>
                        <a:pt x="141" y="38"/>
                        <a:pt x="160" y="19"/>
                      </a:cubicBezTo>
                      <a:cubicBezTo>
                        <a:pt x="179" y="0"/>
                        <a:pt x="306" y="102"/>
                        <a:pt x="352" y="115"/>
                      </a:cubicBezTo>
                      <a:cubicBezTo>
                        <a:pt x="398" y="128"/>
                        <a:pt x="412" y="85"/>
                        <a:pt x="437" y="99"/>
                      </a:cubicBezTo>
                      <a:cubicBezTo>
                        <a:pt x="462" y="113"/>
                        <a:pt x="491" y="197"/>
                        <a:pt x="501" y="200"/>
                      </a:cubicBezTo>
                      <a:cubicBezTo>
                        <a:pt x="511" y="203"/>
                        <a:pt x="489" y="137"/>
                        <a:pt x="496" y="115"/>
                      </a:cubicBezTo>
                      <a:cubicBezTo>
                        <a:pt x="503" y="93"/>
                        <a:pt x="512" y="67"/>
                        <a:pt x="544" y="67"/>
                      </a:cubicBezTo>
                      <a:cubicBezTo>
                        <a:pt x="576" y="67"/>
                        <a:pt x="648" y="107"/>
                        <a:pt x="688" y="115"/>
                      </a:cubicBezTo>
                      <a:cubicBezTo>
                        <a:pt x="728" y="123"/>
                        <a:pt x="768" y="99"/>
                        <a:pt x="784" y="115"/>
                      </a:cubicBezTo>
                      <a:cubicBezTo>
                        <a:pt x="800" y="131"/>
                        <a:pt x="792" y="171"/>
                        <a:pt x="784" y="211"/>
                      </a:cubicBezTo>
                      <a:cubicBezTo>
                        <a:pt x="776" y="251"/>
                        <a:pt x="776" y="307"/>
                        <a:pt x="736" y="355"/>
                      </a:cubicBezTo>
                      <a:cubicBezTo>
                        <a:pt x="696" y="403"/>
                        <a:pt x="592" y="491"/>
                        <a:pt x="544" y="499"/>
                      </a:cubicBezTo>
                      <a:cubicBezTo>
                        <a:pt x="496" y="507"/>
                        <a:pt x="456" y="427"/>
                        <a:pt x="448" y="403"/>
                      </a:cubicBezTo>
                      <a:cubicBezTo>
                        <a:pt x="440" y="379"/>
                        <a:pt x="472" y="363"/>
                        <a:pt x="496" y="355"/>
                      </a:cubicBezTo>
                      <a:cubicBezTo>
                        <a:pt x="520" y="347"/>
                        <a:pt x="584" y="339"/>
                        <a:pt x="592" y="355"/>
                      </a:cubicBezTo>
                      <a:cubicBezTo>
                        <a:pt x="600" y="371"/>
                        <a:pt x="560" y="443"/>
                        <a:pt x="544" y="451"/>
                      </a:cubicBezTo>
                      <a:cubicBezTo>
                        <a:pt x="528" y="459"/>
                        <a:pt x="504" y="411"/>
                        <a:pt x="496" y="403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CCFF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03" name="Freeform 59"/>
              <p:cNvSpPr>
                <a:spLocks/>
              </p:cNvSpPr>
              <p:nvPr/>
            </p:nvSpPr>
            <p:spPr bwMode="auto">
              <a:xfrm>
                <a:off x="1872" y="1816"/>
                <a:ext cx="640" cy="792"/>
              </a:xfrm>
              <a:custGeom>
                <a:avLst/>
                <a:gdLst>
                  <a:gd name="T0" fmla="*/ 240 w 640"/>
                  <a:gd name="T1" fmla="*/ 776 h 792"/>
                  <a:gd name="T2" fmla="*/ 144 w 640"/>
                  <a:gd name="T3" fmla="*/ 680 h 792"/>
                  <a:gd name="T4" fmla="*/ 48 w 640"/>
                  <a:gd name="T5" fmla="*/ 584 h 792"/>
                  <a:gd name="T6" fmla="*/ 0 w 640"/>
                  <a:gd name="T7" fmla="*/ 440 h 792"/>
                  <a:gd name="T8" fmla="*/ 48 w 640"/>
                  <a:gd name="T9" fmla="*/ 200 h 792"/>
                  <a:gd name="T10" fmla="*/ 144 w 640"/>
                  <a:gd name="T11" fmla="*/ 200 h 792"/>
                  <a:gd name="T12" fmla="*/ 240 w 640"/>
                  <a:gd name="T13" fmla="*/ 200 h 792"/>
                  <a:gd name="T14" fmla="*/ 336 w 640"/>
                  <a:gd name="T15" fmla="*/ 200 h 792"/>
                  <a:gd name="T16" fmla="*/ 480 w 640"/>
                  <a:gd name="T17" fmla="*/ 56 h 792"/>
                  <a:gd name="T18" fmla="*/ 528 w 640"/>
                  <a:gd name="T19" fmla="*/ 8 h 792"/>
                  <a:gd name="T20" fmla="*/ 576 w 640"/>
                  <a:gd name="T21" fmla="*/ 104 h 792"/>
                  <a:gd name="T22" fmla="*/ 576 w 640"/>
                  <a:gd name="T23" fmla="*/ 200 h 792"/>
                  <a:gd name="T24" fmla="*/ 624 w 640"/>
                  <a:gd name="T25" fmla="*/ 344 h 792"/>
                  <a:gd name="T26" fmla="*/ 624 w 640"/>
                  <a:gd name="T27" fmla="*/ 440 h 792"/>
                  <a:gd name="T28" fmla="*/ 624 w 640"/>
                  <a:gd name="T29" fmla="*/ 536 h 792"/>
                  <a:gd name="T30" fmla="*/ 528 w 640"/>
                  <a:gd name="T31" fmla="*/ 680 h 792"/>
                  <a:gd name="T32" fmla="*/ 432 w 640"/>
                  <a:gd name="T33" fmla="*/ 776 h 792"/>
                  <a:gd name="T34" fmla="*/ 336 w 640"/>
                  <a:gd name="T35" fmla="*/ 776 h 792"/>
                  <a:gd name="T36" fmla="*/ 192 w 640"/>
                  <a:gd name="T37" fmla="*/ 728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0" h="792">
                    <a:moveTo>
                      <a:pt x="240" y="776"/>
                    </a:moveTo>
                    <a:cubicBezTo>
                      <a:pt x="208" y="744"/>
                      <a:pt x="176" y="712"/>
                      <a:pt x="144" y="680"/>
                    </a:cubicBezTo>
                    <a:cubicBezTo>
                      <a:pt x="112" y="648"/>
                      <a:pt x="72" y="624"/>
                      <a:pt x="48" y="584"/>
                    </a:cubicBezTo>
                    <a:cubicBezTo>
                      <a:pt x="24" y="544"/>
                      <a:pt x="0" y="504"/>
                      <a:pt x="0" y="440"/>
                    </a:cubicBezTo>
                    <a:cubicBezTo>
                      <a:pt x="0" y="376"/>
                      <a:pt x="24" y="240"/>
                      <a:pt x="48" y="200"/>
                    </a:cubicBezTo>
                    <a:cubicBezTo>
                      <a:pt x="72" y="160"/>
                      <a:pt x="112" y="200"/>
                      <a:pt x="144" y="200"/>
                    </a:cubicBezTo>
                    <a:cubicBezTo>
                      <a:pt x="176" y="200"/>
                      <a:pt x="208" y="200"/>
                      <a:pt x="240" y="200"/>
                    </a:cubicBezTo>
                    <a:cubicBezTo>
                      <a:pt x="272" y="200"/>
                      <a:pt x="296" y="224"/>
                      <a:pt x="336" y="200"/>
                    </a:cubicBezTo>
                    <a:cubicBezTo>
                      <a:pt x="376" y="176"/>
                      <a:pt x="448" y="88"/>
                      <a:pt x="480" y="56"/>
                    </a:cubicBezTo>
                    <a:cubicBezTo>
                      <a:pt x="512" y="24"/>
                      <a:pt x="512" y="0"/>
                      <a:pt x="528" y="8"/>
                    </a:cubicBezTo>
                    <a:cubicBezTo>
                      <a:pt x="544" y="16"/>
                      <a:pt x="568" y="72"/>
                      <a:pt x="576" y="104"/>
                    </a:cubicBezTo>
                    <a:cubicBezTo>
                      <a:pt x="584" y="136"/>
                      <a:pt x="568" y="160"/>
                      <a:pt x="576" y="200"/>
                    </a:cubicBezTo>
                    <a:cubicBezTo>
                      <a:pt x="584" y="240"/>
                      <a:pt x="616" y="304"/>
                      <a:pt x="624" y="344"/>
                    </a:cubicBezTo>
                    <a:cubicBezTo>
                      <a:pt x="632" y="384"/>
                      <a:pt x="624" y="408"/>
                      <a:pt x="624" y="440"/>
                    </a:cubicBezTo>
                    <a:cubicBezTo>
                      <a:pt x="624" y="472"/>
                      <a:pt x="640" y="496"/>
                      <a:pt x="624" y="536"/>
                    </a:cubicBezTo>
                    <a:cubicBezTo>
                      <a:pt x="608" y="576"/>
                      <a:pt x="560" y="640"/>
                      <a:pt x="528" y="680"/>
                    </a:cubicBezTo>
                    <a:cubicBezTo>
                      <a:pt x="496" y="720"/>
                      <a:pt x="464" y="760"/>
                      <a:pt x="432" y="776"/>
                    </a:cubicBezTo>
                    <a:cubicBezTo>
                      <a:pt x="400" y="792"/>
                      <a:pt x="376" y="784"/>
                      <a:pt x="336" y="776"/>
                    </a:cubicBezTo>
                    <a:cubicBezTo>
                      <a:pt x="296" y="768"/>
                      <a:pt x="216" y="736"/>
                      <a:pt x="192" y="728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60"/>
              <p:cNvSpPr>
                <a:spLocks/>
              </p:cNvSpPr>
              <p:nvPr/>
            </p:nvSpPr>
            <p:spPr bwMode="auto">
              <a:xfrm>
                <a:off x="2256" y="2688"/>
                <a:ext cx="439" cy="1632"/>
              </a:xfrm>
              <a:custGeom>
                <a:avLst/>
                <a:gdLst>
                  <a:gd name="T0" fmla="*/ 78 w 439"/>
                  <a:gd name="T1" fmla="*/ 40 h 1632"/>
                  <a:gd name="T2" fmla="*/ 318 w 439"/>
                  <a:gd name="T3" fmla="*/ 280 h 1632"/>
                  <a:gd name="T4" fmla="*/ 366 w 439"/>
                  <a:gd name="T5" fmla="*/ 520 h 1632"/>
                  <a:gd name="T6" fmla="*/ 318 w 439"/>
                  <a:gd name="T7" fmla="*/ 712 h 1632"/>
                  <a:gd name="T8" fmla="*/ 213 w 439"/>
                  <a:gd name="T9" fmla="*/ 963 h 1632"/>
                  <a:gd name="T10" fmla="*/ 30 w 439"/>
                  <a:gd name="T11" fmla="*/ 1384 h 1632"/>
                  <a:gd name="T12" fmla="*/ 30 w 439"/>
                  <a:gd name="T13" fmla="*/ 1528 h 1632"/>
                  <a:gd name="T14" fmla="*/ 30 w 439"/>
                  <a:gd name="T15" fmla="*/ 1624 h 1632"/>
                  <a:gd name="T16" fmla="*/ 126 w 439"/>
                  <a:gd name="T17" fmla="*/ 1576 h 1632"/>
                  <a:gd name="T18" fmla="*/ 78 w 439"/>
                  <a:gd name="T19" fmla="*/ 1432 h 1632"/>
                  <a:gd name="T20" fmla="*/ 167 w 439"/>
                  <a:gd name="T21" fmla="*/ 1219 h 1632"/>
                  <a:gd name="T22" fmla="*/ 366 w 439"/>
                  <a:gd name="T23" fmla="*/ 712 h 1632"/>
                  <a:gd name="T24" fmla="*/ 423 w 439"/>
                  <a:gd name="T25" fmla="*/ 387 h 1632"/>
                  <a:gd name="T26" fmla="*/ 270 w 439"/>
                  <a:gd name="T27" fmla="*/ 88 h 1632"/>
                  <a:gd name="T28" fmla="*/ 222 w 439"/>
                  <a:gd name="T29" fmla="*/ 40 h 1632"/>
                  <a:gd name="T30" fmla="*/ 78 w 439"/>
                  <a:gd name="T31" fmla="*/ 4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9" h="1632">
                    <a:moveTo>
                      <a:pt x="78" y="40"/>
                    </a:moveTo>
                    <a:cubicBezTo>
                      <a:pt x="94" y="80"/>
                      <a:pt x="270" y="200"/>
                      <a:pt x="318" y="280"/>
                    </a:cubicBezTo>
                    <a:cubicBezTo>
                      <a:pt x="366" y="360"/>
                      <a:pt x="366" y="448"/>
                      <a:pt x="366" y="520"/>
                    </a:cubicBezTo>
                    <a:cubicBezTo>
                      <a:pt x="366" y="592"/>
                      <a:pt x="343" y="638"/>
                      <a:pt x="318" y="712"/>
                    </a:cubicBezTo>
                    <a:cubicBezTo>
                      <a:pt x="293" y="786"/>
                      <a:pt x="261" y="851"/>
                      <a:pt x="213" y="963"/>
                    </a:cubicBezTo>
                    <a:cubicBezTo>
                      <a:pt x="165" y="1075"/>
                      <a:pt x="60" y="1290"/>
                      <a:pt x="30" y="1384"/>
                    </a:cubicBezTo>
                    <a:cubicBezTo>
                      <a:pt x="0" y="1478"/>
                      <a:pt x="30" y="1488"/>
                      <a:pt x="30" y="1528"/>
                    </a:cubicBezTo>
                    <a:cubicBezTo>
                      <a:pt x="30" y="1568"/>
                      <a:pt x="14" y="1616"/>
                      <a:pt x="30" y="1624"/>
                    </a:cubicBezTo>
                    <a:cubicBezTo>
                      <a:pt x="46" y="1632"/>
                      <a:pt x="118" y="1608"/>
                      <a:pt x="126" y="1576"/>
                    </a:cubicBezTo>
                    <a:cubicBezTo>
                      <a:pt x="134" y="1544"/>
                      <a:pt x="71" y="1491"/>
                      <a:pt x="78" y="1432"/>
                    </a:cubicBezTo>
                    <a:cubicBezTo>
                      <a:pt x="85" y="1373"/>
                      <a:pt x="119" y="1339"/>
                      <a:pt x="167" y="1219"/>
                    </a:cubicBezTo>
                    <a:cubicBezTo>
                      <a:pt x="215" y="1099"/>
                      <a:pt x="323" y="851"/>
                      <a:pt x="366" y="712"/>
                    </a:cubicBezTo>
                    <a:cubicBezTo>
                      <a:pt x="409" y="573"/>
                      <a:pt x="439" y="491"/>
                      <a:pt x="423" y="387"/>
                    </a:cubicBezTo>
                    <a:cubicBezTo>
                      <a:pt x="407" y="283"/>
                      <a:pt x="304" y="146"/>
                      <a:pt x="270" y="88"/>
                    </a:cubicBezTo>
                    <a:cubicBezTo>
                      <a:pt x="236" y="30"/>
                      <a:pt x="262" y="48"/>
                      <a:pt x="222" y="40"/>
                    </a:cubicBezTo>
                    <a:cubicBezTo>
                      <a:pt x="182" y="32"/>
                      <a:pt x="62" y="0"/>
                      <a:pt x="78" y="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61"/>
              <p:cNvSpPr>
                <a:spLocks/>
              </p:cNvSpPr>
              <p:nvPr/>
            </p:nvSpPr>
            <p:spPr bwMode="auto">
              <a:xfrm>
                <a:off x="2576" y="2912"/>
                <a:ext cx="1040" cy="664"/>
              </a:xfrm>
              <a:custGeom>
                <a:avLst/>
                <a:gdLst>
                  <a:gd name="T0" fmla="*/ 16 w 1040"/>
                  <a:gd name="T1" fmla="*/ 544 h 664"/>
                  <a:gd name="T2" fmla="*/ 160 w 1040"/>
                  <a:gd name="T3" fmla="*/ 352 h 664"/>
                  <a:gd name="T4" fmla="*/ 208 w 1040"/>
                  <a:gd name="T5" fmla="*/ 208 h 664"/>
                  <a:gd name="T6" fmla="*/ 304 w 1040"/>
                  <a:gd name="T7" fmla="*/ 64 h 664"/>
                  <a:gd name="T8" fmla="*/ 304 w 1040"/>
                  <a:gd name="T9" fmla="*/ 256 h 664"/>
                  <a:gd name="T10" fmla="*/ 352 w 1040"/>
                  <a:gd name="T11" fmla="*/ 160 h 664"/>
                  <a:gd name="T12" fmla="*/ 496 w 1040"/>
                  <a:gd name="T13" fmla="*/ 16 h 664"/>
                  <a:gd name="T14" fmla="*/ 400 w 1040"/>
                  <a:gd name="T15" fmla="*/ 208 h 664"/>
                  <a:gd name="T16" fmla="*/ 640 w 1040"/>
                  <a:gd name="T17" fmla="*/ 64 h 664"/>
                  <a:gd name="T18" fmla="*/ 784 w 1040"/>
                  <a:gd name="T19" fmla="*/ 16 h 664"/>
                  <a:gd name="T20" fmla="*/ 688 w 1040"/>
                  <a:gd name="T21" fmla="*/ 160 h 664"/>
                  <a:gd name="T22" fmla="*/ 592 w 1040"/>
                  <a:gd name="T23" fmla="*/ 256 h 664"/>
                  <a:gd name="T24" fmla="*/ 784 w 1040"/>
                  <a:gd name="T25" fmla="*/ 160 h 664"/>
                  <a:gd name="T26" fmla="*/ 1024 w 1040"/>
                  <a:gd name="T27" fmla="*/ 208 h 664"/>
                  <a:gd name="T28" fmla="*/ 688 w 1040"/>
                  <a:gd name="T29" fmla="*/ 352 h 664"/>
                  <a:gd name="T30" fmla="*/ 544 w 1040"/>
                  <a:gd name="T31" fmla="*/ 496 h 664"/>
                  <a:gd name="T32" fmla="*/ 400 w 1040"/>
                  <a:gd name="T33" fmla="*/ 592 h 664"/>
                  <a:gd name="T34" fmla="*/ 160 w 1040"/>
                  <a:gd name="T35" fmla="*/ 640 h 664"/>
                  <a:gd name="T36" fmla="*/ 16 w 1040"/>
                  <a:gd name="T37" fmla="*/ 640 h 664"/>
                  <a:gd name="T38" fmla="*/ 64 w 1040"/>
                  <a:gd name="T39" fmla="*/ 496 h 664"/>
                  <a:gd name="T40" fmla="*/ 208 w 1040"/>
                  <a:gd name="T41" fmla="*/ 400 h 664"/>
                  <a:gd name="T42" fmla="*/ 313 w 1040"/>
                  <a:gd name="T43" fmla="*/ 325 h 664"/>
                  <a:gd name="T44" fmla="*/ 496 w 1040"/>
                  <a:gd name="T45" fmla="*/ 304 h 664"/>
                  <a:gd name="T46" fmla="*/ 640 w 1040"/>
                  <a:gd name="T47" fmla="*/ 256 h 664"/>
                  <a:gd name="T48" fmla="*/ 736 w 1040"/>
                  <a:gd name="T49" fmla="*/ 208 h 664"/>
                  <a:gd name="T50" fmla="*/ 1024 w 1040"/>
                  <a:gd name="T51" fmla="*/ 208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40" h="664">
                    <a:moveTo>
                      <a:pt x="16" y="544"/>
                    </a:moveTo>
                    <a:cubicBezTo>
                      <a:pt x="72" y="476"/>
                      <a:pt x="128" y="408"/>
                      <a:pt x="160" y="352"/>
                    </a:cubicBezTo>
                    <a:cubicBezTo>
                      <a:pt x="192" y="296"/>
                      <a:pt x="184" y="256"/>
                      <a:pt x="208" y="208"/>
                    </a:cubicBezTo>
                    <a:cubicBezTo>
                      <a:pt x="232" y="160"/>
                      <a:pt x="288" y="56"/>
                      <a:pt x="304" y="64"/>
                    </a:cubicBezTo>
                    <a:cubicBezTo>
                      <a:pt x="320" y="72"/>
                      <a:pt x="296" y="240"/>
                      <a:pt x="304" y="256"/>
                    </a:cubicBezTo>
                    <a:cubicBezTo>
                      <a:pt x="312" y="272"/>
                      <a:pt x="320" y="200"/>
                      <a:pt x="352" y="160"/>
                    </a:cubicBezTo>
                    <a:cubicBezTo>
                      <a:pt x="384" y="120"/>
                      <a:pt x="488" y="8"/>
                      <a:pt x="496" y="16"/>
                    </a:cubicBezTo>
                    <a:cubicBezTo>
                      <a:pt x="504" y="24"/>
                      <a:pt x="376" y="200"/>
                      <a:pt x="400" y="208"/>
                    </a:cubicBezTo>
                    <a:cubicBezTo>
                      <a:pt x="424" y="216"/>
                      <a:pt x="576" y="96"/>
                      <a:pt x="640" y="64"/>
                    </a:cubicBezTo>
                    <a:cubicBezTo>
                      <a:pt x="704" y="32"/>
                      <a:pt x="776" y="0"/>
                      <a:pt x="784" y="16"/>
                    </a:cubicBezTo>
                    <a:cubicBezTo>
                      <a:pt x="792" y="32"/>
                      <a:pt x="720" y="120"/>
                      <a:pt x="688" y="160"/>
                    </a:cubicBezTo>
                    <a:cubicBezTo>
                      <a:pt x="656" y="200"/>
                      <a:pt x="576" y="256"/>
                      <a:pt x="592" y="256"/>
                    </a:cubicBezTo>
                    <a:cubicBezTo>
                      <a:pt x="608" y="256"/>
                      <a:pt x="712" y="168"/>
                      <a:pt x="784" y="160"/>
                    </a:cubicBezTo>
                    <a:cubicBezTo>
                      <a:pt x="856" y="152"/>
                      <a:pt x="1040" y="176"/>
                      <a:pt x="1024" y="208"/>
                    </a:cubicBezTo>
                    <a:cubicBezTo>
                      <a:pt x="1008" y="240"/>
                      <a:pt x="768" y="304"/>
                      <a:pt x="688" y="352"/>
                    </a:cubicBezTo>
                    <a:cubicBezTo>
                      <a:pt x="608" y="400"/>
                      <a:pt x="592" y="456"/>
                      <a:pt x="544" y="496"/>
                    </a:cubicBezTo>
                    <a:cubicBezTo>
                      <a:pt x="496" y="536"/>
                      <a:pt x="464" y="568"/>
                      <a:pt x="400" y="592"/>
                    </a:cubicBezTo>
                    <a:cubicBezTo>
                      <a:pt x="336" y="616"/>
                      <a:pt x="224" y="632"/>
                      <a:pt x="160" y="640"/>
                    </a:cubicBezTo>
                    <a:cubicBezTo>
                      <a:pt x="96" y="648"/>
                      <a:pt x="32" y="664"/>
                      <a:pt x="16" y="640"/>
                    </a:cubicBezTo>
                    <a:cubicBezTo>
                      <a:pt x="0" y="616"/>
                      <a:pt x="32" y="536"/>
                      <a:pt x="64" y="496"/>
                    </a:cubicBezTo>
                    <a:cubicBezTo>
                      <a:pt x="96" y="456"/>
                      <a:pt x="166" y="429"/>
                      <a:pt x="208" y="400"/>
                    </a:cubicBezTo>
                    <a:cubicBezTo>
                      <a:pt x="250" y="371"/>
                      <a:pt x="265" y="341"/>
                      <a:pt x="313" y="325"/>
                    </a:cubicBezTo>
                    <a:cubicBezTo>
                      <a:pt x="361" y="309"/>
                      <a:pt x="442" y="315"/>
                      <a:pt x="496" y="304"/>
                    </a:cubicBezTo>
                    <a:cubicBezTo>
                      <a:pt x="550" y="293"/>
                      <a:pt x="600" y="272"/>
                      <a:pt x="640" y="256"/>
                    </a:cubicBezTo>
                    <a:cubicBezTo>
                      <a:pt x="680" y="240"/>
                      <a:pt x="672" y="216"/>
                      <a:pt x="736" y="208"/>
                    </a:cubicBezTo>
                    <a:cubicBezTo>
                      <a:pt x="800" y="200"/>
                      <a:pt x="912" y="204"/>
                      <a:pt x="1024" y="208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100000">
                    <a:srgbClr val="0099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33CC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62"/>
              <p:cNvSpPr>
                <a:spLocks/>
              </p:cNvSpPr>
              <p:nvPr/>
            </p:nvSpPr>
            <p:spPr bwMode="auto">
              <a:xfrm>
                <a:off x="2544" y="3072"/>
                <a:ext cx="1066" cy="507"/>
              </a:xfrm>
              <a:custGeom>
                <a:avLst/>
                <a:gdLst>
                  <a:gd name="T0" fmla="*/ 48 w 1066"/>
                  <a:gd name="T1" fmla="*/ 411 h 507"/>
                  <a:gd name="T2" fmla="*/ 96 w 1066"/>
                  <a:gd name="T3" fmla="*/ 363 h 507"/>
                  <a:gd name="T4" fmla="*/ 240 w 1066"/>
                  <a:gd name="T5" fmla="*/ 219 h 507"/>
                  <a:gd name="T6" fmla="*/ 400 w 1066"/>
                  <a:gd name="T7" fmla="*/ 168 h 507"/>
                  <a:gd name="T8" fmla="*/ 528 w 1066"/>
                  <a:gd name="T9" fmla="*/ 123 h 507"/>
                  <a:gd name="T10" fmla="*/ 672 w 1066"/>
                  <a:gd name="T11" fmla="*/ 123 h 507"/>
                  <a:gd name="T12" fmla="*/ 729 w 1066"/>
                  <a:gd name="T13" fmla="*/ 46 h 507"/>
                  <a:gd name="T14" fmla="*/ 939 w 1066"/>
                  <a:gd name="T15" fmla="*/ 40 h 507"/>
                  <a:gd name="T16" fmla="*/ 1022 w 1066"/>
                  <a:gd name="T17" fmla="*/ 30 h 507"/>
                  <a:gd name="T18" fmla="*/ 672 w 1066"/>
                  <a:gd name="T19" fmla="*/ 219 h 507"/>
                  <a:gd name="T20" fmla="*/ 592 w 1066"/>
                  <a:gd name="T21" fmla="*/ 302 h 507"/>
                  <a:gd name="T22" fmla="*/ 491 w 1066"/>
                  <a:gd name="T23" fmla="*/ 384 h 507"/>
                  <a:gd name="T24" fmla="*/ 288 w 1066"/>
                  <a:gd name="T25" fmla="*/ 363 h 507"/>
                  <a:gd name="T26" fmla="*/ 192 w 1066"/>
                  <a:gd name="T27" fmla="*/ 411 h 507"/>
                  <a:gd name="T28" fmla="*/ 96 w 1066"/>
                  <a:gd name="T29" fmla="*/ 459 h 507"/>
                  <a:gd name="T30" fmla="*/ 0 w 1066"/>
                  <a:gd name="T31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6" h="507">
                    <a:moveTo>
                      <a:pt x="48" y="411"/>
                    </a:moveTo>
                    <a:cubicBezTo>
                      <a:pt x="56" y="403"/>
                      <a:pt x="64" y="395"/>
                      <a:pt x="96" y="363"/>
                    </a:cubicBezTo>
                    <a:cubicBezTo>
                      <a:pt x="128" y="331"/>
                      <a:pt x="189" y="251"/>
                      <a:pt x="240" y="219"/>
                    </a:cubicBezTo>
                    <a:cubicBezTo>
                      <a:pt x="291" y="187"/>
                      <a:pt x="352" y="184"/>
                      <a:pt x="400" y="168"/>
                    </a:cubicBezTo>
                    <a:cubicBezTo>
                      <a:pt x="448" y="152"/>
                      <a:pt x="483" y="130"/>
                      <a:pt x="528" y="123"/>
                    </a:cubicBezTo>
                    <a:cubicBezTo>
                      <a:pt x="573" y="116"/>
                      <a:pt x="638" y="136"/>
                      <a:pt x="672" y="123"/>
                    </a:cubicBezTo>
                    <a:cubicBezTo>
                      <a:pt x="706" y="110"/>
                      <a:pt x="684" y="60"/>
                      <a:pt x="729" y="46"/>
                    </a:cubicBezTo>
                    <a:cubicBezTo>
                      <a:pt x="774" y="32"/>
                      <a:pt x="890" y="43"/>
                      <a:pt x="939" y="40"/>
                    </a:cubicBezTo>
                    <a:cubicBezTo>
                      <a:pt x="988" y="37"/>
                      <a:pt x="1066" y="0"/>
                      <a:pt x="1022" y="30"/>
                    </a:cubicBezTo>
                    <a:cubicBezTo>
                      <a:pt x="978" y="60"/>
                      <a:pt x="744" y="174"/>
                      <a:pt x="672" y="219"/>
                    </a:cubicBezTo>
                    <a:cubicBezTo>
                      <a:pt x="600" y="264"/>
                      <a:pt x="622" y="275"/>
                      <a:pt x="592" y="302"/>
                    </a:cubicBezTo>
                    <a:cubicBezTo>
                      <a:pt x="562" y="329"/>
                      <a:pt x="542" y="374"/>
                      <a:pt x="491" y="384"/>
                    </a:cubicBezTo>
                    <a:cubicBezTo>
                      <a:pt x="440" y="394"/>
                      <a:pt x="338" y="359"/>
                      <a:pt x="288" y="363"/>
                    </a:cubicBezTo>
                    <a:cubicBezTo>
                      <a:pt x="238" y="367"/>
                      <a:pt x="224" y="395"/>
                      <a:pt x="192" y="411"/>
                    </a:cubicBezTo>
                    <a:cubicBezTo>
                      <a:pt x="160" y="427"/>
                      <a:pt x="128" y="443"/>
                      <a:pt x="96" y="459"/>
                    </a:cubicBezTo>
                    <a:cubicBezTo>
                      <a:pt x="64" y="475"/>
                      <a:pt x="32" y="491"/>
                      <a:pt x="0" y="507"/>
                    </a:cubicBez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00FF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folHlink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63"/>
              <p:cNvSpPr>
                <a:spLocks/>
              </p:cNvSpPr>
              <p:nvPr/>
            </p:nvSpPr>
            <p:spPr bwMode="auto">
              <a:xfrm>
                <a:off x="2000" y="2824"/>
                <a:ext cx="368" cy="344"/>
              </a:xfrm>
              <a:custGeom>
                <a:avLst/>
                <a:gdLst>
                  <a:gd name="T0" fmla="*/ 352 w 368"/>
                  <a:gd name="T1" fmla="*/ 8 h 344"/>
                  <a:gd name="T2" fmla="*/ 304 w 368"/>
                  <a:gd name="T3" fmla="*/ 56 h 344"/>
                  <a:gd name="T4" fmla="*/ 256 w 368"/>
                  <a:gd name="T5" fmla="*/ 296 h 344"/>
                  <a:gd name="T6" fmla="*/ 256 w 368"/>
                  <a:gd name="T7" fmla="*/ 56 h 344"/>
                  <a:gd name="T8" fmla="*/ 16 w 368"/>
                  <a:gd name="T9" fmla="*/ 344 h 344"/>
                  <a:gd name="T10" fmla="*/ 160 w 368"/>
                  <a:gd name="T11" fmla="*/ 56 h 344"/>
                  <a:gd name="T12" fmla="*/ 208 w 368"/>
                  <a:gd name="T13" fmla="*/ 8 h 344"/>
                  <a:gd name="T14" fmla="*/ 352 w 368"/>
                  <a:gd name="T15" fmla="*/ 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" h="344">
                    <a:moveTo>
                      <a:pt x="352" y="8"/>
                    </a:moveTo>
                    <a:cubicBezTo>
                      <a:pt x="368" y="16"/>
                      <a:pt x="320" y="8"/>
                      <a:pt x="304" y="56"/>
                    </a:cubicBezTo>
                    <a:cubicBezTo>
                      <a:pt x="288" y="104"/>
                      <a:pt x="264" y="296"/>
                      <a:pt x="256" y="296"/>
                    </a:cubicBezTo>
                    <a:cubicBezTo>
                      <a:pt x="248" y="296"/>
                      <a:pt x="296" y="48"/>
                      <a:pt x="256" y="56"/>
                    </a:cubicBezTo>
                    <a:cubicBezTo>
                      <a:pt x="216" y="64"/>
                      <a:pt x="32" y="344"/>
                      <a:pt x="16" y="344"/>
                    </a:cubicBezTo>
                    <a:cubicBezTo>
                      <a:pt x="0" y="344"/>
                      <a:pt x="128" y="112"/>
                      <a:pt x="160" y="56"/>
                    </a:cubicBezTo>
                    <a:cubicBezTo>
                      <a:pt x="192" y="0"/>
                      <a:pt x="184" y="16"/>
                      <a:pt x="208" y="8"/>
                    </a:cubicBezTo>
                    <a:cubicBezTo>
                      <a:pt x="232" y="0"/>
                      <a:pt x="336" y="0"/>
                      <a:pt x="352" y="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>
                <a:prstShdw prst="shdw18" dist="17961" dir="13500000">
                  <a:srgbClr val="00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64"/>
              <p:cNvSpPr>
                <a:spLocks/>
              </p:cNvSpPr>
              <p:nvPr/>
            </p:nvSpPr>
            <p:spPr bwMode="auto">
              <a:xfrm>
                <a:off x="2397" y="2626"/>
                <a:ext cx="462" cy="288"/>
              </a:xfrm>
              <a:custGeom>
                <a:avLst/>
                <a:gdLst>
                  <a:gd name="T0" fmla="*/ 8 w 462"/>
                  <a:gd name="T1" fmla="*/ 65 h 288"/>
                  <a:gd name="T2" fmla="*/ 81 w 462"/>
                  <a:gd name="T3" fmla="*/ 135 h 288"/>
                  <a:gd name="T4" fmla="*/ 163 w 462"/>
                  <a:gd name="T5" fmla="*/ 163 h 288"/>
                  <a:gd name="T6" fmla="*/ 222 w 462"/>
                  <a:gd name="T7" fmla="*/ 279 h 288"/>
                  <a:gd name="T8" fmla="*/ 190 w 462"/>
                  <a:gd name="T9" fmla="*/ 108 h 288"/>
                  <a:gd name="T10" fmla="*/ 190 w 462"/>
                  <a:gd name="T11" fmla="*/ 99 h 288"/>
                  <a:gd name="T12" fmla="*/ 448 w 462"/>
                  <a:gd name="T13" fmla="*/ 217 h 288"/>
                  <a:gd name="T14" fmla="*/ 273 w 462"/>
                  <a:gd name="T15" fmla="*/ 80 h 288"/>
                  <a:gd name="T16" fmla="*/ 131 w 462"/>
                  <a:gd name="T17" fmla="*/ 2 h 288"/>
                  <a:gd name="T18" fmla="*/ 8 w 462"/>
                  <a:gd name="T19" fmla="*/ 6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2" h="288">
                    <a:moveTo>
                      <a:pt x="8" y="65"/>
                    </a:moveTo>
                    <a:cubicBezTo>
                      <a:pt x="0" y="87"/>
                      <a:pt x="55" y="119"/>
                      <a:pt x="81" y="135"/>
                    </a:cubicBezTo>
                    <a:cubicBezTo>
                      <a:pt x="107" y="151"/>
                      <a:pt x="140" y="139"/>
                      <a:pt x="163" y="163"/>
                    </a:cubicBezTo>
                    <a:cubicBezTo>
                      <a:pt x="186" y="187"/>
                      <a:pt x="217" y="288"/>
                      <a:pt x="222" y="279"/>
                    </a:cubicBezTo>
                    <a:cubicBezTo>
                      <a:pt x="227" y="270"/>
                      <a:pt x="195" y="138"/>
                      <a:pt x="190" y="108"/>
                    </a:cubicBezTo>
                    <a:cubicBezTo>
                      <a:pt x="185" y="78"/>
                      <a:pt x="147" y="81"/>
                      <a:pt x="190" y="99"/>
                    </a:cubicBezTo>
                    <a:cubicBezTo>
                      <a:pt x="233" y="117"/>
                      <a:pt x="434" y="220"/>
                      <a:pt x="448" y="217"/>
                    </a:cubicBezTo>
                    <a:cubicBezTo>
                      <a:pt x="462" y="214"/>
                      <a:pt x="326" y="116"/>
                      <a:pt x="273" y="80"/>
                    </a:cubicBezTo>
                    <a:cubicBezTo>
                      <a:pt x="220" y="44"/>
                      <a:pt x="175" y="4"/>
                      <a:pt x="131" y="2"/>
                    </a:cubicBezTo>
                    <a:cubicBezTo>
                      <a:pt x="87" y="0"/>
                      <a:pt x="16" y="51"/>
                      <a:pt x="8" y="65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>
                <a:prstShdw prst="shdw18" dist="17961" dir="13500000">
                  <a:srgbClr val="00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28" y="2832"/>
              <a:ext cx="720" cy="952"/>
            </a:xfrm>
            <a:custGeom>
              <a:avLst/>
              <a:gdLst>
                <a:gd name="T0" fmla="*/ 504 w 920"/>
                <a:gd name="T1" fmla="*/ 1096 h 1144"/>
                <a:gd name="T2" fmla="*/ 312 w 920"/>
                <a:gd name="T3" fmla="*/ 808 h 1144"/>
                <a:gd name="T4" fmla="*/ 24 w 920"/>
                <a:gd name="T5" fmla="*/ 712 h 1144"/>
                <a:gd name="T6" fmla="*/ 456 w 920"/>
                <a:gd name="T7" fmla="*/ 808 h 1144"/>
                <a:gd name="T8" fmla="*/ 552 w 920"/>
                <a:gd name="T9" fmla="*/ 1000 h 1144"/>
                <a:gd name="T10" fmla="*/ 504 w 920"/>
                <a:gd name="T11" fmla="*/ 664 h 1144"/>
                <a:gd name="T12" fmla="*/ 456 w 920"/>
                <a:gd name="T13" fmla="*/ 472 h 1144"/>
                <a:gd name="T14" fmla="*/ 456 w 920"/>
                <a:gd name="T15" fmla="*/ 184 h 1144"/>
                <a:gd name="T16" fmla="*/ 456 w 920"/>
                <a:gd name="T17" fmla="*/ 40 h 1144"/>
                <a:gd name="T18" fmla="*/ 552 w 920"/>
                <a:gd name="T19" fmla="*/ 424 h 1144"/>
                <a:gd name="T20" fmla="*/ 552 w 920"/>
                <a:gd name="T21" fmla="*/ 760 h 1144"/>
                <a:gd name="T22" fmla="*/ 600 w 920"/>
                <a:gd name="T23" fmla="*/ 712 h 1144"/>
                <a:gd name="T24" fmla="*/ 648 w 920"/>
                <a:gd name="T25" fmla="*/ 424 h 1144"/>
                <a:gd name="T26" fmla="*/ 744 w 920"/>
                <a:gd name="T27" fmla="*/ 232 h 1144"/>
                <a:gd name="T28" fmla="*/ 696 w 920"/>
                <a:gd name="T29" fmla="*/ 664 h 1144"/>
                <a:gd name="T30" fmla="*/ 600 w 920"/>
                <a:gd name="T31" fmla="*/ 904 h 1144"/>
                <a:gd name="T32" fmla="*/ 840 w 920"/>
                <a:gd name="T33" fmla="*/ 664 h 1144"/>
                <a:gd name="T34" fmla="*/ 888 w 920"/>
                <a:gd name="T35" fmla="*/ 712 h 1144"/>
                <a:gd name="T36" fmla="*/ 648 w 920"/>
                <a:gd name="T37" fmla="*/ 1096 h 1144"/>
                <a:gd name="T38" fmla="*/ 888 w 920"/>
                <a:gd name="T39" fmla="*/ 1000 h 1144"/>
                <a:gd name="T40" fmla="*/ 840 w 920"/>
                <a:gd name="T41" fmla="*/ 1096 h 1144"/>
                <a:gd name="T42" fmla="*/ 648 w 920"/>
                <a:gd name="T43" fmla="*/ 1096 h 1144"/>
                <a:gd name="T44" fmla="*/ 504 w 920"/>
                <a:gd name="T45" fmla="*/ 109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0" h="1144">
                  <a:moveTo>
                    <a:pt x="504" y="1096"/>
                  </a:moveTo>
                  <a:cubicBezTo>
                    <a:pt x="448" y="1048"/>
                    <a:pt x="392" y="872"/>
                    <a:pt x="312" y="808"/>
                  </a:cubicBezTo>
                  <a:cubicBezTo>
                    <a:pt x="232" y="744"/>
                    <a:pt x="0" y="712"/>
                    <a:pt x="24" y="712"/>
                  </a:cubicBezTo>
                  <a:cubicBezTo>
                    <a:pt x="48" y="712"/>
                    <a:pt x="368" y="760"/>
                    <a:pt x="456" y="808"/>
                  </a:cubicBezTo>
                  <a:cubicBezTo>
                    <a:pt x="544" y="856"/>
                    <a:pt x="544" y="1024"/>
                    <a:pt x="552" y="1000"/>
                  </a:cubicBezTo>
                  <a:cubicBezTo>
                    <a:pt x="560" y="976"/>
                    <a:pt x="520" y="752"/>
                    <a:pt x="504" y="664"/>
                  </a:cubicBezTo>
                  <a:cubicBezTo>
                    <a:pt x="488" y="576"/>
                    <a:pt x="464" y="552"/>
                    <a:pt x="456" y="472"/>
                  </a:cubicBezTo>
                  <a:cubicBezTo>
                    <a:pt x="448" y="392"/>
                    <a:pt x="456" y="256"/>
                    <a:pt x="456" y="184"/>
                  </a:cubicBezTo>
                  <a:cubicBezTo>
                    <a:pt x="456" y="112"/>
                    <a:pt x="440" y="0"/>
                    <a:pt x="456" y="40"/>
                  </a:cubicBezTo>
                  <a:cubicBezTo>
                    <a:pt x="472" y="80"/>
                    <a:pt x="536" y="304"/>
                    <a:pt x="552" y="424"/>
                  </a:cubicBezTo>
                  <a:cubicBezTo>
                    <a:pt x="568" y="544"/>
                    <a:pt x="544" y="712"/>
                    <a:pt x="552" y="760"/>
                  </a:cubicBezTo>
                  <a:cubicBezTo>
                    <a:pt x="560" y="808"/>
                    <a:pt x="584" y="768"/>
                    <a:pt x="600" y="712"/>
                  </a:cubicBezTo>
                  <a:cubicBezTo>
                    <a:pt x="616" y="656"/>
                    <a:pt x="624" y="504"/>
                    <a:pt x="648" y="424"/>
                  </a:cubicBezTo>
                  <a:cubicBezTo>
                    <a:pt x="672" y="344"/>
                    <a:pt x="736" y="192"/>
                    <a:pt x="744" y="232"/>
                  </a:cubicBezTo>
                  <a:cubicBezTo>
                    <a:pt x="752" y="272"/>
                    <a:pt x="720" y="552"/>
                    <a:pt x="696" y="664"/>
                  </a:cubicBezTo>
                  <a:cubicBezTo>
                    <a:pt x="672" y="776"/>
                    <a:pt x="576" y="904"/>
                    <a:pt x="600" y="904"/>
                  </a:cubicBezTo>
                  <a:cubicBezTo>
                    <a:pt x="624" y="904"/>
                    <a:pt x="792" y="696"/>
                    <a:pt x="840" y="664"/>
                  </a:cubicBezTo>
                  <a:cubicBezTo>
                    <a:pt x="888" y="632"/>
                    <a:pt x="920" y="640"/>
                    <a:pt x="888" y="712"/>
                  </a:cubicBezTo>
                  <a:cubicBezTo>
                    <a:pt x="856" y="784"/>
                    <a:pt x="648" y="1048"/>
                    <a:pt x="648" y="1096"/>
                  </a:cubicBezTo>
                  <a:cubicBezTo>
                    <a:pt x="648" y="1144"/>
                    <a:pt x="856" y="1000"/>
                    <a:pt x="888" y="1000"/>
                  </a:cubicBezTo>
                  <a:cubicBezTo>
                    <a:pt x="920" y="1000"/>
                    <a:pt x="880" y="1080"/>
                    <a:pt x="840" y="1096"/>
                  </a:cubicBezTo>
                  <a:cubicBezTo>
                    <a:pt x="800" y="1112"/>
                    <a:pt x="696" y="1096"/>
                    <a:pt x="648" y="1096"/>
                  </a:cubicBezTo>
                  <a:cubicBezTo>
                    <a:pt x="600" y="1096"/>
                    <a:pt x="560" y="1144"/>
                    <a:pt x="504" y="1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42" name="Freeform 98"/>
          <p:cNvSpPr>
            <a:spLocks/>
          </p:cNvSpPr>
          <p:nvPr/>
        </p:nvSpPr>
        <p:spPr bwMode="auto">
          <a:xfrm>
            <a:off x="2971800" y="3124200"/>
            <a:ext cx="533400" cy="5207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4" name="Freeform 100"/>
          <p:cNvSpPr>
            <a:spLocks/>
          </p:cNvSpPr>
          <p:nvPr/>
        </p:nvSpPr>
        <p:spPr bwMode="auto">
          <a:xfrm>
            <a:off x="4953000" y="6096000"/>
            <a:ext cx="762000" cy="7493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5" name="Freeform 101"/>
          <p:cNvSpPr>
            <a:spLocks/>
          </p:cNvSpPr>
          <p:nvPr/>
        </p:nvSpPr>
        <p:spPr bwMode="auto">
          <a:xfrm>
            <a:off x="-381000" y="2667000"/>
            <a:ext cx="914400" cy="1054100"/>
          </a:xfrm>
          <a:custGeom>
            <a:avLst/>
            <a:gdLst>
              <a:gd name="T0" fmla="*/ 504 w 920"/>
              <a:gd name="T1" fmla="*/ 1096 h 1144"/>
              <a:gd name="T2" fmla="*/ 312 w 920"/>
              <a:gd name="T3" fmla="*/ 808 h 1144"/>
              <a:gd name="T4" fmla="*/ 24 w 920"/>
              <a:gd name="T5" fmla="*/ 712 h 1144"/>
              <a:gd name="T6" fmla="*/ 456 w 920"/>
              <a:gd name="T7" fmla="*/ 808 h 1144"/>
              <a:gd name="T8" fmla="*/ 552 w 920"/>
              <a:gd name="T9" fmla="*/ 1000 h 1144"/>
              <a:gd name="T10" fmla="*/ 504 w 920"/>
              <a:gd name="T11" fmla="*/ 664 h 1144"/>
              <a:gd name="T12" fmla="*/ 456 w 920"/>
              <a:gd name="T13" fmla="*/ 472 h 1144"/>
              <a:gd name="T14" fmla="*/ 456 w 920"/>
              <a:gd name="T15" fmla="*/ 184 h 1144"/>
              <a:gd name="T16" fmla="*/ 456 w 920"/>
              <a:gd name="T17" fmla="*/ 40 h 1144"/>
              <a:gd name="T18" fmla="*/ 552 w 920"/>
              <a:gd name="T19" fmla="*/ 424 h 1144"/>
              <a:gd name="T20" fmla="*/ 552 w 920"/>
              <a:gd name="T21" fmla="*/ 760 h 1144"/>
              <a:gd name="T22" fmla="*/ 600 w 920"/>
              <a:gd name="T23" fmla="*/ 712 h 1144"/>
              <a:gd name="T24" fmla="*/ 648 w 920"/>
              <a:gd name="T25" fmla="*/ 424 h 1144"/>
              <a:gd name="T26" fmla="*/ 744 w 920"/>
              <a:gd name="T27" fmla="*/ 232 h 1144"/>
              <a:gd name="T28" fmla="*/ 696 w 920"/>
              <a:gd name="T29" fmla="*/ 664 h 1144"/>
              <a:gd name="T30" fmla="*/ 600 w 920"/>
              <a:gd name="T31" fmla="*/ 904 h 1144"/>
              <a:gd name="T32" fmla="*/ 840 w 920"/>
              <a:gd name="T33" fmla="*/ 664 h 1144"/>
              <a:gd name="T34" fmla="*/ 888 w 920"/>
              <a:gd name="T35" fmla="*/ 712 h 1144"/>
              <a:gd name="T36" fmla="*/ 648 w 920"/>
              <a:gd name="T37" fmla="*/ 1096 h 1144"/>
              <a:gd name="T38" fmla="*/ 888 w 920"/>
              <a:gd name="T39" fmla="*/ 1000 h 1144"/>
              <a:gd name="T40" fmla="*/ 840 w 920"/>
              <a:gd name="T41" fmla="*/ 1096 h 1144"/>
              <a:gd name="T42" fmla="*/ 648 w 920"/>
              <a:gd name="T43" fmla="*/ 1096 h 1144"/>
              <a:gd name="T44" fmla="*/ 504 w 920"/>
              <a:gd name="T45" fmla="*/ 1096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20" h="1144">
                <a:moveTo>
                  <a:pt x="504" y="1096"/>
                </a:moveTo>
                <a:cubicBezTo>
                  <a:pt x="448" y="1048"/>
                  <a:pt x="392" y="872"/>
                  <a:pt x="312" y="808"/>
                </a:cubicBezTo>
                <a:cubicBezTo>
                  <a:pt x="232" y="744"/>
                  <a:pt x="0" y="712"/>
                  <a:pt x="24" y="712"/>
                </a:cubicBezTo>
                <a:cubicBezTo>
                  <a:pt x="48" y="712"/>
                  <a:pt x="368" y="760"/>
                  <a:pt x="456" y="808"/>
                </a:cubicBezTo>
                <a:cubicBezTo>
                  <a:pt x="544" y="856"/>
                  <a:pt x="544" y="1024"/>
                  <a:pt x="552" y="1000"/>
                </a:cubicBezTo>
                <a:cubicBezTo>
                  <a:pt x="560" y="976"/>
                  <a:pt x="520" y="752"/>
                  <a:pt x="504" y="664"/>
                </a:cubicBezTo>
                <a:cubicBezTo>
                  <a:pt x="488" y="576"/>
                  <a:pt x="464" y="552"/>
                  <a:pt x="456" y="472"/>
                </a:cubicBezTo>
                <a:cubicBezTo>
                  <a:pt x="448" y="392"/>
                  <a:pt x="456" y="256"/>
                  <a:pt x="456" y="184"/>
                </a:cubicBezTo>
                <a:cubicBezTo>
                  <a:pt x="456" y="112"/>
                  <a:pt x="440" y="0"/>
                  <a:pt x="456" y="40"/>
                </a:cubicBezTo>
                <a:cubicBezTo>
                  <a:pt x="472" y="80"/>
                  <a:pt x="536" y="304"/>
                  <a:pt x="552" y="424"/>
                </a:cubicBezTo>
                <a:cubicBezTo>
                  <a:pt x="568" y="544"/>
                  <a:pt x="544" y="712"/>
                  <a:pt x="552" y="760"/>
                </a:cubicBezTo>
                <a:cubicBezTo>
                  <a:pt x="560" y="808"/>
                  <a:pt x="584" y="768"/>
                  <a:pt x="600" y="712"/>
                </a:cubicBezTo>
                <a:cubicBezTo>
                  <a:pt x="616" y="656"/>
                  <a:pt x="624" y="504"/>
                  <a:pt x="648" y="424"/>
                </a:cubicBezTo>
                <a:cubicBezTo>
                  <a:pt x="672" y="344"/>
                  <a:pt x="736" y="192"/>
                  <a:pt x="744" y="232"/>
                </a:cubicBezTo>
                <a:cubicBezTo>
                  <a:pt x="752" y="272"/>
                  <a:pt x="720" y="552"/>
                  <a:pt x="696" y="664"/>
                </a:cubicBezTo>
                <a:cubicBezTo>
                  <a:pt x="672" y="776"/>
                  <a:pt x="576" y="904"/>
                  <a:pt x="600" y="904"/>
                </a:cubicBezTo>
                <a:cubicBezTo>
                  <a:pt x="624" y="904"/>
                  <a:pt x="792" y="696"/>
                  <a:pt x="840" y="664"/>
                </a:cubicBezTo>
                <a:cubicBezTo>
                  <a:pt x="888" y="632"/>
                  <a:pt x="920" y="640"/>
                  <a:pt x="888" y="712"/>
                </a:cubicBezTo>
                <a:cubicBezTo>
                  <a:pt x="856" y="784"/>
                  <a:pt x="648" y="1048"/>
                  <a:pt x="648" y="1096"/>
                </a:cubicBezTo>
                <a:cubicBezTo>
                  <a:pt x="648" y="1144"/>
                  <a:pt x="856" y="1000"/>
                  <a:pt x="888" y="1000"/>
                </a:cubicBezTo>
                <a:cubicBezTo>
                  <a:pt x="920" y="1000"/>
                  <a:pt x="880" y="1080"/>
                  <a:pt x="840" y="1096"/>
                </a:cubicBezTo>
                <a:cubicBezTo>
                  <a:pt x="800" y="1112"/>
                  <a:pt x="696" y="1096"/>
                  <a:pt x="648" y="1096"/>
                </a:cubicBezTo>
                <a:cubicBezTo>
                  <a:pt x="600" y="1096"/>
                  <a:pt x="560" y="1144"/>
                  <a:pt x="504" y="1096"/>
                </a:cubicBez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3300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00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6" name="Freeform 102"/>
          <p:cNvSpPr>
            <a:spLocks/>
          </p:cNvSpPr>
          <p:nvPr/>
        </p:nvSpPr>
        <p:spPr bwMode="auto">
          <a:xfrm>
            <a:off x="3657600" y="1219200"/>
            <a:ext cx="6477000" cy="2374900"/>
          </a:xfrm>
          <a:custGeom>
            <a:avLst/>
            <a:gdLst>
              <a:gd name="T0" fmla="*/ 0 w 4080"/>
              <a:gd name="T1" fmla="*/ 1353 h 1496"/>
              <a:gd name="T2" fmla="*/ 155 w 4080"/>
              <a:gd name="T3" fmla="*/ 1335 h 1496"/>
              <a:gd name="T4" fmla="*/ 905 w 4080"/>
              <a:gd name="T5" fmla="*/ 1198 h 1496"/>
              <a:gd name="T6" fmla="*/ 1148 w 4080"/>
              <a:gd name="T7" fmla="*/ 1036 h 1496"/>
              <a:gd name="T8" fmla="*/ 1375 w 4080"/>
              <a:gd name="T9" fmla="*/ 849 h 1496"/>
              <a:gd name="T10" fmla="*/ 1715 w 4080"/>
              <a:gd name="T11" fmla="*/ 522 h 1496"/>
              <a:gd name="T12" fmla="*/ 2169 w 4080"/>
              <a:gd name="T13" fmla="*/ 101 h 1496"/>
              <a:gd name="T14" fmla="*/ 2510 w 4080"/>
              <a:gd name="T15" fmla="*/ 8 h 1496"/>
              <a:gd name="T16" fmla="*/ 2850 w 4080"/>
              <a:gd name="T17" fmla="*/ 55 h 1496"/>
              <a:gd name="T18" fmla="*/ 3191 w 4080"/>
              <a:gd name="T19" fmla="*/ 288 h 1496"/>
              <a:gd name="T20" fmla="*/ 3361 w 4080"/>
              <a:gd name="T21" fmla="*/ 569 h 1496"/>
              <a:gd name="T22" fmla="*/ 3475 w 4080"/>
              <a:gd name="T23" fmla="*/ 943 h 1496"/>
              <a:gd name="T24" fmla="*/ 3702 w 4080"/>
              <a:gd name="T25" fmla="*/ 1223 h 1496"/>
              <a:gd name="T26" fmla="*/ 3985 w 4080"/>
              <a:gd name="T27" fmla="*/ 1457 h 1496"/>
              <a:gd name="T28" fmla="*/ 3134 w 4080"/>
              <a:gd name="T29" fmla="*/ 1457 h 1496"/>
              <a:gd name="T30" fmla="*/ 2510 w 4080"/>
              <a:gd name="T31" fmla="*/ 1364 h 1496"/>
              <a:gd name="T32" fmla="*/ 1942 w 4080"/>
              <a:gd name="T33" fmla="*/ 1364 h 1496"/>
              <a:gd name="T34" fmla="*/ 1488 w 4080"/>
              <a:gd name="T35" fmla="*/ 1364 h 1496"/>
              <a:gd name="T36" fmla="*/ 1091 w 4080"/>
              <a:gd name="T37" fmla="*/ 1364 h 1496"/>
              <a:gd name="T38" fmla="*/ 637 w 4080"/>
              <a:gd name="T39" fmla="*/ 1364 h 1496"/>
              <a:gd name="T40" fmla="*/ 347 w 4080"/>
              <a:gd name="T41" fmla="*/ 1381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80" h="1496">
                <a:moveTo>
                  <a:pt x="0" y="1353"/>
                </a:moveTo>
                <a:cubicBezTo>
                  <a:pt x="26" y="1350"/>
                  <a:pt x="4" y="1361"/>
                  <a:pt x="155" y="1335"/>
                </a:cubicBezTo>
                <a:cubicBezTo>
                  <a:pt x="306" y="1309"/>
                  <a:pt x="740" y="1248"/>
                  <a:pt x="905" y="1198"/>
                </a:cubicBezTo>
                <a:cubicBezTo>
                  <a:pt x="1070" y="1148"/>
                  <a:pt x="1070" y="1094"/>
                  <a:pt x="1148" y="1036"/>
                </a:cubicBezTo>
                <a:cubicBezTo>
                  <a:pt x="1226" y="978"/>
                  <a:pt x="1280" y="935"/>
                  <a:pt x="1375" y="849"/>
                </a:cubicBezTo>
                <a:cubicBezTo>
                  <a:pt x="1470" y="764"/>
                  <a:pt x="1583" y="647"/>
                  <a:pt x="1715" y="522"/>
                </a:cubicBezTo>
                <a:cubicBezTo>
                  <a:pt x="1848" y="397"/>
                  <a:pt x="2037" y="187"/>
                  <a:pt x="2169" y="101"/>
                </a:cubicBezTo>
                <a:cubicBezTo>
                  <a:pt x="2302" y="16"/>
                  <a:pt x="2396" y="16"/>
                  <a:pt x="2510" y="8"/>
                </a:cubicBezTo>
                <a:cubicBezTo>
                  <a:pt x="2623" y="0"/>
                  <a:pt x="2737" y="8"/>
                  <a:pt x="2850" y="55"/>
                </a:cubicBezTo>
                <a:cubicBezTo>
                  <a:pt x="2964" y="101"/>
                  <a:pt x="3106" y="203"/>
                  <a:pt x="3191" y="288"/>
                </a:cubicBezTo>
                <a:cubicBezTo>
                  <a:pt x="3276" y="374"/>
                  <a:pt x="3314" y="460"/>
                  <a:pt x="3361" y="569"/>
                </a:cubicBezTo>
                <a:cubicBezTo>
                  <a:pt x="3408" y="678"/>
                  <a:pt x="3418" y="834"/>
                  <a:pt x="3475" y="943"/>
                </a:cubicBezTo>
                <a:cubicBezTo>
                  <a:pt x="3531" y="1052"/>
                  <a:pt x="3617" y="1138"/>
                  <a:pt x="3702" y="1223"/>
                </a:cubicBezTo>
                <a:cubicBezTo>
                  <a:pt x="3787" y="1309"/>
                  <a:pt x="4080" y="1418"/>
                  <a:pt x="3985" y="1457"/>
                </a:cubicBezTo>
                <a:cubicBezTo>
                  <a:pt x="3891" y="1496"/>
                  <a:pt x="3380" y="1473"/>
                  <a:pt x="3134" y="1457"/>
                </a:cubicBezTo>
                <a:cubicBezTo>
                  <a:pt x="2888" y="1441"/>
                  <a:pt x="2709" y="1379"/>
                  <a:pt x="2510" y="1364"/>
                </a:cubicBezTo>
                <a:cubicBezTo>
                  <a:pt x="2311" y="1348"/>
                  <a:pt x="2113" y="1364"/>
                  <a:pt x="1942" y="1364"/>
                </a:cubicBezTo>
                <a:cubicBezTo>
                  <a:pt x="1772" y="1364"/>
                  <a:pt x="1630" y="1364"/>
                  <a:pt x="1488" y="1364"/>
                </a:cubicBezTo>
                <a:cubicBezTo>
                  <a:pt x="1347" y="1364"/>
                  <a:pt x="1233" y="1364"/>
                  <a:pt x="1091" y="1364"/>
                </a:cubicBezTo>
                <a:cubicBezTo>
                  <a:pt x="949" y="1364"/>
                  <a:pt x="761" y="1361"/>
                  <a:pt x="637" y="1364"/>
                </a:cubicBezTo>
                <a:cubicBezTo>
                  <a:pt x="513" y="1367"/>
                  <a:pt x="407" y="1378"/>
                  <a:pt x="347" y="1381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77" name="Group 133"/>
          <p:cNvGrpSpPr>
            <a:grpSpLocks/>
          </p:cNvGrpSpPr>
          <p:nvPr/>
        </p:nvGrpSpPr>
        <p:grpSpPr bwMode="auto">
          <a:xfrm>
            <a:off x="4191000" y="2362200"/>
            <a:ext cx="457200" cy="1190625"/>
            <a:chOff x="3216" y="672"/>
            <a:chExt cx="528" cy="1470"/>
          </a:xfrm>
        </p:grpSpPr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3408" y="672"/>
              <a:ext cx="259" cy="1470"/>
            </a:xfrm>
            <a:custGeom>
              <a:avLst/>
              <a:gdLst>
                <a:gd name="T0" fmla="*/ 6 w 259"/>
                <a:gd name="T1" fmla="*/ 1590 h 1710"/>
                <a:gd name="T2" fmla="*/ 18 w 259"/>
                <a:gd name="T3" fmla="*/ 965 h 1710"/>
                <a:gd name="T4" fmla="*/ 50 w 259"/>
                <a:gd name="T5" fmla="*/ 746 h 1710"/>
                <a:gd name="T6" fmla="*/ 42 w 259"/>
                <a:gd name="T7" fmla="*/ 23 h 1710"/>
                <a:gd name="T8" fmla="*/ 108 w 259"/>
                <a:gd name="T9" fmla="*/ 605 h 1710"/>
                <a:gd name="T10" fmla="*/ 160 w 259"/>
                <a:gd name="T11" fmla="*/ 554 h 1710"/>
                <a:gd name="T12" fmla="*/ 140 w 259"/>
                <a:gd name="T13" fmla="*/ 842 h 1710"/>
                <a:gd name="T14" fmla="*/ 240 w 259"/>
                <a:gd name="T15" fmla="*/ 684 h 1710"/>
                <a:gd name="T16" fmla="*/ 238 w 259"/>
                <a:gd name="T17" fmla="*/ 703 h 1710"/>
                <a:gd name="T18" fmla="*/ 119 w 259"/>
                <a:gd name="T19" fmla="*/ 1062 h 1710"/>
                <a:gd name="T20" fmla="*/ 143 w 259"/>
                <a:gd name="T21" fmla="*/ 1450 h 1710"/>
                <a:gd name="T22" fmla="*/ 197 w 259"/>
                <a:gd name="T23" fmla="*/ 1629 h 1710"/>
                <a:gd name="T24" fmla="*/ 32 w 259"/>
                <a:gd name="T25" fmla="*/ 1613 h 1710"/>
                <a:gd name="T26" fmla="*/ 6 w 259"/>
                <a:gd name="T27" fmla="*/ 159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1710">
                  <a:moveTo>
                    <a:pt x="6" y="1590"/>
                  </a:moveTo>
                  <a:cubicBezTo>
                    <a:pt x="4" y="1482"/>
                    <a:pt x="11" y="1106"/>
                    <a:pt x="18" y="965"/>
                  </a:cubicBezTo>
                  <a:cubicBezTo>
                    <a:pt x="25" y="824"/>
                    <a:pt x="46" y="903"/>
                    <a:pt x="50" y="746"/>
                  </a:cubicBezTo>
                  <a:cubicBezTo>
                    <a:pt x="54" y="589"/>
                    <a:pt x="32" y="46"/>
                    <a:pt x="42" y="23"/>
                  </a:cubicBezTo>
                  <a:cubicBezTo>
                    <a:pt x="52" y="0"/>
                    <a:pt x="88" y="517"/>
                    <a:pt x="108" y="605"/>
                  </a:cubicBezTo>
                  <a:cubicBezTo>
                    <a:pt x="128" y="693"/>
                    <a:pt x="155" y="515"/>
                    <a:pt x="160" y="554"/>
                  </a:cubicBezTo>
                  <a:cubicBezTo>
                    <a:pt x="165" y="593"/>
                    <a:pt x="127" y="820"/>
                    <a:pt x="140" y="842"/>
                  </a:cubicBezTo>
                  <a:cubicBezTo>
                    <a:pt x="153" y="864"/>
                    <a:pt x="224" y="708"/>
                    <a:pt x="240" y="684"/>
                  </a:cubicBezTo>
                  <a:cubicBezTo>
                    <a:pt x="257" y="662"/>
                    <a:pt x="259" y="641"/>
                    <a:pt x="238" y="703"/>
                  </a:cubicBezTo>
                  <a:cubicBezTo>
                    <a:pt x="218" y="766"/>
                    <a:pt x="135" y="937"/>
                    <a:pt x="119" y="1062"/>
                  </a:cubicBezTo>
                  <a:cubicBezTo>
                    <a:pt x="103" y="1186"/>
                    <a:pt x="130" y="1356"/>
                    <a:pt x="143" y="1450"/>
                  </a:cubicBezTo>
                  <a:cubicBezTo>
                    <a:pt x="156" y="1545"/>
                    <a:pt x="216" y="1602"/>
                    <a:pt x="197" y="1629"/>
                  </a:cubicBezTo>
                  <a:cubicBezTo>
                    <a:pt x="178" y="1656"/>
                    <a:pt x="63" y="1623"/>
                    <a:pt x="32" y="1613"/>
                  </a:cubicBezTo>
                  <a:cubicBezTo>
                    <a:pt x="0" y="1603"/>
                    <a:pt x="6" y="1710"/>
                    <a:pt x="6" y="159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6633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prstShdw prst="shdw18" dist="17961" dir="13500000">
                <a:srgbClr val="FFFF6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AutoShape 135"/>
            <p:cNvSpPr>
              <a:spLocks noChangeArrowheads="1"/>
            </p:cNvSpPr>
            <p:nvPr/>
          </p:nvSpPr>
          <p:spPr bwMode="auto">
            <a:xfrm>
              <a:off x="3408" y="1200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33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0" name="AutoShape 136"/>
            <p:cNvSpPr>
              <a:spLocks noChangeArrowheads="1"/>
            </p:cNvSpPr>
            <p:nvPr/>
          </p:nvSpPr>
          <p:spPr bwMode="auto">
            <a:xfrm>
              <a:off x="3408" y="816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AutoShape 137"/>
            <p:cNvSpPr>
              <a:spLocks noChangeArrowheads="1"/>
            </p:cNvSpPr>
            <p:nvPr/>
          </p:nvSpPr>
          <p:spPr bwMode="auto">
            <a:xfrm>
              <a:off x="3216" y="864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2" name="AutoShape 138"/>
            <p:cNvSpPr>
              <a:spLocks noChangeArrowheads="1"/>
            </p:cNvSpPr>
            <p:nvPr/>
          </p:nvSpPr>
          <p:spPr bwMode="auto">
            <a:xfrm>
              <a:off x="3456" y="1008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3" name="AutoShape 139"/>
            <p:cNvSpPr>
              <a:spLocks noChangeArrowheads="1"/>
            </p:cNvSpPr>
            <p:nvPr/>
          </p:nvSpPr>
          <p:spPr bwMode="auto">
            <a:xfrm>
              <a:off x="3216" y="1152"/>
              <a:ext cx="288" cy="336"/>
            </a:xfrm>
            <a:prstGeom prst="irregularSeal1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929" name="AutoShape 185"/>
          <p:cNvSpPr>
            <a:spLocks noChangeArrowheads="1"/>
          </p:cNvSpPr>
          <p:nvPr/>
        </p:nvSpPr>
        <p:spPr bwMode="auto">
          <a:xfrm>
            <a:off x="3886200" y="381000"/>
            <a:ext cx="457200" cy="533400"/>
          </a:xfrm>
          <a:prstGeom prst="cloudCallout">
            <a:avLst>
              <a:gd name="adj1" fmla="val -137500"/>
              <a:gd name="adj2" fmla="val 158333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31930" name="AutoShape 186"/>
          <p:cNvSpPr>
            <a:spLocks noChangeArrowheads="1"/>
          </p:cNvSpPr>
          <p:nvPr/>
        </p:nvSpPr>
        <p:spPr bwMode="auto">
          <a:xfrm>
            <a:off x="1600200" y="228600"/>
            <a:ext cx="1676400" cy="609600"/>
          </a:xfrm>
          <a:prstGeom prst="cloudCallout">
            <a:avLst>
              <a:gd name="adj1" fmla="val -46593"/>
              <a:gd name="adj2" fmla="val 70051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31931" name="AutoShape 187"/>
          <p:cNvSpPr>
            <a:spLocks noChangeArrowheads="1"/>
          </p:cNvSpPr>
          <p:nvPr/>
        </p:nvSpPr>
        <p:spPr bwMode="auto">
          <a:xfrm flipH="1">
            <a:off x="5562600" y="0"/>
            <a:ext cx="1371600" cy="609600"/>
          </a:xfrm>
          <a:prstGeom prst="cloudCallout">
            <a:avLst>
              <a:gd name="adj1" fmla="val 112500"/>
              <a:gd name="adj2" fmla="val 69792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sp>
        <p:nvSpPr>
          <p:cNvPr id="31932" name="AutoShape 188"/>
          <p:cNvSpPr>
            <a:spLocks noChangeArrowheads="1"/>
          </p:cNvSpPr>
          <p:nvPr/>
        </p:nvSpPr>
        <p:spPr bwMode="auto">
          <a:xfrm>
            <a:off x="7696200" y="304800"/>
            <a:ext cx="914400" cy="381000"/>
          </a:xfrm>
          <a:prstGeom prst="cloudCallout">
            <a:avLst>
              <a:gd name="adj1" fmla="val -43750"/>
              <a:gd name="adj2" fmla="val 142083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8" dist="17961" dir="13500000">
              <a:srgbClr val="66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>
              <a:cs typeface="Arial" charset="0"/>
            </a:endParaRPr>
          </a:p>
        </p:txBody>
      </p:sp>
      <p:pic>
        <p:nvPicPr>
          <p:cNvPr id="31952" name="Picture 208" descr="nature%20(65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90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61" name="Picture 317" descr="ngong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066800"/>
            <a:ext cx="21336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103" name="Group 359"/>
          <p:cNvGrpSpPr>
            <a:grpSpLocks/>
          </p:cNvGrpSpPr>
          <p:nvPr/>
        </p:nvGrpSpPr>
        <p:grpSpPr bwMode="auto">
          <a:xfrm rot="1086671" flipH="1">
            <a:off x="8729663" y="-3560763"/>
            <a:ext cx="6483350" cy="4865688"/>
            <a:chOff x="-288" y="-48"/>
            <a:chExt cx="4851" cy="3744"/>
          </a:xfrm>
        </p:grpSpPr>
        <p:grpSp>
          <p:nvGrpSpPr>
            <p:cNvPr id="32104" name="Group 360"/>
            <p:cNvGrpSpPr>
              <a:grpSpLocks/>
            </p:cNvGrpSpPr>
            <p:nvPr/>
          </p:nvGrpSpPr>
          <p:grpSpPr bwMode="auto">
            <a:xfrm>
              <a:off x="96" y="1584"/>
              <a:ext cx="2601" cy="1833"/>
              <a:chOff x="144" y="1584"/>
              <a:chExt cx="2601" cy="1833"/>
            </a:xfrm>
          </p:grpSpPr>
          <p:grpSp>
            <p:nvGrpSpPr>
              <p:cNvPr id="32105" name="Group 361"/>
              <p:cNvGrpSpPr>
                <a:grpSpLocks/>
              </p:cNvGrpSpPr>
              <p:nvPr/>
            </p:nvGrpSpPr>
            <p:grpSpPr bwMode="auto">
              <a:xfrm rot="219909">
                <a:off x="144" y="1584"/>
                <a:ext cx="2448" cy="1833"/>
                <a:chOff x="144" y="1536"/>
                <a:chExt cx="2422" cy="1977"/>
              </a:xfrm>
            </p:grpSpPr>
            <p:sp>
              <p:nvSpPr>
                <p:cNvPr id="32106" name="Freeform 362"/>
                <p:cNvSpPr>
                  <a:spLocks/>
                </p:cNvSpPr>
                <p:nvPr/>
              </p:nvSpPr>
              <p:spPr bwMode="auto">
                <a:xfrm>
                  <a:off x="154" y="2795"/>
                  <a:ext cx="844" cy="621"/>
                </a:xfrm>
                <a:custGeom>
                  <a:avLst/>
                  <a:gdLst>
                    <a:gd name="T0" fmla="*/ 20 w 844"/>
                    <a:gd name="T1" fmla="*/ 67 h 621"/>
                    <a:gd name="T2" fmla="*/ 312 w 844"/>
                    <a:gd name="T3" fmla="*/ 432 h 621"/>
                    <a:gd name="T4" fmla="*/ 513 w 844"/>
                    <a:gd name="T5" fmla="*/ 551 h 621"/>
                    <a:gd name="T6" fmla="*/ 769 w 844"/>
                    <a:gd name="T7" fmla="*/ 597 h 621"/>
                    <a:gd name="T8" fmla="*/ 833 w 844"/>
                    <a:gd name="T9" fmla="*/ 405 h 621"/>
                    <a:gd name="T10" fmla="*/ 705 w 844"/>
                    <a:gd name="T11" fmla="*/ 323 h 621"/>
                    <a:gd name="T12" fmla="*/ 350 w 844"/>
                    <a:gd name="T13" fmla="*/ 333 h 621"/>
                    <a:gd name="T14" fmla="*/ 193 w 844"/>
                    <a:gd name="T15" fmla="*/ 122 h 621"/>
                    <a:gd name="T16" fmla="*/ 84 w 844"/>
                    <a:gd name="T17" fmla="*/ 76 h 621"/>
                    <a:gd name="T18" fmla="*/ 20 w 844"/>
                    <a:gd name="T19" fmla="*/ 67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4" h="621">
                      <a:moveTo>
                        <a:pt x="20" y="67"/>
                      </a:moveTo>
                      <a:cubicBezTo>
                        <a:pt x="58" y="126"/>
                        <a:pt x="230" y="351"/>
                        <a:pt x="312" y="432"/>
                      </a:cubicBezTo>
                      <a:cubicBezTo>
                        <a:pt x="394" y="513"/>
                        <a:pt x="437" y="523"/>
                        <a:pt x="513" y="551"/>
                      </a:cubicBezTo>
                      <a:cubicBezTo>
                        <a:pt x="589" y="579"/>
                        <a:pt x="716" y="621"/>
                        <a:pt x="769" y="597"/>
                      </a:cubicBezTo>
                      <a:cubicBezTo>
                        <a:pt x="822" y="573"/>
                        <a:pt x="844" y="451"/>
                        <a:pt x="833" y="405"/>
                      </a:cubicBezTo>
                      <a:cubicBezTo>
                        <a:pt x="822" y="359"/>
                        <a:pt x="785" y="335"/>
                        <a:pt x="705" y="323"/>
                      </a:cubicBezTo>
                      <a:cubicBezTo>
                        <a:pt x="625" y="311"/>
                        <a:pt x="435" y="366"/>
                        <a:pt x="350" y="333"/>
                      </a:cubicBezTo>
                      <a:cubicBezTo>
                        <a:pt x="265" y="300"/>
                        <a:pt x="237" y="165"/>
                        <a:pt x="193" y="122"/>
                      </a:cubicBezTo>
                      <a:cubicBezTo>
                        <a:pt x="149" y="79"/>
                        <a:pt x="113" y="85"/>
                        <a:pt x="84" y="76"/>
                      </a:cubicBezTo>
                      <a:cubicBezTo>
                        <a:pt x="55" y="67"/>
                        <a:pt x="0" y="0"/>
                        <a:pt x="20" y="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7" name="Freeform 363"/>
                <p:cNvSpPr>
                  <a:spLocks/>
                </p:cNvSpPr>
                <p:nvPr/>
              </p:nvSpPr>
              <p:spPr bwMode="auto">
                <a:xfrm>
                  <a:off x="1045" y="2936"/>
                  <a:ext cx="680" cy="547"/>
                </a:xfrm>
                <a:custGeom>
                  <a:avLst/>
                  <a:gdLst>
                    <a:gd name="T0" fmla="*/ 6 w 680"/>
                    <a:gd name="T1" fmla="*/ 465 h 547"/>
                    <a:gd name="T2" fmla="*/ 251 w 680"/>
                    <a:gd name="T3" fmla="*/ 184 h 547"/>
                    <a:gd name="T4" fmla="*/ 347 w 680"/>
                    <a:gd name="T5" fmla="*/ 40 h 547"/>
                    <a:gd name="T6" fmla="*/ 656 w 680"/>
                    <a:gd name="T7" fmla="*/ 72 h 547"/>
                    <a:gd name="T8" fmla="*/ 491 w 680"/>
                    <a:gd name="T9" fmla="*/ 472 h 547"/>
                    <a:gd name="T10" fmla="*/ 539 w 680"/>
                    <a:gd name="T11" fmla="*/ 520 h 547"/>
                    <a:gd name="T12" fmla="*/ 336 w 680"/>
                    <a:gd name="T13" fmla="*/ 493 h 547"/>
                    <a:gd name="T14" fmla="*/ 217 w 680"/>
                    <a:gd name="T15" fmla="*/ 493 h 547"/>
                    <a:gd name="T16" fmla="*/ 6 w 680"/>
                    <a:gd name="T17" fmla="*/ 465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0" h="547">
                      <a:moveTo>
                        <a:pt x="6" y="465"/>
                      </a:moveTo>
                      <a:cubicBezTo>
                        <a:pt x="12" y="414"/>
                        <a:pt x="194" y="255"/>
                        <a:pt x="251" y="184"/>
                      </a:cubicBezTo>
                      <a:cubicBezTo>
                        <a:pt x="308" y="113"/>
                        <a:pt x="280" y="59"/>
                        <a:pt x="347" y="40"/>
                      </a:cubicBezTo>
                      <a:cubicBezTo>
                        <a:pt x="414" y="21"/>
                        <a:pt x="632" y="0"/>
                        <a:pt x="656" y="72"/>
                      </a:cubicBezTo>
                      <a:cubicBezTo>
                        <a:pt x="680" y="144"/>
                        <a:pt x="510" y="397"/>
                        <a:pt x="491" y="472"/>
                      </a:cubicBezTo>
                      <a:cubicBezTo>
                        <a:pt x="472" y="547"/>
                        <a:pt x="565" y="517"/>
                        <a:pt x="539" y="520"/>
                      </a:cubicBezTo>
                      <a:cubicBezTo>
                        <a:pt x="513" y="523"/>
                        <a:pt x="390" y="497"/>
                        <a:pt x="336" y="493"/>
                      </a:cubicBezTo>
                      <a:cubicBezTo>
                        <a:pt x="282" y="489"/>
                        <a:pt x="272" y="498"/>
                        <a:pt x="217" y="493"/>
                      </a:cubicBezTo>
                      <a:cubicBezTo>
                        <a:pt x="162" y="488"/>
                        <a:pt x="0" y="516"/>
                        <a:pt x="6" y="46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8" name="Freeform 364"/>
                <p:cNvSpPr>
                  <a:spLocks/>
                </p:cNvSpPr>
                <p:nvPr/>
              </p:nvSpPr>
              <p:spPr bwMode="auto">
                <a:xfrm>
                  <a:off x="1584" y="2832"/>
                  <a:ext cx="784" cy="680"/>
                </a:xfrm>
                <a:custGeom>
                  <a:avLst/>
                  <a:gdLst>
                    <a:gd name="T0" fmla="*/ 8 w 784"/>
                    <a:gd name="T1" fmla="*/ 640 h 680"/>
                    <a:gd name="T2" fmla="*/ 104 w 784"/>
                    <a:gd name="T3" fmla="*/ 400 h 680"/>
                    <a:gd name="T4" fmla="*/ 152 w 784"/>
                    <a:gd name="T5" fmla="*/ 160 h 680"/>
                    <a:gd name="T6" fmla="*/ 296 w 784"/>
                    <a:gd name="T7" fmla="*/ 16 h 680"/>
                    <a:gd name="T8" fmla="*/ 536 w 784"/>
                    <a:gd name="T9" fmla="*/ 64 h 680"/>
                    <a:gd name="T10" fmla="*/ 584 w 784"/>
                    <a:gd name="T11" fmla="*/ 256 h 680"/>
                    <a:gd name="T12" fmla="*/ 632 w 784"/>
                    <a:gd name="T13" fmla="*/ 496 h 680"/>
                    <a:gd name="T14" fmla="*/ 776 w 784"/>
                    <a:gd name="T15" fmla="*/ 592 h 680"/>
                    <a:gd name="T16" fmla="*/ 680 w 784"/>
                    <a:gd name="T17" fmla="*/ 640 h 680"/>
                    <a:gd name="T18" fmla="*/ 440 w 784"/>
                    <a:gd name="T19" fmla="*/ 544 h 680"/>
                    <a:gd name="T20" fmla="*/ 248 w 784"/>
                    <a:gd name="T21" fmla="*/ 592 h 680"/>
                    <a:gd name="T22" fmla="*/ 152 w 784"/>
                    <a:gd name="T23" fmla="*/ 640 h 680"/>
                    <a:gd name="T24" fmla="*/ 8 w 784"/>
                    <a:gd name="T25" fmla="*/ 640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84" h="680">
                      <a:moveTo>
                        <a:pt x="8" y="640"/>
                      </a:moveTo>
                      <a:cubicBezTo>
                        <a:pt x="0" y="600"/>
                        <a:pt x="80" y="480"/>
                        <a:pt x="104" y="400"/>
                      </a:cubicBezTo>
                      <a:cubicBezTo>
                        <a:pt x="128" y="320"/>
                        <a:pt x="120" y="224"/>
                        <a:pt x="152" y="160"/>
                      </a:cubicBezTo>
                      <a:cubicBezTo>
                        <a:pt x="184" y="96"/>
                        <a:pt x="232" y="32"/>
                        <a:pt x="296" y="16"/>
                      </a:cubicBezTo>
                      <a:cubicBezTo>
                        <a:pt x="360" y="0"/>
                        <a:pt x="488" y="24"/>
                        <a:pt x="536" y="64"/>
                      </a:cubicBezTo>
                      <a:cubicBezTo>
                        <a:pt x="584" y="104"/>
                        <a:pt x="568" y="184"/>
                        <a:pt x="584" y="256"/>
                      </a:cubicBezTo>
                      <a:cubicBezTo>
                        <a:pt x="600" y="328"/>
                        <a:pt x="600" y="440"/>
                        <a:pt x="632" y="496"/>
                      </a:cubicBezTo>
                      <a:cubicBezTo>
                        <a:pt x="664" y="552"/>
                        <a:pt x="768" y="568"/>
                        <a:pt x="776" y="592"/>
                      </a:cubicBezTo>
                      <a:cubicBezTo>
                        <a:pt x="784" y="616"/>
                        <a:pt x="736" y="648"/>
                        <a:pt x="680" y="640"/>
                      </a:cubicBezTo>
                      <a:cubicBezTo>
                        <a:pt x="624" y="632"/>
                        <a:pt x="512" y="552"/>
                        <a:pt x="440" y="544"/>
                      </a:cubicBezTo>
                      <a:cubicBezTo>
                        <a:pt x="368" y="536"/>
                        <a:pt x="296" y="576"/>
                        <a:pt x="248" y="592"/>
                      </a:cubicBezTo>
                      <a:cubicBezTo>
                        <a:pt x="200" y="608"/>
                        <a:pt x="192" y="624"/>
                        <a:pt x="152" y="640"/>
                      </a:cubicBezTo>
                      <a:cubicBezTo>
                        <a:pt x="112" y="656"/>
                        <a:pt x="16" y="680"/>
                        <a:pt x="8" y="6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8" dist="17961" dir="13500000">
                    <a:srgbClr val="FF0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9" name="Freeform 365"/>
                <p:cNvSpPr>
                  <a:spLocks/>
                </p:cNvSpPr>
                <p:nvPr/>
              </p:nvSpPr>
              <p:spPr bwMode="auto">
                <a:xfrm>
                  <a:off x="144" y="1536"/>
                  <a:ext cx="2422" cy="1977"/>
                </a:xfrm>
                <a:custGeom>
                  <a:avLst/>
                  <a:gdLst>
                    <a:gd name="T0" fmla="*/ 1965 w 2422"/>
                    <a:gd name="T1" fmla="*/ 229 h 1977"/>
                    <a:gd name="T2" fmla="*/ 1789 w 2422"/>
                    <a:gd name="T3" fmla="*/ 390 h 1977"/>
                    <a:gd name="T4" fmla="*/ 1597 w 2422"/>
                    <a:gd name="T5" fmla="*/ 652 h 1977"/>
                    <a:gd name="T6" fmla="*/ 1389 w 2422"/>
                    <a:gd name="T7" fmla="*/ 1033 h 1977"/>
                    <a:gd name="T8" fmla="*/ 877 w 2422"/>
                    <a:gd name="T9" fmla="*/ 1351 h 1977"/>
                    <a:gd name="T10" fmla="*/ 402 w 2422"/>
                    <a:gd name="T11" fmla="*/ 1317 h 1977"/>
                    <a:gd name="T12" fmla="*/ 61 w 2422"/>
                    <a:gd name="T13" fmla="*/ 1307 h 1977"/>
                    <a:gd name="T14" fmla="*/ 36 w 2422"/>
                    <a:gd name="T15" fmla="*/ 1326 h 1977"/>
                    <a:gd name="T16" fmla="*/ 167 w 2422"/>
                    <a:gd name="T17" fmla="*/ 1371 h 1977"/>
                    <a:gd name="T18" fmla="*/ 267 w 2422"/>
                    <a:gd name="T19" fmla="*/ 1518 h 1977"/>
                    <a:gd name="T20" fmla="*/ 313 w 2422"/>
                    <a:gd name="T21" fmla="*/ 1673 h 1977"/>
                    <a:gd name="T22" fmla="*/ 450 w 2422"/>
                    <a:gd name="T23" fmla="*/ 1682 h 1977"/>
                    <a:gd name="T24" fmla="*/ 697 w 2422"/>
                    <a:gd name="T25" fmla="*/ 1600 h 1977"/>
                    <a:gd name="T26" fmla="*/ 798 w 2422"/>
                    <a:gd name="T27" fmla="*/ 1627 h 1977"/>
                    <a:gd name="T28" fmla="*/ 725 w 2422"/>
                    <a:gd name="T29" fmla="*/ 1719 h 1977"/>
                    <a:gd name="T30" fmla="*/ 725 w 2422"/>
                    <a:gd name="T31" fmla="*/ 1810 h 1977"/>
                    <a:gd name="T32" fmla="*/ 825 w 2422"/>
                    <a:gd name="T33" fmla="*/ 1865 h 1977"/>
                    <a:gd name="T34" fmla="*/ 1069 w 2422"/>
                    <a:gd name="T35" fmla="*/ 1788 h 1977"/>
                    <a:gd name="T36" fmla="*/ 1191 w 2422"/>
                    <a:gd name="T37" fmla="*/ 1710 h 1977"/>
                    <a:gd name="T38" fmla="*/ 1337 w 2422"/>
                    <a:gd name="T39" fmla="*/ 1646 h 1977"/>
                    <a:gd name="T40" fmla="*/ 1419 w 2422"/>
                    <a:gd name="T41" fmla="*/ 1719 h 1977"/>
                    <a:gd name="T42" fmla="*/ 1429 w 2422"/>
                    <a:gd name="T43" fmla="*/ 1792 h 1977"/>
                    <a:gd name="T44" fmla="*/ 1374 w 2422"/>
                    <a:gd name="T45" fmla="*/ 1874 h 1977"/>
                    <a:gd name="T46" fmla="*/ 1453 w 2422"/>
                    <a:gd name="T47" fmla="*/ 1919 h 1977"/>
                    <a:gd name="T48" fmla="*/ 1575 w 2422"/>
                    <a:gd name="T49" fmla="*/ 1883 h 1977"/>
                    <a:gd name="T50" fmla="*/ 1666 w 2422"/>
                    <a:gd name="T51" fmla="*/ 1783 h 1977"/>
                    <a:gd name="T52" fmla="*/ 1840 w 2422"/>
                    <a:gd name="T53" fmla="*/ 1691 h 1977"/>
                    <a:gd name="T54" fmla="*/ 1840 w 2422"/>
                    <a:gd name="T55" fmla="*/ 1701 h 1977"/>
                    <a:gd name="T56" fmla="*/ 1977 w 2422"/>
                    <a:gd name="T57" fmla="*/ 1737 h 1977"/>
                    <a:gd name="T58" fmla="*/ 2032 w 2422"/>
                    <a:gd name="T59" fmla="*/ 1792 h 1977"/>
                    <a:gd name="T60" fmla="*/ 2084 w 2422"/>
                    <a:gd name="T61" fmla="*/ 1884 h 1977"/>
                    <a:gd name="T62" fmla="*/ 2194 w 2422"/>
                    <a:gd name="T63" fmla="*/ 1939 h 1977"/>
                    <a:gd name="T64" fmla="*/ 2276 w 2422"/>
                    <a:gd name="T65" fmla="*/ 1966 h 1977"/>
                    <a:gd name="T66" fmla="*/ 2413 w 2422"/>
                    <a:gd name="T67" fmla="*/ 1875 h 1977"/>
                    <a:gd name="T68" fmla="*/ 2221 w 2422"/>
                    <a:gd name="T69" fmla="*/ 1683 h 1977"/>
                    <a:gd name="T70" fmla="*/ 2077 w 2422"/>
                    <a:gd name="T71" fmla="*/ 1351 h 1977"/>
                    <a:gd name="T72" fmla="*/ 2011 w 2422"/>
                    <a:gd name="T73" fmla="*/ 1134 h 1977"/>
                    <a:gd name="T74" fmla="*/ 2029 w 2422"/>
                    <a:gd name="T75" fmla="*/ 1015 h 1977"/>
                    <a:gd name="T76" fmla="*/ 2084 w 2422"/>
                    <a:gd name="T77" fmla="*/ 887 h 1977"/>
                    <a:gd name="T78" fmla="*/ 2173 w 2422"/>
                    <a:gd name="T79" fmla="*/ 696 h 1977"/>
                    <a:gd name="T80" fmla="*/ 2317 w 2422"/>
                    <a:gd name="T81" fmla="*/ 477 h 1977"/>
                    <a:gd name="T82" fmla="*/ 2365 w 2422"/>
                    <a:gd name="T83" fmla="*/ 259 h 1977"/>
                    <a:gd name="T84" fmla="*/ 2365 w 2422"/>
                    <a:gd name="T85" fmla="*/ 40 h 1977"/>
                    <a:gd name="T86" fmla="*/ 2139 w 2422"/>
                    <a:gd name="T87" fmla="*/ 19 h 1977"/>
                    <a:gd name="T88" fmla="*/ 2075 w 2422"/>
                    <a:gd name="T89" fmla="*/ 92 h 1977"/>
                    <a:gd name="T90" fmla="*/ 1965 w 2422"/>
                    <a:gd name="T91" fmla="*/ 229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422" h="1977">
                      <a:moveTo>
                        <a:pt x="1965" y="229"/>
                      </a:moveTo>
                      <a:cubicBezTo>
                        <a:pt x="1917" y="273"/>
                        <a:pt x="1850" y="320"/>
                        <a:pt x="1789" y="390"/>
                      </a:cubicBezTo>
                      <a:cubicBezTo>
                        <a:pt x="1728" y="460"/>
                        <a:pt x="1664" y="545"/>
                        <a:pt x="1597" y="652"/>
                      </a:cubicBezTo>
                      <a:cubicBezTo>
                        <a:pt x="1530" y="759"/>
                        <a:pt x="1509" y="917"/>
                        <a:pt x="1389" y="1033"/>
                      </a:cubicBezTo>
                      <a:cubicBezTo>
                        <a:pt x="1269" y="1149"/>
                        <a:pt x="1041" y="1304"/>
                        <a:pt x="877" y="1351"/>
                      </a:cubicBezTo>
                      <a:cubicBezTo>
                        <a:pt x="713" y="1398"/>
                        <a:pt x="538" y="1324"/>
                        <a:pt x="402" y="1317"/>
                      </a:cubicBezTo>
                      <a:cubicBezTo>
                        <a:pt x="266" y="1310"/>
                        <a:pt x="122" y="1306"/>
                        <a:pt x="61" y="1307"/>
                      </a:cubicBezTo>
                      <a:cubicBezTo>
                        <a:pt x="0" y="1308"/>
                        <a:pt x="18" y="1315"/>
                        <a:pt x="36" y="1326"/>
                      </a:cubicBezTo>
                      <a:cubicBezTo>
                        <a:pt x="54" y="1337"/>
                        <a:pt x="128" y="1339"/>
                        <a:pt x="167" y="1371"/>
                      </a:cubicBezTo>
                      <a:cubicBezTo>
                        <a:pt x="206" y="1403"/>
                        <a:pt x="243" y="1468"/>
                        <a:pt x="267" y="1518"/>
                      </a:cubicBezTo>
                      <a:cubicBezTo>
                        <a:pt x="291" y="1568"/>
                        <a:pt x="283" y="1646"/>
                        <a:pt x="313" y="1673"/>
                      </a:cubicBezTo>
                      <a:cubicBezTo>
                        <a:pt x="343" y="1700"/>
                        <a:pt x="386" y="1694"/>
                        <a:pt x="450" y="1682"/>
                      </a:cubicBezTo>
                      <a:cubicBezTo>
                        <a:pt x="514" y="1670"/>
                        <a:pt x="639" y="1609"/>
                        <a:pt x="697" y="1600"/>
                      </a:cubicBezTo>
                      <a:cubicBezTo>
                        <a:pt x="755" y="1591"/>
                        <a:pt x="793" y="1607"/>
                        <a:pt x="798" y="1627"/>
                      </a:cubicBezTo>
                      <a:cubicBezTo>
                        <a:pt x="803" y="1647"/>
                        <a:pt x="737" y="1689"/>
                        <a:pt x="725" y="1719"/>
                      </a:cubicBezTo>
                      <a:cubicBezTo>
                        <a:pt x="713" y="1749"/>
                        <a:pt x="708" y="1786"/>
                        <a:pt x="725" y="1810"/>
                      </a:cubicBezTo>
                      <a:cubicBezTo>
                        <a:pt x="742" y="1834"/>
                        <a:pt x="768" y="1869"/>
                        <a:pt x="825" y="1865"/>
                      </a:cubicBezTo>
                      <a:cubicBezTo>
                        <a:pt x="882" y="1861"/>
                        <a:pt x="1008" y="1814"/>
                        <a:pt x="1069" y="1788"/>
                      </a:cubicBezTo>
                      <a:cubicBezTo>
                        <a:pt x="1130" y="1762"/>
                        <a:pt x="1146" y="1734"/>
                        <a:pt x="1191" y="1710"/>
                      </a:cubicBezTo>
                      <a:cubicBezTo>
                        <a:pt x="1236" y="1686"/>
                        <a:pt x="1299" y="1644"/>
                        <a:pt x="1337" y="1646"/>
                      </a:cubicBezTo>
                      <a:cubicBezTo>
                        <a:pt x="1375" y="1648"/>
                        <a:pt x="1404" y="1695"/>
                        <a:pt x="1419" y="1719"/>
                      </a:cubicBezTo>
                      <a:cubicBezTo>
                        <a:pt x="1434" y="1743"/>
                        <a:pt x="1436" y="1766"/>
                        <a:pt x="1429" y="1792"/>
                      </a:cubicBezTo>
                      <a:cubicBezTo>
                        <a:pt x="1422" y="1818"/>
                        <a:pt x="1370" y="1853"/>
                        <a:pt x="1374" y="1874"/>
                      </a:cubicBezTo>
                      <a:cubicBezTo>
                        <a:pt x="1378" y="1895"/>
                        <a:pt x="1420" y="1918"/>
                        <a:pt x="1453" y="1919"/>
                      </a:cubicBezTo>
                      <a:cubicBezTo>
                        <a:pt x="1486" y="1920"/>
                        <a:pt x="1540" y="1906"/>
                        <a:pt x="1575" y="1883"/>
                      </a:cubicBezTo>
                      <a:cubicBezTo>
                        <a:pt x="1610" y="1860"/>
                        <a:pt x="1622" y="1815"/>
                        <a:pt x="1666" y="1783"/>
                      </a:cubicBezTo>
                      <a:cubicBezTo>
                        <a:pt x="1710" y="1751"/>
                        <a:pt x="1811" y="1705"/>
                        <a:pt x="1840" y="1691"/>
                      </a:cubicBezTo>
                      <a:cubicBezTo>
                        <a:pt x="1869" y="1677"/>
                        <a:pt x="1817" y="1693"/>
                        <a:pt x="1840" y="1701"/>
                      </a:cubicBezTo>
                      <a:cubicBezTo>
                        <a:pt x="1863" y="1709"/>
                        <a:pt x="1945" y="1722"/>
                        <a:pt x="1977" y="1737"/>
                      </a:cubicBezTo>
                      <a:cubicBezTo>
                        <a:pt x="2009" y="1752"/>
                        <a:pt x="2014" y="1768"/>
                        <a:pt x="2032" y="1792"/>
                      </a:cubicBezTo>
                      <a:cubicBezTo>
                        <a:pt x="2050" y="1816"/>
                        <a:pt x="2057" y="1860"/>
                        <a:pt x="2084" y="1884"/>
                      </a:cubicBezTo>
                      <a:cubicBezTo>
                        <a:pt x="2111" y="1908"/>
                        <a:pt x="2162" y="1925"/>
                        <a:pt x="2194" y="1939"/>
                      </a:cubicBezTo>
                      <a:cubicBezTo>
                        <a:pt x="2226" y="1953"/>
                        <a:pt x="2240" y="1977"/>
                        <a:pt x="2276" y="1966"/>
                      </a:cubicBezTo>
                      <a:cubicBezTo>
                        <a:pt x="2312" y="1955"/>
                        <a:pt x="2422" y="1922"/>
                        <a:pt x="2413" y="1875"/>
                      </a:cubicBezTo>
                      <a:cubicBezTo>
                        <a:pt x="2404" y="1828"/>
                        <a:pt x="2277" y="1770"/>
                        <a:pt x="2221" y="1683"/>
                      </a:cubicBezTo>
                      <a:cubicBezTo>
                        <a:pt x="2165" y="1596"/>
                        <a:pt x="2112" y="1442"/>
                        <a:pt x="2077" y="1351"/>
                      </a:cubicBezTo>
                      <a:cubicBezTo>
                        <a:pt x="2042" y="1260"/>
                        <a:pt x="2019" y="1190"/>
                        <a:pt x="2011" y="1134"/>
                      </a:cubicBezTo>
                      <a:cubicBezTo>
                        <a:pt x="2003" y="1078"/>
                        <a:pt x="2017" y="1056"/>
                        <a:pt x="2029" y="1015"/>
                      </a:cubicBezTo>
                      <a:cubicBezTo>
                        <a:pt x="2041" y="974"/>
                        <a:pt x="2060" y="940"/>
                        <a:pt x="2084" y="887"/>
                      </a:cubicBezTo>
                      <a:cubicBezTo>
                        <a:pt x="2108" y="834"/>
                        <a:pt x="2134" y="764"/>
                        <a:pt x="2173" y="696"/>
                      </a:cubicBezTo>
                      <a:cubicBezTo>
                        <a:pt x="2212" y="628"/>
                        <a:pt x="2285" y="550"/>
                        <a:pt x="2317" y="477"/>
                      </a:cubicBezTo>
                      <a:cubicBezTo>
                        <a:pt x="2349" y="404"/>
                        <a:pt x="2357" y="331"/>
                        <a:pt x="2365" y="259"/>
                      </a:cubicBezTo>
                      <a:cubicBezTo>
                        <a:pt x="2373" y="186"/>
                        <a:pt x="2403" y="80"/>
                        <a:pt x="2365" y="40"/>
                      </a:cubicBezTo>
                      <a:cubicBezTo>
                        <a:pt x="2327" y="0"/>
                        <a:pt x="2187" y="10"/>
                        <a:pt x="2139" y="19"/>
                      </a:cubicBezTo>
                      <a:cubicBezTo>
                        <a:pt x="2091" y="28"/>
                        <a:pt x="2104" y="57"/>
                        <a:pt x="2075" y="92"/>
                      </a:cubicBezTo>
                      <a:cubicBezTo>
                        <a:pt x="2046" y="127"/>
                        <a:pt x="1988" y="201"/>
                        <a:pt x="1965" y="2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8" dist="17961" dir="13500000">
                    <a:srgbClr val="FFF2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110" name="Freeform 366"/>
              <p:cNvSpPr>
                <a:spLocks/>
              </p:cNvSpPr>
              <p:nvPr/>
            </p:nvSpPr>
            <p:spPr bwMode="auto">
              <a:xfrm>
                <a:off x="816" y="2112"/>
                <a:ext cx="1754" cy="321"/>
              </a:xfrm>
              <a:custGeom>
                <a:avLst/>
                <a:gdLst>
                  <a:gd name="T0" fmla="*/ 40 w 1610"/>
                  <a:gd name="T1" fmla="*/ 189 h 321"/>
                  <a:gd name="T2" fmla="*/ 357 w 1610"/>
                  <a:gd name="T3" fmla="*/ 137 h 321"/>
                  <a:gd name="T4" fmla="*/ 951 w 1610"/>
                  <a:gd name="T5" fmla="*/ 302 h 321"/>
                  <a:gd name="T6" fmla="*/ 1567 w 1610"/>
                  <a:gd name="T7" fmla="*/ 253 h 321"/>
                  <a:gd name="T8" fmla="*/ 1211 w 1610"/>
                  <a:gd name="T9" fmla="*/ 98 h 321"/>
                  <a:gd name="T10" fmla="*/ 733 w 1610"/>
                  <a:gd name="T11" fmla="*/ 75 h 321"/>
                  <a:gd name="T12" fmla="*/ 349 w 1610"/>
                  <a:gd name="T13" fmla="*/ 27 h 321"/>
                  <a:gd name="T14" fmla="*/ 109 w 1610"/>
                  <a:gd name="T15" fmla="*/ 27 h 321"/>
                  <a:gd name="T16" fmla="*/ 40 w 1610"/>
                  <a:gd name="T17" fmla="*/ 1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0" h="321">
                    <a:moveTo>
                      <a:pt x="40" y="189"/>
                    </a:moveTo>
                    <a:cubicBezTo>
                      <a:pt x="81" y="207"/>
                      <a:pt x="205" y="118"/>
                      <a:pt x="357" y="137"/>
                    </a:cubicBezTo>
                    <a:cubicBezTo>
                      <a:pt x="509" y="156"/>
                      <a:pt x="749" y="283"/>
                      <a:pt x="951" y="302"/>
                    </a:cubicBezTo>
                    <a:cubicBezTo>
                      <a:pt x="1153" y="321"/>
                      <a:pt x="1524" y="287"/>
                      <a:pt x="1567" y="253"/>
                    </a:cubicBezTo>
                    <a:cubicBezTo>
                      <a:pt x="1610" y="219"/>
                      <a:pt x="1350" y="128"/>
                      <a:pt x="1211" y="98"/>
                    </a:cubicBezTo>
                    <a:cubicBezTo>
                      <a:pt x="1072" y="68"/>
                      <a:pt x="877" y="87"/>
                      <a:pt x="733" y="75"/>
                    </a:cubicBezTo>
                    <a:cubicBezTo>
                      <a:pt x="589" y="63"/>
                      <a:pt x="453" y="35"/>
                      <a:pt x="349" y="27"/>
                    </a:cubicBezTo>
                    <a:cubicBezTo>
                      <a:pt x="245" y="19"/>
                      <a:pt x="161" y="0"/>
                      <a:pt x="109" y="27"/>
                    </a:cubicBezTo>
                    <a:cubicBezTo>
                      <a:pt x="57" y="54"/>
                      <a:pt x="0" y="149"/>
                      <a:pt x="40" y="1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1" name="Freeform 367"/>
              <p:cNvSpPr>
                <a:spLocks/>
              </p:cNvSpPr>
              <p:nvPr/>
            </p:nvSpPr>
            <p:spPr bwMode="auto">
              <a:xfrm>
                <a:off x="816" y="1589"/>
                <a:ext cx="1929" cy="857"/>
              </a:xfrm>
              <a:custGeom>
                <a:avLst/>
                <a:gdLst>
                  <a:gd name="T0" fmla="*/ 1215 w 1823"/>
                  <a:gd name="T1" fmla="*/ 88 h 857"/>
                  <a:gd name="T2" fmla="*/ 799 w 1823"/>
                  <a:gd name="T3" fmla="*/ 313 h 857"/>
                  <a:gd name="T4" fmla="*/ 357 w 1823"/>
                  <a:gd name="T5" fmla="*/ 361 h 857"/>
                  <a:gd name="T6" fmla="*/ 38 w 1823"/>
                  <a:gd name="T7" fmla="*/ 688 h 857"/>
                  <a:gd name="T8" fmla="*/ 128 w 1823"/>
                  <a:gd name="T9" fmla="*/ 564 h 857"/>
                  <a:gd name="T10" fmla="*/ 222 w 1823"/>
                  <a:gd name="T11" fmla="*/ 547 h 857"/>
                  <a:gd name="T12" fmla="*/ 311 w 1823"/>
                  <a:gd name="T13" fmla="*/ 646 h 857"/>
                  <a:gd name="T14" fmla="*/ 494 w 1823"/>
                  <a:gd name="T15" fmla="*/ 637 h 857"/>
                  <a:gd name="T16" fmla="*/ 603 w 1823"/>
                  <a:gd name="T17" fmla="*/ 635 h 857"/>
                  <a:gd name="T18" fmla="*/ 660 w 1823"/>
                  <a:gd name="T19" fmla="*/ 669 h 857"/>
                  <a:gd name="T20" fmla="*/ 677 w 1823"/>
                  <a:gd name="T21" fmla="*/ 783 h 857"/>
                  <a:gd name="T22" fmla="*/ 797 w 1823"/>
                  <a:gd name="T23" fmla="*/ 770 h 857"/>
                  <a:gd name="T24" fmla="*/ 940 w 1823"/>
                  <a:gd name="T25" fmla="*/ 703 h 857"/>
                  <a:gd name="T26" fmla="*/ 1071 w 1823"/>
                  <a:gd name="T27" fmla="*/ 633 h 857"/>
                  <a:gd name="T28" fmla="*/ 1152 w 1823"/>
                  <a:gd name="T29" fmla="*/ 673 h 857"/>
                  <a:gd name="T30" fmla="*/ 1144 w 1823"/>
                  <a:gd name="T31" fmla="*/ 742 h 857"/>
                  <a:gd name="T32" fmla="*/ 1245 w 1823"/>
                  <a:gd name="T33" fmla="*/ 770 h 857"/>
                  <a:gd name="T34" fmla="*/ 1419 w 1823"/>
                  <a:gd name="T35" fmla="*/ 678 h 857"/>
                  <a:gd name="T36" fmla="*/ 1483 w 1823"/>
                  <a:gd name="T37" fmla="*/ 715 h 857"/>
                  <a:gd name="T38" fmla="*/ 1453 w 1823"/>
                  <a:gd name="T39" fmla="*/ 850 h 857"/>
                  <a:gd name="T40" fmla="*/ 1794 w 1823"/>
                  <a:gd name="T41" fmla="*/ 674 h 857"/>
                  <a:gd name="T42" fmla="*/ 1623 w 1823"/>
                  <a:gd name="T43" fmla="*/ 352 h 857"/>
                  <a:gd name="T44" fmla="*/ 1620 w 1823"/>
                  <a:gd name="T45" fmla="*/ 203 h 857"/>
                  <a:gd name="T46" fmla="*/ 1629 w 1823"/>
                  <a:gd name="T47" fmla="*/ 93 h 857"/>
                  <a:gd name="T48" fmla="*/ 1408 w 1823"/>
                  <a:gd name="T49" fmla="*/ 9 h 857"/>
                  <a:gd name="T50" fmla="*/ 1289 w 1823"/>
                  <a:gd name="T51" fmla="*/ 39 h 857"/>
                  <a:gd name="T52" fmla="*/ 1215 w 1823"/>
                  <a:gd name="T53" fmla="*/ 8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3" h="857">
                    <a:moveTo>
                      <a:pt x="1215" y="88"/>
                    </a:moveTo>
                    <a:cubicBezTo>
                      <a:pt x="1133" y="133"/>
                      <a:pt x="942" y="267"/>
                      <a:pt x="799" y="313"/>
                    </a:cubicBezTo>
                    <a:cubicBezTo>
                      <a:pt x="657" y="358"/>
                      <a:pt x="484" y="299"/>
                      <a:pt x="357" y="361"/>
                    </a:cubicBezTo>
                    <a:cubicBezTo>
                      <a:pt x="230" y="423"/>
                      <a:pt x="76" y="654"/>
                      <a:pt x="38" y="688"/>
                    </a:cubicBezTo>
                    <a:cubicBezTo>
                      <a:pt x="0" y="722"/>
                      <a:pt x="97" y="588"/>
                      <a:pt x="128" y="564"/>
                    </a:cubicBezTo>
                    <a:cubicBezTo>
                      <a:pt x="159" y="540"/>
                      <a:pt x="192" y="533"/>
                      <a:pt x="222" y="547"/>
                    </a:cubicBezTo>
                    <a:cubicBezTo>
                      <a:pt x="252" y="561"/>
                      <a:pt x="266" y="631"/>
                      <a:pt x="311" y="646"/>
                    </a:cubicBezTo>
                    <a:cubicBezTo>
                      <a:pt x="356" y="661"/>
                      <a:pt x="445" y="639"/>
                      <a:pt x="494" y="637"/>
                    </a:cubicBezTo>
                    <a:cubicBezTo>
                      <a:pt x="543" y="635"/>
                      <a:pt x="575" y="630"/>
                      <a:pt x="603" y="635"/>
                    </a:cubicBezTo>
                    <a:cubicBezTo>
                      <a:pt x="631" y="640"/>
                      <a:pt x="648" y="644"/>
                      <a:pt x="660" y="669"/>
                    </a:cubicBezTo>
                    <a:cubicBezTo>
                      <a:pt x="672" y="694"/>
                      <a:pt x="654" y="766"/>
                      <a:pt x="677" y="783"/>
                    </a:cubicBezTo>
                    <a:cubicBezTo>
                      <a:pt x="700" y="800"/>
                      <a:pt x="753" y="783"/>
                      <a:pt x="797" y="770"/>
                    </a:cubicBezTo>
                    <a:cubicBezTo>
                      <a:pt x="841" y="757"/>
                      <a:pt x="894" y="726"/>
                      <a:pt x="940" y="703"/>
                    </a:cubicBezTo>
                    <a:cubicBezTo>
                      <a:pt x="986" y="680"/>
                      <a:pt x="1036" y="638"/>
                      <a:pt x="1071" y="633"/>
                    </a:cubicBezTo>
                    <a:cubicBezTo>
                      <a:pt x="1106" y="628"/>
                      <a:pt x="1140" y="655"/>
                      <a:pt x="1152" y="673"/>
                    </a:cubicBezTo>
                    <a:cubicBezTo>
                      <a:pt x="1164" y="691"/>
                      <a:pt x="1128" y="726"/>
                      <a:pt x="1144" y="742"/>
                    </a:cubicBezTo>
                    <a:cubicBezTo>
                      <a:pt x="1160" y="758"/>
                      <a:pt x="1199" y="781"/>
                      <a:pt x="1245" y="770"/>
                    </a:cubicBezTo>
                    <a:cubicBezTo>
                      <a:pt x="1291" y="759"/>
                      <a:pt x="1379" y="687"/>
                      <a:pt x="1419" y="678"/>
                    </a:cubicBezTo>
                    <a:cubicBezTo>
                      <a:pt x="1459" y="669"/>
                      <a:pt x="1477" y="686"/>
                      <a:pt x="1483" y="715"/>
                    </a:cubicBezTo>
                    <a:cubicBezTo>
                      <a:pt x="1489" y="744"/>
                      <a:pt x="1401" y="857"/>
                      <a:pt x="1453" y="850"/>
                    </a:cubicBezTo>
                    <a:cubicBezTo>
                      <a:pt x="1505" y="843"/>
                      <a:pt x="1766" y="757"/>
                      <a:pt x="1794" y="674"/>
                    </a:cubicBezTo>
                    <a:cubicBezTo>
                      <a:pt x="1823" y="591"/>
                      <a:pt x="1652" y="431"/>
                      <a:pt x="1623" y="352"/>
                    </a:cubicBezTo>
                    <a:cubicBezTo>
                      <a:pt x="1594" y="273"/>
                      <a:pt x="1619" y="246"/>
                      <a:pt x="1620" y="203"/>
                    </a:cubicBezTo>
                    <a:cubicBezTo>
                      <a:pt x="1621" y="160"/>
                      <a:pt x="1664" y="125"/>
                      <a:pt x="1629" y="93"/>
                    </a:cubicBezTo>
                    <a:cubicBezTo>
                      <a:pt x="1594" y="61"/>
                      <a:pt x="1465" y="18"/>
                      <a:pt x="1408" y="9"/>
                    </a:cubicBezTo>
                    <a:cubicBezTo>
                      <a:pt x="1351" y="0"/>
                      <a:pt x="1321" y="26"/>
                      <a:pt x="1289" y="39"/>
                    </a:cubicBezTo>
                    <a:cubicBezTo>
                      <a:pt x="1257" y="52"/>
                      <a:pt x="1297" y="42"/>
                      <a:pt x="1215" y="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>
                <a:noFill/>
              </a:ln>
              <a:effectLst>
                <a:prstShdw prst="shdw18" dist="17961" dir="13500000">
                  <a:srgbClr val="FFF2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12" name="Group 368"/>
            <p:cNvGrpSpPr>
              <a:grpSpLocks/>
            </p:cNvGrpSpPr>
            <p:nvPr/>
          </p:nvGrpSpPr>
          <p:grpSpPr bwMode="auto">
            <a:xfrm rot="1206531">
              <a:off x="1536" y="-48"/>
              <a:ext cx="1968" cy="2639"/>
              <a:chOff x="-240" y="-1152"/>
              <a:chExt cx="4608" cy="5711"/>
            </a:xfrm>
          </p:grpSpPr>
          <p:grpSp>
            <p:nvGrpSpPr>
              <p:cNvPr id="32113" name="Group 369"/>
              <p:cNvGrpSpPr>
                <a:grpSpLocks/>
              </p:cNvGrpSpPr>
              <p:nvPr/>
            </p:nvGrpSpPr>
            <p:grpSpPr bwMode="auto">
              <a:xfrm>
                <a:off x="1104" y="-1152"/>
                <a:ext cx="1728" cy="3792"/>
                <a:chOff x="1440" y="-432"/>
                <a:chExt cx="2496" cy="3792"/>
              </a:xfrm>
            </p:grpSpPr>
            <p:sp>
              <p:nvSpPr>
                <p:cNvPr id="32114" name="Freeform 370"/>
                <p:cNvSpPr>
                  <a:spLocks/>
                </p:cNvSpPr>
                <p:nvPr/>
              </p:nvSpPr>
              <p:spPr bwMode="auto">
                <a:xfrm>
                  <a:off x="1488" y="1536"/>
                  <a:ext cx="2448" cy="1824"/>
                </a:xfrm>
                <a:custGeom>
                  <a:avLst/>
                  <a:gdLst>
                    <a:gd name="T0" fmla="*/ 642 w 2884"/>
                    <a:gd name="T1" fmla="*/ 304 h 2208"/>
                    <a:gd name="T2" fmla="*/ 501 w 2884"/>
                    <a:gd name="T3" fmla="*/ 361 h 2208"/>
                    <a:gd name="T4" fmla="*/ 382 w 2884"/>
                    <a:gd name="T5" fmla="*/ 398 h 2208"/>
                    <a:gd name="T6" fmla="*/ 245 w 2884"/>
                    <a:gd name="T7" fmla="*/ 370 h 2208"/>
                    <a:gd name="T8" fmla="*/ 140 w 2884"/>
                    <a:gd name="T9" fmla="*/ 352 h 2208"/>
                    <a:gd name="T10" fmla="*/ 7 w 2884"/>
                    <a:gd name="T11" fmla="*/ 379 h 2208"/>
                    <a:gd name="T12" fmla="*/ 95 w 2884"/>
                    <a:gd name="T13" fmla="*/ 400 h 2208"/>
                    <a:gd name="T14" fmla="*/ 277 w 2884"/>
                    <a:gd name="T15" fmla="*/ 640 h 2208"/>
                    <a:gd name="T16" fmla="*/ 368 w 2884"/>
                    <a:gd name="T17" fmla="*/ 880 h 2208"/>
                    <a:gd name="T18" fmla="*/ 368 w 2884"/>
                    <a:gd name="T19" fmla="*/ 1168 h 2208"/>
                    <a:gd name="T20" fmla="*/ 391 w 2884"/>
                    <a:gd name="T21" fmla="*/ 1193 h 2208"/>
                    <a:gd name="T22" fmla="*/ 368 w 2884"/>
                    <a:gd name="T23" fmla="*/ 1216 h 2208"/>
                    <a:gd name="T24" fmla="*/ 428 w 2884"/>
                    <a:gd name="T25" fmla="*/ 1193 h 2208"/>
                    <a:gd name="T26" fmla="*/ 460 w 2884"/>
                    <a:gd name="T27" fmla="*/ 1312 h 2208"/>
                    <a:gd name="T28" fmla="*/ 642 w 2884"/>
                    <a:gd name="T29" fmla="*/ 1696 h 2208"/>
                    <a:gd name="T30" fmla="*/ 1007 w 2884"/>
                    <a:gd name="T31" fmla="*/ 1984 h 2208"/>
                    <a:gd name="T32" fmla="*/ 1098 w 2884"/>
                    <a:gd name="T33" fmla="*/ 2176 h 2208"/>
                    <a:gd name="T34" fmla="*/ 1964 w 2884"/>
                    <a:gd name="T35" fmla="*/ 2176 h 2208"/>
                    <a:gd name="T36" fmla="*/ 2147 w 2884"/>
                    <a:gd name="T37" fmla="*/ 2176 h 2208"/>
                    <a:gd name="T38" fmla="*/ 2192 w 2884"/>
                    <a:gd name="T39" fmla="*/ 2080 h 2208"/>
                    <a:gd name="T40" fmla="*/ 2147 w 2884"/>
                    <a:gd name="T41" fmla="*/ 1984 h 2208"/>
                    <a:gd name="T42" fmla="*/ 2329 w 2884"/>
                    <a:gd name="T43" fmla="*/ 1744 h 2208"/>
                    <a:gd name="T44" fmla="*/ 2512 w 2884"/>
                    <a:gd name="T45" fmla="*/ 1408 h 2208"/>
                    <a:gd name="T46" fmla="*/ 2557 w 2884"/>
                    <a:gd name="T47" fmla="*/ 1024 h 2208"/>
                    <a:gd name="T48" fmla="*/ 2557 w 2884"/>
                    <a:gd name="T49" fmla="*/ 928 h 2208"/>
                    <a:gd name="T50" fmla="*/ 2512 w 2884"/>
                    <a:gd name="T51" fmla="*/ 880 h 2208"/>
                    <a:gd name="T52" fmla="*/ 2466 w 2884"/>
                    <a:gd name="T53" fmla="*/ 688 h 2208"/>
                    <a:gd name="T54" fmla="*/ 2512 w 2884"/>
                    <a:gd name="T55" fmla="*/ 400 h 2208"/>
                    <a:gd name="T56" fmla="*/ 2740 w 2884"/>
                    <a:gd name="T57" fmla="*/ 112 h 2208"/>
                    <a:gd name="T58" fmla="*/ 2876 w 2884"/>
                    <a:gd name="T59" fmla="*/ 160 h 2208"/>
                    <a:gd name="T60" fmla="*/ 2785 w 2884"/>
                    <a:gd name="T61" fmla="*/ 64 h 2208"/>
                    <a:gd name="T62" fmla="*/ 2694 w 2884"/>
                    <a:gd name="T63" fmla="*/ 16 h 2208"/>
                    <a:gd name="T64" fmla="*/ 2512 w 2884"/>
                    <a:gd name="T65" fmla="*/ 16 h 2208"/>
                    <a:gd name="T66" fmla="*/ 2420 w 2884"/>
                    <a:gd name="T67" fmla="*/ 112 h 2208"/>
                    <a:gd name="T68" fmla="*/ 2329 w 2884"/>
                    <a:gd name="T69" fmla="*/ 256 h 2208"/>
                    <a:gd name="T70" fmla="*/ 2101 w 2884"/>
                    <a:gd name="T71" fmla="*/ 448 h 2208"/>
                    <a:gd name="T72" fmla="*/ 1782 w 2884"/>
                    <a:gd name="T73" fmla="*/ 544 h 2208"/>
                    <a:gd name="T74" fmla="*/ 1600 w 2884"/>
                    <a:gd name="T75" fmla="*/ 592 h 2208"/>
                    <a:gd name="T76" fmla="*/ 1280 w 2884"/>
                    <a:gd name="T77" fmla="*/ 736 h 2208"/>
                    <a:gd name="T78" fmla="*/ 1144 w 2884"/>
                    <a:gd name="T79" fmla="*/ 448 h 2208"/>
                    <a:gd name="T80" fmla="*/ 824 w 2884"/>
                    <a:gd name="T81" fmla="*/ 256 h 2208"/>
                    <a:gd name="T82" fmla="*/ 688 w 2884"/>
                    <a:gd name="T83" fmla="*/ 256 h 2208"/>
                    <a:gd name="T84" fmla="*/ 596 w 2884"/>
                    <a:gd name="T85" fmla="*/ 352 h 2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4" h="2208">
                      <a:moveTo>
                        <a:pt x="642" y="304"/>
                      </a:moveTo>
                      <a:cubicBezTo>
                        <a:pt x="619" y="313"/>
                        <a:pt x="544" y="345"/>
                        <a:pt x="501" y="361"/>
                      </a:cubicBezTo>
                      <a:cubicBezTo>
                        <a:pt x="458" y="377"/>
                        <a:pt x="425" y="396"/>
                        <a:pt x="382" y="398"/>
                      </a:cubicBezTo>
                      <a:cubicBezTo>
                        <a:pt x="339" y="400"/>
                        <a:pt x="285" y="378"/>
                        <a:pt x="245" y="370"/>
                      </a:cubicBezTo>
                      <a:cubicBezTo>
                        <a:pt x="205" y="362"/>
                        <a:pt x="180" y="350"/>
                        <a:pt x="140" y="352"/>
                      </a:cubicBezTo>
                      <a:cubicBezTo>
                        <a:pt x="100" y="354"/>
                        <a:pt x="14" y="371"/>
                        <a:pt x="7" y="379"/>
                      </a:cubicBezTo>
                      <a:cubicBezTo>
                        <a:pt x="0" y="387"/>
                        <a:pt x="50" y="356"/>
                        <a:pt x="95" y="400"/>
                      </a:cubicBezTo>
                      <a:cubicBezTo>
                        <a:pt x="140" y="444"/>
                        <a:pt x="232" y="560"/>
                        <a:pt x="277" y="640"/>
                      </a:cubicBezTo>
                      <a:cubicBezTo>
                        <a:pt x="323" y="720"/>
                        <a:pt x="353" y="792"/>
                        <a:pt x="368" y="880"/>
                      </a:cubicBezTo>
                      <a:cubicBezTo>
                        <a:pt x="384" y="968"/>
                        <a:pt x="364" y="1116"/>
                        <a:pt x="368" y="1168"/>
                      </a:cubicBezTo>
                      <a:cubicBezTo>
                        <a:pt x="372" y="1220"/>
                        <a:pt x="391" y="1185"/>
                        <a:pt x="391" y="1193"/>
                      </a:cubicBezTo>
                      <a:cubicBezTo>
                        <a:pt x="391" y="1201"/>
                        <a:pt x="362" y="1216"/>
                        <a:pt x="368" y="1216"/>
                      </a:cubicBezTo>
                      <a:cubicBezTo>
                        <a:pt x="374" y="1216"/>
                        <a:pt x="413" y="1177"/>
                        <a:pt x="428" y="1193"/>
                      </a:cubicBezTo>
                      <a:cubicBezTo>
                        <a:pt x="443" y="1209"/>
                        <a:pt x="424" y="1228"/>
                        <a:pt x="460" y="1312"/>
                      </a:cubicBezTo>
                      <a:cubicBezTo>
                        <a:pt x="496" y="1396"/>
                        <a:pt x="551" y="1584"/>
                        <a:pt x="642" y="1696"/>
                      </a:cubicBezTo>
                      <a:cubicBezTo>
                        <a:pt x="733" y="1808"/>
                        <a:pt x="931" y="1904"/>
                        <a:pt x="1007" y="1984"/>
                      </a:cubicBezTo>
                      <a:cubicBezTo>
                        <a:pt x="1083" y="2064"/>
                        <a:pt x="938" y="2144"/>
                        <a:pt x="1098" y="2176"/>
                      </a:cubicBezTo>
                      <a:cubicBezTo>
                        <a:pt x="1258" y="2208"/>
                        <a:pt x="1790" y="2176"/>
                        <a:pt x="1964" y="2176"/>
                      </a:cubicBezTo>
                      <a:cubicBezTo>
                        <a:pt x="2139" y="2176"/>
                        <a:pt x="2109" y="2192"/>
                        <a:pt x="2147" y="2176"/>
                      </a:cubicBezTo>
                      <a:cubicBezTo>
                        <a:pt x="2185" y="2160"/>
                        <a:pt x="2192" y="2112"/>
                        <a:pt x="2192" y="2080"/>
                      </a:cubicBezTo>
                      <a:cubicBezTo>
                        <a:pt x="2192" y="2048"/>
                        <a:pt x="2124" y="2040"/>
                        <a:pt x="2147" y="1984"/>
                      </a:cubicBezTo>
                      <a:cubicBezTo>
                        <a:pt x="2170" y="1928"/>
                        <a:pt x="2268" y="1840"/>
                        <a:pt x="2329" y="1744"/>
                      </a:cubicBezTo>
                      <a:cubicBezTo>
                        <a:pt x="2390" y="1648"/>
                        <a:pt x="2474" y="1528"/>
                        <a:pt x="2512" y="1408"/>
                      </a:cubicBezTo>
                      <a:cubicBezTo>
                        <a:pt x="2550" y="1288"/>
                        <a:pt x="2550" y="1104"/>
                        <a:pt x="2557" y="1024"/>
                      </a:cubicBezTo>
                      <a:cubicBezTo>
                        <a:pt x="2565" y="944"/>
                        <a:pt x="2565" y="952"/>
                        <a:pt x="2557" y="928"/>
                      </a:cubicBezTo>
                      <a:cubicBezTo>
                        <a:pt x="2550" y="904"/>
                        <a:pt x="2527" y="920"/>
                        <a:pt x="2512" y="880"/>
                      </a:cubicBezTo>
                      <a:cubicBezTo>
                        <a:pt x="2496" y="840"/>
                        <a:pt x="2466" y="768"/>
                        <a:pt x="2466" y="688"/>
                      </a:cubicBezTo>
                      <a:cubicBezTo>
                        <a:pt x="2466" y="608"/>
                        <a:pt x="2466" y="496"/>
                        <a:pt x="2512" y="400"/>
                      </a:cubicBezTo>
                      <a:cubicBezTo>
                        <a:pt x="2557" y="304"/>
                        <a:pt x="2679" y="152"/>
                        <a:pt x="2740" y="112"/>
                      </a:cubicBezTo>
                      <a:cubicBezTo>
                        <a:pt x="2800" y="72"/>
                        <a:pt x="2869" y="168"/>
                        <a:pt x="2876" y="160"/>
                      </a:cubicBezTo>
                      <a:cubicBezTo>
                        <a:pt x="2884" y="152"/>
                        <a:pt x="2816" y="88"/>
                        <a:pt x="2785" y="64"/>
                      </a:cubicBezTo>
                      <a:cubicBezTo>
                        <a:pt x="2755" y="40"/>
                        <a:pt x="2740" y="24"/>
                        <a:pt x="2694" y="16"/>
                      </a:cubicBezTo>
                      <a:cubicBezTo>
                        <a:pt x="2648" y="8"/>
                        <a:pt x="2557" y="0"/>
                        <a:pt x="2512" y="16"/>
                      </a:cubicBezTo>
                      <a:cubicBezTo>
                        <a:pt x="2466" y="32"/>
                        <a:pt x="2451" y="72"/>
                        <a:pt x="2420" y="112"/>
                      </a:cubicBezTo>
                      <a:cubicBezTo>
                        <a:pt x="2390" y="152"/>
                        <a:pt x="2382" y="200"/>
                        <a:pt x="2329" y="256"/>
                      </a:cubicBezTo>
                      <a:cubicBezTo>
                        <a:pt x="2276" y="312"/>
                        <a:pt x="2192" y="400"/>
                        <a:pt x="2101" y="448"/>
                      </a:cubicBezTo>
                      <a:cubicBezTo>
                        <a:pt x="2010" y="496"/>
                        <a:pt x="1866" y="520"/>
                        <a:pt x="1782" y="544"/>
                      </a:cubicBezTo>
                      <a:cubicBezTo>
                        <a:pt x="1698" y="568"/>
                        <a:pt x="1683" y="560"/>
                        <a:pt x="1600" y="592"/>
                      </a:cubicBezTo>
                      <a:cubicBezTo>
                        <a:pt x="1516" y="624"/>
                        <a:pt x="1356" y="760"/>
                        <a:pt x="1280" y="736"/>
                      </a:cubicBezTo>
                      <a:cubicBezTo>
                        <a:pt x="1204" y="712"/>
                        <a:pt x="1220" y="528"/>
                        <a:pt x="1144" y="448"/>
                      </a:cubicBezTo>
                      <a:cubicBezTo>
                        <a:pt x="1068" y="368"/>
                        <a:pt x="900" y="288"/>
                        <a:pt x="824" y="256"/>
                      </a:cubicBezTo>
                      <a:cubicBezTo>
                        <a:pt x="748" y="224"/>
                        <a:pt x="726" y="240"/>
                        <a:pt x="688" y="256"/>
                      </a:cubicBezTo>
                      <a:cubicBezTo>
                        <a:pt x="650" y="272"/>
                        <a:pt x="623" y="312"/>
                        <a:pt x="596" y="3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115" name="Group 371"/>
                <p:cNvGrpSpPr>
                  <a:grpSpLocks/>
                </p:cNvGrpSpPr>
                <p:nvPr/>
              </p:nvGrpSpPr>
              <p:grpSpPr bwMode="auto">
                <a:xfrm>
                  <a:off x="1440" y="-432"/>
                  <a:ext cx="2304" cy="2751"/>
                  <a:chOff x="1296" y="-144"/>
                  <a:chExt cx="2304" cy="2751"/>
                </a:xfrm>
              </p:grpSpPr>
              <p:sp>
                <p:nvSpPr>
                  <p:cNvPr id="32116" name="Freeform 372"/>
                  <p:cNvSpPr>
                    <a:spLocks/>
                  </p:cNvSpPr>
                  <p:nvPr/>
                </p:nvSpPr>
                <p:spPr bwMode="auto">
                  <a:xfrm>
                    <a:off x="1615" y="1352"/>
                    <a:ext cx="1985" cy="1255"/>
                  </a:xfrm>
                  <a:custGeom>
                    <a:avLst/>
                    <a:gdLst>
                      <a:gd name="T0" fmla="*/ 1121 w 1985"/>
                      <a:gd name="T1" fmla="*/ 280 h 1255"/>
                      <a:gd name="T2" fmla="*/ 1313 w 1985"/>
                      <a:gd name="T3" fmla="*/ 232 h 1255"/>
                      <a:gd name="T4" fmla="*/ 1553 w 1985"/>
                      <a:gd name="T5" fmla="*/ 376 h 1255"/>
                      <a:gd name="T6" fmla="*/ 1594 w 1985"/>
                      <a:gd name="T7" fmla="*/ 495 h 1255"/>
                      <a:gd name="T8" fmla="*/ 1292 w 1985"/>
                      <a:gd name="T9" fmla="*/ 659 h 1255"/>
                      <a:gd name="T10" fmla="*/ 977 w 1985"/>
                      <a:gd name="T11" fmla="*/ 904 h 1255"/>
                      <a:gd name="T12" fmla="*/ 799 w 1985"/>
                      <a:gd name="T13" fmla="*/ 1117 h 1255"/>
                      <a:gd name="T14" fmla="*/ 790 w 1985"/>
                      <a:gd name="T15" fmla="*/ 1053 h 1255"/>
                      <a:gd name="T16" fmla="*/ 716 w 1985"/>
                      <a:gd name="T17" fmla="*/ 906 h 1255"/>
                      <a:gd name="T18" fmla="*/ 552 w 1985"/>
                      <a:gd name="T19" fmla="*/ 678 h 1255"/>
                      <a:gd name="T20" fmla="*/ 305 w 1985"/>
                      <a:gd name="T21" fmla="*/ 472 h 1255"/>
                      <a:gd name="T22" fmla="*/ 353 w 1985"/>
                      <a:gd name="T23" fmla="*/ 280 h 1255"/>
                      <a:gd name="T24" fmla="*/ 593 w 1985"/>
                      <a:gd name="T25" fmla="*/ 376 h 1255"/>
                      <a:gd name="T26" fmla="*/ 593 w 1985"/>
                      <a:gd name="T27" fmla="*/ 280 h 1255"/>
                      <a:gd name="T28" fmla="*/ 641 w 1985"/>
                      <a:gd name="T29" fmla="*/ 184 h 1255"/>
                      <a:gd name="T30" fmla="*/ 460 w 1985"/>
                      <a:gd name="T31" fmla="*/ 56 h 1255"/>
                      <a:gd name="T32" fmla="*/ 168 w 1985"/>
                      <a:gd name="T33" fmla="*/ 202 h 1255"/>
                      <a:gd name="T34" fmla="*/ 17 w 1985"/>
                      <a:gd name="T35" fmla="*/ 424 h 1255"/>
                      <a:gd name="T36" fmla="*/ 65 w 1985"/>
                      <a:gd name="T37" fmla="*/ 712 h 1255"/>
                      <a:gd name="T38" fmla="*/ 353 w 1985"/>
                      <a:gd name="T39" fmla="*/ 904 h 1255"/>
                      <a:gd name="T40" fmla="*/ 579 w 1985"/>
                      <a:gd name="T41" fmla="*/ 1053 h 1255"/>
                      <a:gd name="T42" fmla="*/ 716 w 1985"/>
                      <a:gd name="T43" fmla="*/ 1226 h 1255"/>
                      <a:gd name="T44" fmla="*/ 817 w 1985"/>
                      <a:gd name="T45" fmla="*/ 1226 h 1255"/>
                      <a:gd name="T46" fmla="*/ 1000 w 1985"/>
                      <a:gd name="T47" fmla="*/ 1126 h 1255"/>
                      <a:gd name="T48" fmla="*/ 1121 w 1985"/>
                      <a:gd name="T49" fmla="*/ 1096 h 1255"/>
                      <a:gd name="T50" fmla="*/ 1265 w 1985"/>
                      <a:gd name="T51" fmla="*/ 1000 h 1255"/>
                      <a:gd name="T52" fmla="*/ 1649 w 1985"/>
                      <a:gd name="T53" fmla="*/ 904 h 1255"/>
                      <a:gd name="T54" fmla="*/ 1937 w 1985"/>
                      <a:gd name="T55" fmla="*/ 568 h 1255"/>
                      <a:gd name="T56" fmla="*/ 1937 w 1985"/>
                      <a:gd name="T57" fmla="*/ 328 h 1255"/>
                      <a:gd name="T58" fmla="*/ 1793 w 1985"/>
                      <a:gd name="T59" fmla="*/ 88 h 1255"/>
                      <a:gd name="T60" fmla="*/ 1576 w 1985"/>
                      <a:gd name="T61" fmla="*/ 10 h 1255"/>
                      <a:gd name="T62" fmla="*/ 1393 w 1985"/>
                      <a:gd name="T63" fmla="*/ 29 h 1255"/>
                      <a:gd name="T64" fmla="*/ 1265 w 1985"/>
                      <a:gd name="T65" fmla="*/ 88 h 1255"/>
                      <a:gd name="T66" fmla="*/ 1073 w 1985"/>
                      <a:gd name="T67" fmla="*/ 184 h 1255"/>
                      <a:gd name="T68" fmla="*/ 929 w 1985"/>
                      <a:gd name="T69" fmla="*/ 184 h 1255"/>
                      <a:gd name="T70" fmla="*/ 641 w 1985"/>
                      <a:gd name="T71" fmla="*/ 184 h 1255"/>
                      <a:gd name="T72" fmla="*/ 593 w 1985"/>
                      <a:gd name="T73" fmla="*/ 136 h 1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5" h="1255">
                        <a:moveTo>
                          <a:pt x="1121" y="280"/>
                        </a:moveTo>
                        <a:cubicBezTo>
                          <a:pt x="1181" y="248"/>
                          <a:pt x="1241" y="216"/>
                          <a:pt x="1313" y="232"/>
                        </a:cubicBezTo>
                        <a:cubicBezTo>
                          <a:pt x="1385" y="248"/>
                          <a:pt x="1506" y="332"/>
                          <a:pt x="1553" y="376"/>
                        </a:cubicBezTo>
                        <a:cubicBezTo>
                          <a:pt x="1600" y="420"/>
                          <a:pt x="1637" y="448"/>
                          <a:pt x="1594" y="495"/>
                        </a:cubicBezTo>
                        <a:cubicBezTo>
                          <a:pt x="1551" y="542"/>
                          <a:pt x="1395" y="591"/>
                          <a:pt x="1292" y="659"/>
                        </a:cubicBezTo>
                        <a:cubicBezTo>
                          <a:pt x="1189" y="727"/>
                          <a:pt x="1059" y="828"/>
                          <a:pt x="977" y="904"/>
                        </a:cubicBezTo>
                        <a:cubicBezTo>
                          <a:pt x="895" y="980"/>
                          <a:pt x="830" y="1092"/>
                          <a:pt x="799" y="1117"/>
                        </a:cubicBezTo>
                        <a:cubicBezTo>
                          <a:pt x="768" y="1142"/>
                          <a:pt x="804" y="1088"/>
                          <a:pt x="790" y="1053"/>
                        </a:cubicBezTo>
                        <a:cubicBezTo>
                          <a:pt x="776" y="1018"/>
                          <a:pt x="756" y="968"/>
                          <a:pt x="716" y="906"/>
                        </a:cubicBezTo>
                        <a:cubicBezTo>
                          <a:pt x="676" y="844"/>
                          <a:pt x="621" y="750"/>
                          <a:pt x="552" y="678"/>
                        </a:cubicBezTo>
                        <a:cubicBezTo>
                          <a:pt x="483" y="606"/>
                          <a:pt x="338" y="538"/>
                          <a:pt x="305" y="472"/>
                        </a:cubicBezTo>
                        <a:cubicBezTo>
                          <a:pt x="272" y="406"/>
                          <a:pt x="305" y="296"/>
                          <a:pt x="353" y="280"/>
                        </a:cubicBezTo>
                        <a:cubicBezTo>
                          <a:pt x="401" y="264"/>
                          <a:pt x="553" y="376"/>
                          <a:pt x="593" y="376"/>
                        </a:cubicBezTo>
                        <a:cubicBezTo>
                          <a:pt x="633" y="376"/>
                          <a:pt x="585" y="312"/>
                          <a:pt x="593" y="280"/>
                        </a:cubicBezTo>
                        <a:cubicBezTo>
                          <a:pt x="601" y="248"/>
                          <a:pt x="663" y="221"/>
                          <a:pt x="641" y="184"/>
                        </a:cubicBezTo>
                        <a:cubicBezTo>
                          <a:pt x="619" y="147"/>
                          <a:pt x="539" y="53"/>
                          <a:pt x="460" y="56"/>
                        </a:cubicBezTo>
                        <a:cubicBezTo>
                          <a:pt x="381" y="59"/>
                          <a:pt x="242" y="141"/>
                          <a:pt x="168" y="202"/>
                        </a:cubicBezTo>
                        <a:cubicBezTo>
                          <a:pt x="94" y="263"/>
                          <a:pt x="34" y="339"/>
                          <a:pt x="17" y="424"/>
                        </a:cubicBezTo>
                        <a:cubicBezTo>
                          <a:pt x="0" y="509"/>
                          <a:pt x="9" y="632"/>
                          <a:pt x="65" y="712"/>
                        </a:cubicBezTo>
                        <a:cubicBezTo>
                          <a:pt x="121" y="792"/>
                          <a:pt x="268" y="847"/>
                          <a:pt x="353" y="904"/>
                        </a:cubicBezTo>
                        <a:cubicBezTo>
                          <a:pt x="438" y="961"/>
                          <a:pt x="519" y="999"/>
                          <a:pt x="579" y="1053"/>
                        </a:cubicBezTo>
                        <a:cubicBezTo>
                          <a:pt x="639" y="1107"/>
                          <a:pt x="676" y="1197"/>
                          <a:pt x="716" y="1226"/>
                        </a:cubicBezTo>
                        <a:cubicBezTo>
                          <a:pt x="756" y="1255"/>
                          <a:pt x="770" y="1243"/>
                          <a:pt x="817" y="1226"/>
                        </a:cubicBezTo>
                        <a:cubicBezTo>
                          <a:pt x="864" y="1209"/>
                          <a:pt x="949" y="1148"/>
                          <a:pt x="1000" y="1126"/>
                        </a:cubicBezTo>
                        <a:cubicBezTo>
                          <a:pt x="1051" y="1104"/>
                          <a:pt x="1077" y="1117"/>
                          <a:pt x="1121" y="1096"/>
                        </a:cubicBezTo>
                        <a:cubicBezTo>
                          <a:pt x="1165" y="1075"/>
                          <a:pt x="1177" y="1032"/>
                          <a:pt x="1265" y="1000"/>
                        </a:cubicBezTo>
                        <a:cubicBezTo>
                          <a:pt x="1353" y="968"/>
                          <a:pt x="1537" y="976"/>
                          <a:pt x="1649" y="904"/>
                        </a:cubicBezTo>
                        <a:cubicBezTo>
                          <a:pt x="1761" y="832"/>
                          <a:pt x="1889" y="664"/>
                          <a:pt x="1937" y="568"/>
                        </a:cubicBezTo>
                        <a:cubicBezTo>
                          <a:pt x="1985" y="472"/>
                          <a:pt x="1961" y="408"/>
                          <a:pt x="1937" y="328"/>
                        </a:cubicBezTo>
                        <a:cubicBezTo>
                          <a:pt x="1913" y="248"/>
                          <a:pt x="1853" y="141"/>
                          <a:pt x="1793" y="88"/>
                        </a:cubicBezTo>
                        <a:cubicBezTo>
                          <a:pt x="1733" y="35"/>
                          <a:pt x="1643" y="20"/>
                          <a:pt x="1576" y="10"/>
                        </a:cubicBezTo>
                        <a:cubicBezTo>
                          <a:pt x="1509" y="0"/>
                          <a:pt x="1445" y="16"/>
                          <a:pt x="1393" y="29"/>
                        </a:cubicBezTo>
                        <a:cubicBezTo>
                          <a:pt x="1341" y="42"/>
                          <a:pt x="1318" y="62"/>
                          <a:pt x="1265" y="88"/>
                        </a:cubicBezTo>
                        <a:cubicBezTo>
                          <a:pt x="1212" y="114"/>
                          <a:pt x="1129" y="168"/>
                          <a:pt x="1073" y="184"/>
                        </a:cubicBezTo>
                        <a:cubicBezTo>
                          <a:pt x="1017" y="200"/>
                          <a:pt x="1001" y="184"/>
                          <a:pt x="929" y="184"/>
                        </a:cubicBezTo>
                        <a:cubicBezTo>
                          <a:pt x="857" y="184"/>
                          <a:pt x="697" y="192"/>
                          <a:pt x="641" y="184"/>
                        </a:cubicBezTo>
                        <a:cubicBezTo>
                          <a:pt x="585" y="176"/>
                          <a:pt x="609" y="144"/>
                          <a:pt x="593" y="136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0066FF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2117" name="Group 373"/>
                  <p:cNvGrpSpPr>
                    <a:grpSpLocks/>
                  </p:cNvGrpSpPr>
                  <p:nvPr/>
                </p:nvGrpSpPr>
                <p:grpSpPr bwMode="auto">
                  <a:xfrm>
                    <a:off x="1296" y="-144"/>
                    <a:ext cx="2304" cy="2668"/>
                    <a:chOff x="251" y="-114"/>
                    <a:chExt cx="3584" cy="4492"/>
                  </a:xfrm>
                </p:grpSpPr>
                <p:sp>
                  <p:nvSpPr>
                    <p:cNvPr id="32118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1344" y="1200"/>
                      <a:ext cx="1718" cy="3178"/>
                    </a:xfrm>
                    <a:custGeom>
                      <a:avLst/>
                      <a:gdLst>
                        <a:gd name="T0" fmla="*/ 1326 w 1718"/>
                        <a:gd name="T1" fmla="*/ 1488 h 3178"/>
                        <a:gd name="T2" fmla="*/ 1298 w 1718"/>
                        <a:gd name="T3" fmla="*/ 1698 h 3178"/>
                        <a:gd name="T4" fmla="*/ 1289 w 1718"/>
                        <a:gd name="T5" fmla="*/ 1835 h 3178"/>
                        <a:gd name="T6" fmla="*/ 1371 w 1718"/>
                        <a:gd name="T7" fmla="*/ 1954 h 3178"/>
                        <a:gd name="T8" fmla="*/ 1545 w 1718"/>
                        <a:gd name="T9" fmla="*/ 2027 h 3178"/>
                        <a:gd name="T10" fmla="*/ 1710 w 1718"/>
                        <a:gd name="T11" fmla="*/ 2192 h 3178"/>
                        <a:gd name="T12" fmla="*/ 1592 w 1718"/>
                        <a:gd name="T13" fmla="*/ 2218 h 3178"/>
                        <a:gd name="T14" fmla="*/ 1448 w 1718"/>
                        <a:gd name="T15" fmla="*/ 2314 h 3178"/>
                        <a:gd name="T16" fmla="*/ 1064 w 1718"/>
                        <a:gd name="T17" fmla="*/ 2650 h 3178"/>
                        <a:gd name="T18" fmla="*/ 680 w 1718"/>
                        <a:gd name="T19" fmla="*/ 3130 h 3178"/>
                        <a:gd name="T20" fmla="*/ 632 w 1718"/>
                        <a:gd name="T21" fmla="*/ 2938 h 3178"/>
                        <a:gd name="T22" fmla="*/ 392 w 1718"/>
                        <a:gd name="T23" fmla="*/ 2506 h 3178"/>
                        <a:gd name="T24" fmla="*/ 56 w 1718"/>
                        <a:gd name="T25" fmla="*/ 2218 h 3178"/>
                        <a:gd name="T26" fmla="*/ 104 w 1718"/>
                        <a:gd name="T27" fmla="*/ 2122 h 3178"/>
                        <a:gd name="T28" fmla="*/ 344 w 1718"/>
                        <a:gd name="T29" fmla="*/ 2026 h 3178"/>
                        <a:gd name="T30" fmla="*/ 488 w 1718"/>
                        <a:gd name="T31" fmla="*/ 1786 h 3178"/>
                        <a:gd name="T32" fmla="*/ 488 w 1718"/>
                        <a:gd name="T33" fmla="*/ 1642 h 3178"/>
                        <a:gd name="T34" fmla="*/ 392 w 1718"/>
                        <a:gd name="T35" fmla="*/ 1450 h 3178"/>
                        <a:gd name="T36" fmla="*/ 248 w 1718"/>
                        <a:gd name="T37" fmla="*/ 1258 h 3178"/>
                        <a:gd name="T38" fmla="*/ 200 w 1718"/>
                        <a:gd name="T39" fmla="*/ 1018 h 3178"/>
                        <a:gd name="T40" fmla="*/ 200 w 1718"/>
                        <a:gd name="T41" fmla="*/ 1114 h 3178"/>
                        <a:gd name="T42" fmla="*/ 56 w 1718"/>
                        <a:gd name="T43" fmla="*/ 1066 h 3178"/>
                        <a:gd name="T44" fmla="*/ 104 w 1718"/>
                        <a:gd name="T45" fmla="*/ 922 h 3178"/>
                        <a:gd name="T46" fmla="*/ 8 w 1718"/>
                        <a:gd name="T47" fmla="*/ 778 h 3178"/>
                        <a:gd name="T48" fmla="*/ 56 w 1718"/>
                        <a:gd name="T49" fmla="*/ 634 h 3178"/>
                        <a:gd name="T50" fmla="*/ 200 w 1718"/>
                        <a:gd name="T51" fmla="*/ 682 h 3178"/>
                        <a:gd name="T52" fmla="*/ 248 w 1718"/>
                        <a:gd name="T53" fmla="*/ 778 h 3178"/>
                        <a:gd name="T54" fmla="*/ 248 w 1718"/>
                        <a:gd name="T55" fmla="*/ 682 h 3178"/>
                        <a:gd name="T56" fmla="*/ 296 w 1718"/>
                        <a:gd name="T57" fmla="*/ 346 h 3178"/>
                        <a:gd name="T58" fmla="*/ 632 w 1718"/>
                        <a:gd name="T59" fmla="*/ 58 h 3178"/>
                        <a:gd name="T60" fmla="*/ 1016 w 1718"/>
                        <a:gd name="T61" fmla="*/ 10 h 3178"/>
                        <a:gd name="T62" fmla="*/ 1326 w 1718"/>
                        <a:gd name="T63" fmla="*/ 121 h 3178"/>
                        <a:gd name="T64" fmla="*/ 1417 w 1718"/>
                        <a:gd name="T65" fmla="*/ 194 h 3178"/>
                        <a:gd name="T66" fmla="*/ 1490 w 1718"/>
                        <a:gd name="T67" fmla="*/ 295 h 3178"/>
                        <a:gd name="T68" fmla="*/ 1527 w 1718"/>
                        <a:gd name="T69" fmla="*/ 395 h 3178"/>
                        <a:gd name="T70" fmla="*/ 1472 w 1718"/>
                        <a:gd name="T71" fmla="*/ 523 h 3178"/>
                        <a:gd name="T72" fmla="*/ 1499 w 1718"/>
                        <a:gd name="T73" fmla="*/ 779 h 3178"/>
                        <a:gd name="T74" fmla="*/ 1499 w 1718"/>
                        <a:gd name="T75" fmla="*/ 1035 h 3178"/>
                        <a:gd name="T76" fmla="*/ 1445 w 1718"/>
                        <a:gd name="T77" fmla="*/ 1255 h 3178"/>
                        <a:gd name="T78" fmla="*/ 1352 w 1718"/>
                        <a:gd name="T79" fmla="*/ 1402 h 3178"/>
                        <a:gd name="T80" fmla="*/ 1326 w 1718"/>
                        <a:gd name="T81" fmla="*/ 1488 h 31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718" h="3178">
                          <a:moveTo>
                            <a:pt x="1326" y="1488"/>
                          </a:moveTo>
                          <a:cubicBezTo>
                            <a:pt x="1317" y="1537"/>
                            <a:pt x="1304" y="1640"/>
                            <a:pt x="1298" y="1698"/>
                          </a:cubicBezTo>
                          <a:cubicBezTo>
                            <a:pt x="1292" y="1756"/>
                            <a:pt x="1277" y="1792"/>
                            <a:pt x="1289" y="1835"/>
                          </a:cubicBezTo>
                          <a:cubicBezTo>
                            <a:pt x="1301" y="1878"/>
                            <a:pt x="1328" y="1922"/>
                            <a:pt x="1371" y="1954"/>
                          </a:cubicBezTo>
                          <a:cubicBezTo>
                            <a:pt x="1414" y="1986"/>
                            <a:pt x="1489" y="1987"/>
                            <a:pt x="1545" y="2027"/>
                          </a:cubicBezTo>
                          <a:cubicBezTo>
                            <a:pt x="1601" y="2067"/>
                            <a:pt x="1702" y="2160"/>
                            <a:pt x="1710" y="2192"/>
                          </a:cubicBezTo>
                          <a:cubicBezTo>
                            <a:pt x="1718" y="2224"/>
                            <a:pt x="1636" y="2198"/>
                            <a:pt x="1592" y="2218"/>
                          </a:cubicBezTo>
                          <a:cubicBezTo>
                            <a:pt x="1548" y="2238"/>
                            <a:pt x="1536" y="2242"/>
                            <a:pt x="1448" y="2314"/>
                          </a:cubicBezTo>
                          <a:cubicBezTo>
                            <a:pt x="1360" y="2386"/>
                            <a:pt x="1192" y="2514"/>
                            <a:pt x="1064" y="2650"/>
                          </a:cubicBezTo>
                          <a:cubicBezTo>
                            <a:pt x="936" y="2786"/>
                            <a:pt x="752" y="3082"/>
                            <a:pt x="680" y="3130"/>
                          </a:cubicBezTo>
                          <a:cubicBezTo>
                            <a:pt x="608" y="3178"/>
                            <a:pt x="680" y="3042"/>
                            <a:pt x="632" y="2938"/>
                          </a:cubicBezTo>
                          <a:cubicBezTo>
                            <a:pt x="584" y="2834"/>
                            <a:pt x="488" y="2626"/>
                            <a:pt x="392" y="2506"/>
                          </a:cubicBezTo>
                          <a:cubicBezTo>
                            <a:pt x="296" y="2386"/>
                            <a:pt x="104" y="2282"/>
                            <a:pt x="56" y="2218"/>
                          </a:cubicBezTo>
                          <a:cubicBezTo>
                            <a:pt x="8" y="2154"/>
                            <a:pt x="56" y="2154"/>
                            <a:pt x="104" y="2122"/>
                          </a:cubicBezTo>
                          <a:cubicBezTo>
                            <a:pt x="152" y="2090"/>
                            <a:pt x="280" y="2082"/>
                            <a:pt x="344" y="2026"/>
                          </a:cubicBezTo>
                          <a:cubicBezTo>
                            <a:pt x="408" y="1970"/>
                            <a:pt x="464" y="1850"/>
                            <a:pt x="488" y="1786"/>
                          </a:cubicBezTo>
                          <a:cubicBezTo>
                            <a:pt x="512" y="1722"/>
                            <a:pt x="504" y="1698"/>
                            <a:pt x="488" y="1642"/>
                          </a:cubicBezTo>
                          <a:cubicBezTo>
                            <a:pt x="472" y="1586"/>
                            <a:pt x="432" y="1514"/>
                            <a:pt x="392" y="1450"/>
                          </a:cubicBezTo>
                          <a:cubicBezTo>
                            <a:pt x="352" y="1386"/>
                            <a:pt x="280" y="1330"/>
                            <a:pt x="248" y="1258"/>
                          </a:cubicBezTo>
                          <a:cubicBezTo>
                            <a:pt x="216" y="1186"/>
                            <a:pt x="208" y="1042"/>
                            <a:pt x="200" y="1018"/>
                          </a:cubicBezTo>
                          <a:cubicBezTo>
                            <a:pt x="192" y="994"/>
                            <a:pt x="224" y="1106"/>
                            <a:pt x="200" y="1114"/>
                          </a:cubicBezTo>
                          <a:cubicBezTo>
                            <a:pt x="176" y="1122"/>
                            <a:pt x="72" y="1098"/>
                            <a:pt x="56" y="1066"/>
                          </a:cubicBezTo>
                          <a:cubicBezTo>
                            <a:pt x="40" y="1034"/>
                            <a:pt x="112" y="970"/>
                            <a:pt x="104" y="922"/>
                          </a:cubicBezTo>
                          <a:cubicBezTo>
                            <a:pt x="96" y="874"/>
                            <a:pt x="16" y="826"/>
                            <a:pt x="8" y="778"/>
                          </a:cubicBezTo>
                          <a:cubicBezTo>
                            <a:pt x="0" y="730"/>
                            <a:pt x="24" y="650"/>
                            <a:pt x="56" y="634"/>
                          </a:cubicBezTo>
                          <a:cubicBezTo>
                            <a:pt x="88" y="618"/>
                            <a:pt x="168" y="658"/>
                            <a:pt x="200" y="682"/>
                          </a:cubicBezTo>
                          <a:cubicBezTo>
                            <a:pt x="232" y="706"/>
                            <a:pt x="240" y="778"/>
                            <a:pt x="248" y="778"/>
                          </a:cubicBezTo>
                          <a:cubicBezTo>
                            <a:pt x="256" y="778"/>
                            <a:pt x="240" y="754"/>
                            <a:pt x="248" y="682"/>
                          </a:cubicBezTo>
                          <a:cubicBezTo>
                            <a:pt x="256" y="610"/>
                            <a:pt x="232" y="450"/>
                            <a:pt x="296" y="346"/>
                          </a:cubicBezTo>
                          <a:cubicBezTo>
                            <a:pt x="360" y="242"/>
                            <a:pt x="512" y="114"/>
                            <a:pt x="632" y="58"/>
                          </a:cubicBezTo>
                          <a:cubicBezTo>
                            <a:pt x="752" y="2"/>
                            <a:pt x="900" y="0"/>
                            <a:pt x="1016" y="10"/>
                          </a:cubicBezTo>
                          <a:cubicBezTo>
                            <a:pt x="1132" y="20"/>
                            <a:pt x="1259" y="90"/>
                            <a:pt x="1326" y="121"/>
                          </a:cubicBezTo>
                          <a:cubicBezTo>
                            <a:pt x="1393" y="152"/>
                            <a:pt x="1390" y="165"/>
                            <a:pt x="1417" y="194"/>
                          </a:cubicBezTo>
                          <a:cubicBezTo>
                            <a:pt x="1444" y="223"/>
                            <a:pt x="1472" y="262"/>
                            <a:pt x="1490" y="295"/>
                          </a:cubicBezTo>
                          <a:cubicBezTo>
                            <a:pt x="1508" y="328"/>
                            <a:pt x="1530" y="357"/>
                            <a:pt x="1527" y="395"/>
                          </a:cubicBezTo>
                          <a:cubicBezTo>
                            <a:pt x="1524" y="433"/>
                            <a:pt x="1477" y="459"/>
                            <a:pt x="1472" y="523"/>
                          </a:cubicBezTo>
                          <a:cubicBezTo>
                            <a:pt x="1467" y="587"/>
                            <a:pt x="1494" y="694"/>
                            <a:pt x="1499" y="779"/>
                          </a:cubicBezTo>
                          <a:cubicBezTo>
                            <a:pt x="1504" y="864"/>
                            <a:pt x="1508" y="956"/>
                            <a:pt x="1499" y="1035"/>
                          </a:cubicBezTo>
                          <a:cubicBezTo>
                            <a:pt x="1490" y="1114"/>
                            <a:pt x="1469" y="1194"/>
                            <a:pt x="1445" y="1255"/>
                          </a:cubicBezTo>
                          <a:cubicBezTo>
                            <a:pt x="1421" y="1316"/>
                            <a:pt x="1372" y="1363"/>
                            <a:pt x="1352" y="1402"/>
                          </a:cubicBezTo>
                          <a:cubicBezTo>
                            <a:pt x="1332" y="1441"/>
                            <a:pt x="1335" y="1439"/>
                            <a:pt x="1326" y="148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>
                      <a:noFill/>
                    </a:ln>
                    <a:effectLst>
                      <a:prstShdw prst="shdw18" dist="17961" dir="13500000">
                        <a:srgbClr val="FF99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19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1872" y="1632"/>
                      <a:ext cx="1008" cy="1115"/>
                    </a:xfrm>
                    <a:custGeom>
                      <a:avLst/>
                      <a:gdLst>
                        <a:gd name="T0" fmla="*/ 960 w 1008"/>
                        <a:gd name="T1" fmla="*/ 0 h 1115"/>
                        <a:gd name="T2" fmla="*/ 1008 w 1008"/>
                        <a:gd name="T3" fmla="*/ 384 h 1115"/>
                        <a:gd name="T4" fmla="*/ 960 w 1008"/>
                        <a:gd name="T5" fmla="*/ 720 h 1115"/>
                        <a:gd name="T6" fmla="*/ 816 w 1008"/>
                        <a:gd name="T7" fmla="*/ 960 h 1115"/>
                        <a:gd name="T8" fmla="*/ 645 w 1008"/>
                        <a:gd name="T9" fmla="*/ 1099 h 1115"/>
                        <a:gd name="T10" fmla="*/ 336 w 1008"/>
                        <a:gd name="T11" fmla="*/ 1056 h 1115"/>
                        <a:gd name="T12" fmla="*/ 0 w 1008"/>
                        <a:gd name="T13" fmla="*/ 864 h 11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08" h="1115">
                          <a:moveTo>
                            <a:pt x="960" y="0"/>
                          </a:moveTo>
                          <a:cubicBezTo>
                            <a:pt x="984" y="132"/>
                            <a:pt x="1008" y="264"/>
                            <a:pt x="1008" y="384"/>
                          </a:cubicBezTo>
                          <a:cubicBezTo>
                            <a:pt x="1008" y="504"/>
                            <a:pt x="992" y="624"/>
                            <a:pt x="960" y="720"/>
                          </a:cubicBezTo>
                          <a:cubicBezTo>
                            <a:pt x="928" y="816"/>
                            <a:pt x="868" y="897"/>
                            <a:pt x="816" y="960"/>
                          </a:cubicBezTo>
                          <a:cubicBezTo>
                            <a:pt x="764" y="1023"/>
                            <a:pt x="725" y="1083"/>
                            <a:pt x="645" y="1099"/>
                          </a:cubicBezTo>
                          <a:cubicBezTo>
                            <a:pt x="565" y="1115"/>
                            <a:pt x="444" y="1095"/>
                            <a:pt x="336" y="1056"/>
                          </a:cubicBezTo>
                          <a:cubicBezTo>
                            <a:pt x="228" y="1017"/>
                            <a:pt x="56" y="896"/>
                            <a:pt x="0" y="86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0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51" y="816"/>
                      <a:ext cx="3584" cy="3250"/>
                    </a:xfrm>
                    <a:custGeom>
                      <a:avLst/>
                      <a:gdLst>
                        <a:gd name="T0" fmla="*/ 1879 w 3584"/>
                        <a:gd name="T1" fmla="*/ 976 h 3250"/>
                        <a:gd name="T2" fmla="*/ 1469 w 3584"/>
                        <a:gd name="T3" fmla="*/ 1544 h 3250"/>
                        <a:gd name="T4" fmla="*/ 1421 w 3584"/>
                        <a:gd name="T5" fmla="*/ 1352 h 3250"/>
                        <a:gd name="T6" fmla="*/ 1349 w 3584"/>
                        <a:gd name="T7" fmla="*/ 1113 h 3250"/>
                        <a:gd name="T8" fmla="*/ 1229 w 3584"/>
                        <a:gd name="T9" fmla="*/ 1208 h 3250"/>
                        <a:gd name="T10" fmla="*/ 1267 w 3584"/>
                        <a:gd name="T11" fmla="*/ 1461 h 3250"/>
                        <a:gd name="T12" fmla="*/ 1421 w 3584"/>
                        <a:gd name="T13" fmla="*/ 1640 h 3250"/>
                        <a:gd name="T14" fmla="*/ 1469 w 3584"/>
                        <a:gd name="T15" fmla="*/ 2408 h 3250"/>
                        <a:gd name="T16" fmla="*/ 938 w 3584"/>
                        <a:gd name="T17" fmla="*/ 2923 h 3250"/>
                        <a:gd name="T18" fmla="*/ 29 w 3584"/>
                        <a:gd name="T19" fmla="*/ 3224 h 3250"/>
                        <a:gd name="T20" fmla="*/ 782 w 3584"/>
                        <a:gd name="T21" fmla="*/ 2905 h 3250"/>
                        <a:gd name="T22" fmla="*/ 941 w 3584"/>
                        <a:gd name="T23" fmla="*/ 2504 h 3250"/>
                        <a:gd name="T24" fmla="*/ 426 w 3584"/>
                        <a:gd name="T25" fmla="*/ 2923 h 3250"/>
                        <a:gd name="T26" fmla="*/ 125 w 3584"/>
                        <a:gd name="T27" fmla="*/ 2744 h 3250"/>
                        <a:gd name="T28" fmla="*/ 557 w 3584"/>
                        <a:gd name="T29" fmla="*/ 2792 h 3250"/>
                        <a:gd name="T30" fmla="*/ 845 w 3584"/>
                        <a:gd name="T31" fmla="*/ 2360 h 3250"/>
                        <a:gd name="T32" fmla="*/ 893 w 3584"/>
                        <a:gd name="T33" fmla="*/ 2024 h 3250"/>
                        <a:gd name="T34" fmla="*/ 1085 w 3584"/>
                        <a:gd name="T35" fmla="*/ 1832 h 3250"/>
                        <a:gd name="T36" fmla="*/ 828 w 3584"/>
                        <a:gd name="T37" fmla="*/ 1515 h 3250"/>
                        <a:gd name="T38" fmla="*/ 941 w 3584"/>
                        <a:gd name="T39" fmla="*/ 1112 h 3250"/>
                        <a:gd name="T40" fmla="*/ 893 w 3584"/>
                        <a:gd name="T41" fmla="*/ 680 h 3250"/>
                        <a:gd name="T42" fmla="*/ 1085 w 3584"/>
                        <a:gd name="T43" fmla="*/ 296 h 3250"/>
                        <a:gd name="T44" fmla="*/ 1421 w 3584"/>
                        <a:gd name="T45" fmla="*/ 104 h 3250"/>
                        <a:gd name="T46" fmla="*/ 1997 w 3584"/>
                        <a:gd name="T47" fmla="*/ 8 h 3250"/>
                        <a:gd name="T48" fmla="*/ 2477 w 3584"/>
                        <a:gd name="T49" fmla="*/ 56 h 3250"/>
                        <a:gd name="T50" fmla="*/ 2894 w 3584"/>
                        <a:gd name="T51" fmla="*/ 464 h 3250"/>
                        <a:gd name="T52" fmla="*/ 2821 w 3584"/>
                        <a:gd name="T53" fmla="*/ 894 h 3250"/>
                        <a:gd name="T54" fmla="*/ 2830 w 3584"/>
                        <a:gd name="T55" fmla="*/ 1314 h 3250"/>
                        <a:gd name="T56" fmla="*/ 2813 w 3584"/>
                        <a:gd name="T57" fmla="*/ 1448 h 3250"/>
                        <a:gd name="T58" fmla="*/ 2957 w 3584"/>
                        <a:gd name="T59" fmla="*/ 1784 h 3250"/>
                        <a:gd name="T60" fmla="*/ 2775 w 3584"/>
                        <a:gd name="T61" fmla="*/ 1579 h 3250"/>
                        <a:gd name="T62" fmla="*/ 2861 w 3584"/>
                        <a:gd name="T63" fmla="*/ 1928 h 3250"/>
                        <a:gd name="T64" fmla="*/ 2995 w 3584"/>
                        <a:gd name="T65" fmla="*/ 1954 h 3250"/>
                        <a:gd name="T66" fmla="*/ 2702 w 3584"/>
                        <a:gd name="T67" fmla="*/ 1835 h 3250"/>
                        <a:gd name="T68" fmla="*/ 2861 w 3584"/>
                        <a:gd name="T69" fmla="*/ 2168 h 3250"/>
                        <a:gd name="T70" fmla="*/ 3533 w 3584"/>
                        <a:gd name="T71" fmla="*/ 2312 h 3250"/>
                        <a:gd name="T72" fmla="*/ 3437 w 3584"/>
                        <a:gd name="T73" fmla="*/ 2696 h 3250"/>
                        <a:gd name="T74" fmla="*/ 3053 w 3584"/>
                        <a:gd name="T75" fmla="*/ 2648 h 3250"/>
                        <a:gd name="T76" fmla="*/ 2669 w 3584"/>
                        <a:gd name="T77" fmla="*/ 2552 h 3250"/>
                        <a:gd name="T78" fmla="*/ 2381 w 3584"/>
                        <a:gd name="T79" fmla="*/ 2024 h 3250"/>
                        <a:gd name="T80" fmla="*/ 2602 w 3584"/>
                        <a:gd name="T81" fmla="*/ 1378 h 3250"/>
                        <a:gd name="T82" fmla="*/ 2583 w 3584"/>
                        <a:gd name="T83" fmla="*/ 711 h 3250"/>
                        <a:gd name="T84" fmla="*/ 2556 w 3584"/>
                        <a:gd name="T85" fmla="*/ 656 h 3250"/>
                        <a:gd name="T86" fmla="*/ 2474 w 3584"/>
                        <a:gd name="T87" fmla="*/ 619 h 3250"/>
                        <a:gd name="T88" fmla="*/ 2364 w 3584"/>
                        <a:gd name="T89" fmla="*/ 501 h 3250"/>
                        <a:gd name="T90" fmla="*/ 2218 w 3584"/>
                        <a:gd name="T91" fmla="*/ 912 h 3250"/>
                        <a:gd name="T92" fmla="*/ 2237 w 3584"/>
                        <a:gd name="T93" fmla="*/ 776 h 3250"/>
                        <a:gd name="T94" fmla="*/ 2189 w 3584"/>
                        <a:gd name="T95" fmla="*/ 728 h 3250"/>
                        <a:gd name="T96" fmla="*/ 1949 w 3584"/>
                        <a:gd name="T97" fmla="*/ 1112 h 3250"/>
                        <a:gd name="T98" fmla="*/ 2026 w 3584"/>
                        <a:gd name="T99" fmla="*/ 747 h 32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3584" h="3250">
                          <a:moveTo>
                            <a:pt x="2026" y="747"/>
                          </a:moveTo>
                          <a:cubicBezTo>
                            <a:pt x="2022" y="734"/>
                            <a:pt x="2013" y="728"/>
                            <a:pt x="1989" y="766"/>
                          </a:cubicBezTo>
                          <a:cubicBezTo>
                            <a:pt x="1965" y="804"/>
                            <a:pt x="1926" y="910"/>
                            <a:pt x="1879" y="976"/>
                          </a:cubicBezTo>
                          <a:cubicBezTo>
                            <a:pt x="1832" y="1042"/>
                            <a:pt x="1769" y="1097"/>
                            <a:pt x="1709" y="1160"/>
                          </a:cubicBezTo>
                          <a:cubicBezTo>
                            <a:pt x="1649" y="1223"/>
                            <a:pt x="1557" y="1288"/>
                            <a:pt x="1517" y="1352"/>
                          </a:cubicBezTo>
                          <a:cubicBezTo>
                            <a:pt x="1477" y="1416"/>
                            <a:pt x="1469" y="1496"/>
                            <a:pt x="1469" y="1544"/>
                          </a:cubicBezTo>
                          <a:cubicBezTo>
                            <a:pt x="1469" y="1592"/>
                            <a:pt x="1525" y="1648"/>
                            <a:pt x="1517" y="1640"/>
                          </a:cubicBezTo>
                          <a:cubicBezTo>
                            <a:pt x="1509" y="1632"/>
                            <a:pt x="1437" y="1544"/>
                            <a:pt x="1421" y="1496"/>
                          </a:cubicBezTo>
                          <a:cubicBezTo>
                            <a:pt x="1405" y="1448"/>
                            <a:pt x="1413" y="1400"/>
                            <a:pt x="1421" y="1352"/>
                          </a:cubicBezTo>
                          <a:cubicBezTo>
                            <a:pt x="1429" y="1304"/>
                            <a:pt x="1466" y="1242"/>
                            <a:pt x="1469" y="1208"/>
                          </a:cubicBezTo>
                          <a:cubicBezTo>
                            <a:pt x="1472" y="1174"/>
                            <a:pt x="1460" y="1166"/>
                            <a:pt x="1440" y="1150"/>
                          </a:cubicBezTo>
                          <a:cubicBezTo>
                            <a:pt x="1420" y="1134"/>
                            <a:pt x="1375" y="1125"/>
                            <a:pt x="1349" y="1113"/>
                          </a:cubicBezTo>
                          <a:cubicBezTo>
                            <a:pt x="1323" y="1101"/>
                            <a:pt x="1305" y="1077"/>
                            <a:pt x="1285" y="1077"/>
                          </a:cubicBezTo>
                          <a:cubicBezTo>
                            <a:pt x="1265" y="1077"/>
                            <a:pt x="1238" y="1090"/>
                            <a:pt x="1229" y="1112"/>
                          </a:cubicBezTo>
                          <a:cubicBezTo>
                            <a:pt x="1220" y="1134"/>
                            <a:pt x="1221" y="1176"/>
                            <a:pt x="1229" y="1208"/>
                          </a:cubicBezTo>
                          <a:cubicBezTo>
                            <a:pt x="1237" y="1240"/>
                            <a:pt x="1277" y="1272"/>
                            <a:pt x="1277" y="1304"/>
                          </a:cubicBezTo>
                          <a:cubicBezTo>
                            <a:pt x="1277" y="1336"/>
                            <a:pt x="1231" y="1374"/>
                            <a:pt x="1229" y="1400"/>
                          </a:cubicBezTo>
                          <a:cubicBezTo>
                            <a:pt x="1227" y="1426"/>
                            <a:pt x="1247" y="1449"/>
                            <a:pt x="1267" y="1461"/>
                          </a:cubicBezTo>
                          <a:cubicBezTo>
                            <a:pt x="1287" y="1473"/>
                            <a:pt x="1331" y="1456"/>
                            <a:pt x="1349" y="1470"/>
                          </a:cubicBezTo>
                          <a:cubicBezTo>
                            <a:pt x="1367" y="1484"/>
                            <a:pt x="1361" y="1516"/>
                            <a:pt x="1373" y="1544"/>
                          </a:cubicBezTo>
                          <a:cubicBezTo>
                            <a:pt x="1385" y="1572"/>
                            <a:pt x="1381" y="1576"/>
                            <a:pt x="1421" y="1640"/>
                          </a:cubicBezTo>
                          <a:cubicBezTo>
                            <a:pt x="1461" y="1704"/>
                            <a:pt x="1581" y="1840"/>
                            <a:pt x="1613" y="1928"/>
                          </a:cubicBezTo>
                          <a:cubicBezTo>
                            <a:pt x="1645" y="2016"/>
                            <a:pt x="1637" y="2088"/>
                            <a:pt x="1613" y="2168"/>
                          </a:cubicBezTo>
                          <a:cubicBezTo>
                            <a:pt x="1589" y="2248"/>
                            <a:pt x="1525" y="2352"/>
                            <a:pt x="1469" y="2408"/>
                          </a:cubicBezTo>
                          <a:cubicBezTo>
                            <a:pt x="1413" y="2464"/>
                            <a:pt x="1341" y="2456"/>
                            <a:pt x="1277" y="2504"/>
                          </a:cubicBezTo>
                          <a:cubicBezTo>
                            <a:pt x="1213" y="2552"/>
                            <a:pt x="1141" y="2626"/>
                            <a:pt x="1085" y="2696"/>
                          </a:cubicBezTo>
                          <a:cubicBezTo>
                            <a:pt x="1029" y="2766"/>
                            <a:pt x="1005" y="2850"/>
                            <a:pt x="938" y="2923"/>
                          </a:cubicBezTo>
                          <a:cubicBezTo>
                            <a:pt x="871" y="2996"/>
                            <a:pt x="772" y="3082"/>
                            <a:pt x="682" y="3134"/>
                          </a:cubicBezTo>
                          <a:cubicBezTo>
                            <a:pt x="592" y="3186"/>
                            <a:pt x="507" y="3219"/>
                            <a:pt x="398" y="3234"/>
                          </a:cubicBezTo>
                          <a:cubicBezTo>
                            <a:pt x="289" y="3249"/>
                            <a:pt x="58" y="3226"/>
                            <a:pt x="29" y="3224"/>
                          </a:cubicBezTo>
                          <a:cubicBezTo>
                            <a:pt x="0" y="3222"/>
                            <a:pt x="121" y="3250"/>
                            <a:pt x="221" y="3224"/>
                          </a:cubicBezTo>
                          <a:cubicBezTo>
                            <a:pt x="321" y="3198"/>
                            <a:pt x="533" y="3123"/>
                            <a:pt x="627" y="3070"/>
                          </a:cubicBezTo>
                          <a:cubicBezTo>
                            <a:pt x="721" y="3017"/>
                            <a:pt x="722" y="2991"/>
                            <a:pt x="782" y="2905"/>
                          </a:cubicBezTo>
                          <a:cubicBezTo>
                            <a:pt x="842" y="2819"/>
                            <a:pt x="939" y="2635"/>
                            <a:pt x="989" y="2552"/>
                          </a:cubicBezTo>
                          <a:cubicBezTo>
                            <a:pt x="1039" y="2469"/>
                            <a:pt x="1093" y="2416"/>
                            <a:pt x="1085" y="2408"/>
                          </a:cubicBezTo>
                          <a:cubicBezTo>
                            <a:pt x="1077" y="2400"/>
                            <a:pt x="989" y="2456"/>
                            <a:pt x="941" y="2504"/>
                          </a:cubicBezTo>
                          <a:cubicBezTo>
                            <a:pt x="893" y="2552"/>
                            <a:pt x="853" y="2632"/>
                            <a:pt x="797" y="2696"/>
                          </a:cubicBezTo>
                          <a:cubicBezTo>
                            <a:pt x="741" y="2760"/>
                            <a:pt x="667" y="2850"/>
                            <a:pt x="605" y="2888"/>
                          </a:cubicBezTo>
                          <a:cubicBezTo>
                            <a:pt x="543" y="2926"/>
                            <a:pt x="490" y="2931"/>
                            <a:pt x="426" y="2923"/>
                          </a:cubicBezTo>
                          <a:cubicBezTo>
                            <a:pt x="362" y="2915"/>
                            <a:pt x="279" y="2854"/>
                            <a:pt x="221" y="2840"/>
                          </a:cubicBezTo>
                          <a:cubicBezTo>
                            <a:pt x="163" y="2826"/>
                            <a:pt x="93" y="2856"/>
                            <a:pt x="77" y="2840"/>
                          </a:cubicBezTo>
                          <a:cubicBezTo>
                            <a:pt x="61" y="2824"/>
                            <a:pt x="93" y="2760"/>
                            <a:pt x="125" y="2744"/>
                          </a:cubicBezTo>
                          <a:cubicBezTo>
                            <a:pt x="157" y="2728"/>
                            <a:pt x="229" y="2736"/>
                            <a:pt x="269" y="2744"/>
                          </a:cubicBezTo>
                          <a:cubicBezTo>
                            <a:pt x="309" y="2752"/>
                            <a:pt x="317" y="2784"/>
                            <a:pt x="365" y="2792"/>
                          </a:cubicBezTo>
                          <a:cubicBezTo>
                            <a:pt x="413" y="2800"/>
                            <a:pt x="509" y="2816"/>
                            <a:pt x="557" y="2792"/>
                          </a:cubicBezTo>
                          <a:cubicBezTo>
                            <a:pt x="605" y="2768"/>
                            <a:pt x="621" y="2704"/>
                            <a:pt x="653" y="2648"/>
                          </a:cubicBezTo>
                          <a:cubicBezTo>
                            <a:pt x="685" y="2592"/>
                            <a:pt x="717" y="2504"/>
                            <a:pt x="749" y="2456"/>
                          </a:cubicBezTo>
                          <a:cubicBezTo>
                            <a:pt x="781" y="2408"/>
                            <a:pt x="813" y="2392"/>
                            <a:pt x="845" y="2360"/>
                          </a:cubicBezTo>
                          <a:cubicBezTo>
                            <a:pt x="877" y="2328"/>
                            <a:pt x="933" y="2296"/>
                            <a:pt x="941" y="2264"/>
                          </a:cubicBezTo>
                          <a:cubicBezTo>
                            <a:pt x="949" y="2232"/>
                            <a:pt x="901" y="2208"/>
                            <a:pt x="893" y="2168"/>
                          </a:cubicBezTo>
                          <a:cubicBezTo>
                            <a:pt x="885" y="2128"/>
                            <a:pt x="869" y="2072"/>
                            <a:pt x="893" y="2024"/>
                          </a:cubicBezTo>
                          <a:cubicBezTo>
                            <a:pt x="917" y="1976"/>
                            <a:pt x="997" y="1904"/>
                            <a:pt x="1037" y="1880"/>
                          </a:cubicBezTo>
                          <a:cubicBezTo>
                            <a:pt x="1077" y="1856"/>
                            <a:pt x="1125" y="1888"/>
                            <a:pt x="1133" y="1880"/>
                          </a:cubicBezTo>
                          <a:cubicBezTo>
                            <a:pt x="1141" y="1872"/>
                            <a:pt x="1109" y="1856"/>
                            <a:pt x="1085" y="1832"/>
                          </a:cubicBezTo>
                          <a:cubicBezTo>
                            <a:pt x="1061" y="1808"/>
                            <a:pt x="1021" y="1768"/>
                            <a:pt x="989" y="1736"/>
                          </a:cubicBezTo>
                          <a:cubicBezTo>
                            <a:pt x="957" y="1704"/>
                            <a:pt x="920" y="1677"/>
                            <a:pt x="893" y="1640"/>
                          </a:cubicBezTo>
                          <a:cubicBezTo>
                            <a:pt x="866" y="1603"/>
                            <a:pt x="836" y="1563"/>
                            <a:pt x="828" y="1515"/>
                          </a:cubicBezTo>
                          <a:cubicBezTo>
                            <a:pt x="820" y="1467"/>
                            <a:pt x="818" y="1403"/>
                            <a:pt x="845" y="1352"/>
                          </a:cubicBezTo>
                          <a:cubicBezTo>
                            <a:pt x="872" y="1301"/>
                            <a:pt x="973" y="1248"/>
                            <a:pt x="989" y="1208"/>
                          </a:cubicBezTo>
                          <a:cubicBezTo>
                            <a:pt x="1005" y="1168"/>
                            <a:pt x="957" y="1144"/>
                            <a:pt x="941" y="1112"/>
                          </a:cubicBezTo>
                          <a:cubicBezTo>
                            <a:pt x="925" y="1080"/>
                            <a:pt x="906" y="1057"/>
                            <a:pt x="893" y="1016"/>
                          </a:cubicBezTo>
                          <a:cubicBezTo>
                            <a:pt x="880" y="975"/>
                            <a:pt x="864" y="922"/>
                            <a:pt x="864" y="866"/>
                          </a:cubicBezTo>
                          <a:cubicBezTo>
                            <a:pt x="864" y="810"/>
                            <a:pt x="880" y="735"/>
                            <a:pt x="893" y="680"/>
                          </a:cubicBezTo>
                          <a:cubicBezTo>
                            <a:pt x="906" y="625"/>
                            <a:pt x="925" y="576"/>
                            <a:pt x="941" y="536"/>
                          </a:cubicBezTo>
                          <a:cubicBezTo>
                            <a:pt x="957" y="496"/>
                            <a:pt x="965" y="480"/>
                            <a:pt x="989" y="440"/>
                          </a:cubicBezTo>
                          <a:cubicBezTo>
                            <a:pt x="1013" y="400"/>
                            <a:pt x="1053" y="328"/>
                            <a:pt x="1085" y="296"/>
                          </a:cubicBezTo>
                          <a:cubicBezTo>
                            <a:pt x="1117" y="264"/>
                            <a:pt x="1149" y="272"/>
                            <a:pt x="1181" y="248"/>
                          </a:cubicBezTo>
                          <a:cubicBezTo>
                            <a:pt x="1213" y="224"/>
                            <a:pt x="1237" y="176"/>
                            <a:pt x="1277" y="152"/>
                          </a:cubicBezTo>
                          <a:cubicBezTo>
                            <a:pt x="1317" y="128"/>
                            <a:pt x="1365" y="120"/>
                            <a:pt x="1421" y="104"/>
                          </a:cubicBezTo>
                          <a:cubicBezTo>
                            <a:pt x="1477" y="88"/>
                            <a:pt x="1549" y="72"/>
                            <a:pt x="1613" y="56"/>
                          </a:cubicBezTo>
                          <a:cubicBezTo>
                            <a:pt x="1677" y="40"/>
                            <a:pt x="1741" y="16"/>
                            <a:pt x="1805" y="8"/>
                          </a:cubicBezTo>
                          <a:cubicBezTo>
                            <a:pt x="1869" y="0"/>
                            <a:pt x="1933" y="8"/>
                            <a:pt x="1997" y="8"/>
                          </a:cubicBezTo>
                          <a:cubicBezTo>
                            <a:pt x="2061" y="8"/>
                            <a:pt x="2125" y="8"/>
                            <a:pt x="2189" y="8"/>
                          </a:cubicBezTo>
                          <a:cubicBezTo>
                            <a:pt x="2253" y="8"/>
                            <a:pt x="2333" y="0"/>
                            <a:pt x="2381" y="8"/>
                          </a:cubicBezTo>
                          <a:cubicBezTo>
                            <a:pt x="2429" y="16"/>
                            <a:pt x="2421" y="24"/>
                            <a:pt x="2477" y="56"/>
                          </a:cubicBezTo>
                          <a:cubicBezTo>
                            <a:pt x="2533" y="88"/>
                            <a:pt x="2657" y="153"/>
                            <a:pt x="2717" y="200"/>
                          </a:cubicBezTo>
                          <a:cubicBezTo>
                            <a:pt x="2777" y="247"/>
                            <a:pt x="2810" y="292"/>
                            <a:pt x="2839" y="336"/>
                          </a:cubicBezTo>
                          <a:cubicBezTo>
                            <a:pt x="2868" y="380"/>
                            <a:pt x="2882" y="415"/>
                            <a:pt x="2894" y="464"/>
                          </a:cubicBezTo>
                          <a:cubicBezTo>
                            <a:pt x="2906" y="513"/>
                            <a:pt x="2908" y="577"/>
                            <a:pt x="2909" y="632"/>
                          </a:cubicBezTo>
                          <a:cubicBezTo>
                            <a:pt x="2910" y="687"/>
                            <a:pt x="2918" y="749"/>
                            <a:pt x="2903" y="793"/>
                          </a:cubicBezTo>
                          <a:cubicBezTo>
                            <a:pt x="2888" y="837"/>
                            <a:pt x="2828" y="849"/>
                            <a:pt x="2821" y="894"/>
                          </a:cubicBezTo>
                          <a:cubicBezTo>
                            <a:pt x="2814" y="939"/>
                            <a:pt x="2852" y="1005"/>
                            <a:pt x="2861" y="1064"/>
                          </a:cubicBezTo>
                          <a:cubicBezTo>
                            <a:pt x="2870" y="1123"/>
                            <a:pt x="2881" y="1208"/>
                            <a:pt x="2876" y="1250"/>
                          </a:cubicBezTo>
                          <a:cubicBezTo>
                            <a:pt x="2871" y="1292"/>
                            <a:pt x="2830" y="1281"/>
                            <a:pt x="2830" y="1314"/>
                          </a:cubicBezTo>
                          <a:cubicBezTo>
                            <a:pt x="2830" y="1347"/>
                            <a:pt x="2850" y="1418"/>
                            <a:pt x="2876" y="1451"/>
                          </a:cubicBezTo>
                          <a:cubicBezTo>
                            <a:pt x="2902" y="1484"/>
                            <a:pt x="2996" y="1515"/>
                            <a:pt x="2986" y="1515"/>
                          </a:cubicBezTo>
                          <a:cubicBezTo>
                            <a:pt x="2976" y="1515"/>
                            <a:pt x="2842" y="1443"/>
                            <a:pt x="2813" y="1448"/>
                          </a:cubicBezTo>
                          <a:cubicBezTo>
                            <a:pt x="2784" y="1453"/>
                            <a:pt x="2799" y="1501"/>
                            <a:pt x="2813" y="1544"/>
                          </a:cubicBezTo>
                          <a:cubicBezTo>
                            <a:pt x="2827" y="1587"/>
                            <a:pt x="2870" y="1667"/>
                            <a:pt x="2894" y="1707"/>
                          </a:cubicBezTo>
                          <a:cubicBezTo>
                            <a:pt x="2918" y="1747"/>
                            <a:pt x="2939" y="1755"/>
                            <a:pt x="2957" y="1784"/>
                          </a:cubicBezTo>
                          <a:cubicBezTo>
                            <a:pt x="2975" y="1813"/>
                            <a:pt x="3021" y="1888"/>
                            <a:pt x="3005" y="1880"/>
                          </a:cubicBezTo>
                          <a:cubicBezTo>
                            <a:pt x="2989" y="1872"/>
                            <a:pt x="2899" y="1786"/>
                            <a:pt x="2861" y="1736"/>
                          </a:cubicBezTo>
                          <a:cubicBezTo>
                            <a:pt x="2823" y="1686"/>
                            <a:pt x="2788" y="1582"/>
                            <a:pt x="2775" y="1579"/>
                          </a:cubicBezTo>
                          <a:cubicBezTo>
                            <a:pt x="2762" y="1576"/>
                            <a:pt x="2778" y="1675"/>
                            <a:pt x="2784" y="1717"/>
                          </a:cubicBezTo>
                          <a:cubicBezTo>
                            <a:pt x="2790" y="1759"/>
                            <a:pt x="2800" y="1797"/>
                            <a:pt x="2813" y="1832"/>
                          </a:cubicBezTo>
                          <a:cubicBezTo>
                            <a:pt x="2826" y="1867"/>
                            <a:pt x="2837" y="1912"/>
                            <a:pt x="2861" y="1928"/>
                          </a:cubicBezTo>
                          <a:cubicBezTo>
                            <a:pt x="2885" y="1944"/>
                            <a:pt x="2909" y="1936"/>
                            <a:pt x="2957" y="1928"/>
                          </a:cubicBezTo>
                          <a:cubicBezTo>
                            <a:pt x="3005" y="1920"/>
                            <a:pt x="3143" y="1876"/>
                            <a:pt x="3149" y="1880"/>
                          </a:cubicBezTo>
                          <a:cubicBezTo>
                            <a:pt x="3155" y="1884"/>
                            <a:pt x="3031" y="1937"/>
                            <a:pt x="2995" y="1954"/>
                          </a:cubicBezTo>
                          <a:cubicBezTo>
                            <a:pt x="2959" y="1971"/>
                            <a:pt x="2969" y="1986"/>
                            <a:pt x="2931" y="1982"/>
                          </a:cubicBezTo>
                          <a:cubicBezTo>
                            <a:pt x="2893" y="1978"/>
                            <a:pt x="2803" y="1952"/>
                            <a:pt x="2765" y="1928"/>
                          </a:cubicBezTo>
                          <a:cubicBezTo>
                            <a:pt x="2727" y="1904"/>
                            <a:pt x="2715" y="1834"/>
                            <a:pt x="2702" y="1835"/>
                          </a:cubicBezTo>
                          <a:cubicBezTo>
                            <a:pt x="2689" y="1836"/>
                            <a:pt x="2681" y="1909"/>
                            <a:pt x="2684" y="1936"/>
                          </a:cubicBezTo>
                          <a:cubicBezTo>
                            <a:pt x="2687" y="1963"/>
                            <a:pt x="2691" y="1961"/>
                            <a:pt x="2720" y="2000"/>
                          </a:cubicBezTo>
                          <a:cubicBezTo>
                            <a:pt x="2749" y="2039"/>
                            <a:pt x="2782" y="2132"/>
                            <a:pt x="2861" y="2168"/>
                          </a:cubicBezTo>
                          <a:cubicBezTo>
                            <a:pt x="2940" y="2204"/>
                            <a:pt x="3117" y="2208"/>
                            <a:pt x="3197" y="2216"/>
                          </a:cubicBezTo>
                          <a:cubicBezTo>
                            <a:pt x="3277" y="2224"/>
                            <a:pt x="3285" y="2200"/>
                            <a:pt x="3341" y="2216"/>
                          </a:cubicBezTo>
                          <a:cubicBezTo>
                            <a:pt x="3397" y="2232"/>
                            <a:pt x="3493" y="2264"/>
                            <a:pt x="3533" y="2312"/>
                          </a:cubicBezTo>
                          <a:cubicBezTo>
                            <a:pt x="3573" y="2360"/>
                            <a:pt x="3578" y="2449"/>
                            <a:pt x="3581" y="2504"/>
                          </a:cubicBezTo>
                          <a:cubicBezTo>
                            <a:pt x="3584" y="2559"/>
                            <a:pt x="3576" y="2608"/>
                            <a:pt x="3552" y="2640"/>
                          </a:cubicBezTo>
                          <a:cubicBezTo>
                            <a:pt x="3528" y="2672"/>
                            <a:pt x="3472" y="2687"/>
                            <a:pt x="3437" y="2696"/>
                          </a:cubicBezTo>
                          <a:cubicBezTo>
                            <a:pt x="3402" y="2705"/>
                            <a:pt x="3381" y="2696"/>
                            <a:pt x="3341" y="2696"/>
                          </a:cubicBezTo>
                          <a:cubicBezTo>
                            <a:pt x="3301" y="2696"/>
                            <a:pt x="3245" y="2704"/>
                            <a:pt x="3197" y="2696"/>
                          </a:cubicBezTo>
                          <a:cubicBezTo>
                            <a:pt x="3149" y="2688"/>
                            <a:pt x="3109" y="2672"/>
                            <a:pt x="3053" y="2648"/>
                          </a:cubicBezTo>
                          <a:cubicBezTo>
                            <a:pt x="2997" y="2624"/>
                            <a:pt x="2909" y="2568"/>
                            <a:pt x="2861" y="2552"/>
                          </a:cubicBezTo>
                          <a:cubicBezTo>
                            <a:pt x="2813" y="2536"/>
                            <a:pt x="2797" y="2552"/>
                            <a:pt x="2765" y="2552"/>
                          </a:cubicBezTo>
                          <a:cubicBezTo>
                            <a:pt x="2733" y="2552"/>
                            <a:pt x="2701" y="2568"/>
                            <a:pt x="2669" y="2552"/>
                          </a:cubicBezTo>
                          <a:cubicBezTo>
                            <a:pt x="2637" y="2536"/>
                            <a:pt x="2621" y="2504"/>
                            <a:pt x="2573" y="2456"/>
                          </a:cubicBezTo>
                          <a:cubicBezTo>
                            <a:pt x="2525" y="2408"/>
                            <a:pt x="2413" y="2336"/>
                            <a:pt x="2381" y="2264"/>
                          </a:cubicBezTo>
                          <a:cubicBezTo>
                            <a:pt x="2349" y="2192"/>
                            <a:pt x="2373" y="2094"/>
                            <a:pt x="2381" y="2024"/>
                          </a:cubicBezTo>
                          <a:cubicBezTo>
                            <a:pt x="2389" y="1954"/>
                            <a:pt x="2403" y="1902"/>
                            <a:pt x="2428" y="1845"/>
                          </a:cubicBezTo>
                          <a:cubicBezTo>
                            <a:pt x="2453" y="1788"/>
                            <a:pt x="2499" y="1758"/>
                            <a:pt x="2528" y="1680"/>
                          </a:cubicBezTo>
                          <a:cubicBezTo>
                            <a:pt x="2557" y="1602"/>
                            <a:pt x="2593" y="1474"/>
                            <a:pt x="2602" y="1378"/>
                          </a:cubicBezTo>
                          <a:cubicBezTo>
                            <a:pt x="2611" y="1282"/>
                            <a:pt x="2588" y="1189"/>
                            <a:pt x="2583" y="1104"/>
                          </a:cubicBezTo>
                          <a:cubicBezTo>
                            <a:pt x="2578" y="1019"/>
                            <a:pt x="2574" y="931"/>
                            <a:pt x="2574" y="866"/>
                          </a:cubicBezTo>
                          <a:cubicBezTo>
                            <a:pt x="2574" y="801"/>
                            <a:pt x="2580" y="749"/>
                            <a:pt x="2583" y="711"/>
                          </a:cubicBezTo>
                          <a:cubicBezTo>
                            <a:pt x="2586" y="673"/>
                            <a:pt x="2594" y="667"/>
                            <a:pt x="2592" y="638"/>
                          </a:cubicBezTo>
                          <a:cubicBezTo>
                            <a:pt x="2590" y="609"/>
                            <a:pt x="2579" y="533"/>
                            <a:pt x="2573" y="536"/>
                          </a:cubicBezTo>
                          <a:cubicBezTo>
                            <a:pt x="2567" y="539"/>
                            <a:pt x="2576" y="615"/>
                            <a:pt x="2556" y="656"/>
                          </a:cubicBezTo>
                          <a:cubicBezTo>
                            <a:pt x="2536" y="697"/>
                            <a:pt x="2467" y="775"/>
                            <a:pt x="2455" y="784"/>
                          </a:cubicBezTo>
                          <a:cubicBezTo>
                            <a:pt x="2443" y="793"/>
                            <a:pt x="2480" y="738"/>
                            <a:pt x="2483" y="711"/>
                          </a:cubicBezTo>
                          <a:cubicBezTo>
                            <a:pt x="2486" y="684"/>
                            <a:pt x="2499" y="584"/>
                            <a:pt x="2474" y="619"/>
                          </a:cubicBezTo>
                          <a:cubicBezTo>
                            <a:pt x="2449" y="654"/>
                            <a:pt x="2348" y="894"/>
                            <a:pt x="2333" y="920"/>
                          </a:cubicBezTo>
                          <a:cubicBezTo>
                            <a:pt x="2318" y="946"/>
                            <a:pt x="2376" y="846"/>
                            <a:pt x="2381" y="776"/>
                          </a:cubicBezTo>
                          <a:cubicBezTo>
                            <a:pt x="2386" y="706"/>
                            <a:pt x="2372" y="509"/>
                            <a:pt x="2364" y="501"/>
                          </a:cubicBezTo>
                          <a:cubicBezTo>
                            <a:pt x="2356" y="493"/>
                            <a:pt x="2348" y="670"/>
                            <a:pt x="2333" y="728"/>
                          </a:cubicBezTo>
                          <a:cubicBezTo>
                            <a:pt x="2318" y="786"/>
                            <a:pt x="2291" y="817"/>
                            <a:pt x="2272" y="848"/>
                          </a:cubicBezTo>
                          <a:cubicBezTo>
                            <a:pt x="2253" y="879"/>
                            <a:pt x="2248" y="884"/>
                            <a:pt x="2218" y="912"/>
                          </a:cubicBezTo>
                          <a:cubicBezTo>
                            <a:pt x="2188" y="940"/>
                            <a:pt x="2098" y="1023"/>
                            <a:pt x="2093" y="1016"/>
                          </a:cubicBezTo>
                          <a:cubicBezTo>
                            <a:pt x="2088" y="1009"/>
                            <a:pt x="2165" y="912"/>
                            <a:pt x="2189" y="872"/>
                          </a:cubicBezTo>
                          <a:cubicBezTo>
                            <a:pt x="2213" y="832"/>
                            <a:pt x="2229" y="808"/>
                            <a:pt x="2237" y="776"/>
                          </a:cubicBezTo>
                          <a:cubicBezTo>
                            <a:pt x="2245" y="744"/>
                            <a:pt x="2237" y="712"/>
                            <a:pt x="2237" y="680"/>
                          </a:cubicBezTo>
                          <a:cubicBezTo>
                            <a:pt x="2237" y="648"/>
                            <a:pt x="2245" y="576"/>
                            <a:pt x="2237" y="584"/>
                          </a:cubicBezTo>
                          <a:cubicBezTo>
                            <a:pt x="2229" y="592"/>
                            <a:pt x="2229" y="648"/>
                            <a:pt x="2189" y="728"/>
                          </a:cubicBezTo>
                          <a:cubicBezTo>
                            <a:pt x="2149" y="808"/>
                            <a:pt x="2045" y="992"/>
                            <a:pt x="1997" y="1064"/>
                          </a:cubicBezTo>
                          <a:cubicBezTo>
                            <a:pt x="1949" y="1136"/>
                            <a:pt x="1909" y="1152"/>
                            <a:pt x="1901" y="1160"/>
                          </a:cubicBezTo>
                          <a:cubicBezTo>
                            <a:pt x="1893" y="1168"/>
                            <a:pt x="1934" y="1136"/>
                            <a:pt x="1949" y="1112"/>
                          </a:cubicBezTo>
                          <a:cubicBezTo>
                            <a:pt x="1964" y="1088"/>
                            <a:pt x="1975" y="1058"/>
                            <a:pt x="1989" y="1013"/>
                          </a:cubicBezTo>
                          <a:cubicBezTo>
                            <a:pt x="2003" y="968"/>
                            <a:pt x="2029" y="883"/>
                            <a:pt x="2035" y="839"/>
                          </a:cubicBezTo>
                          <a:cubicBezTo>
                            <a:pt x="2041" y="795"/>
                            <a:pt x="2028" y="766"/>
                            <a:pt x="2026" y="747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1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1296" y="240"/>
                      <a:ext cx="1128" cy="816"/>
                    </a:xfrm>
                    <a:custGeom>
                      <a:avLst/>
                      <a:gdLst>
                        <a:gd name="T0" fmla="*/ 168 w 1128"/>
                        <a:gd name="T1" fmla="*/ 792 h 816"/>
                        <a:gd name="T2" fmla="*/ 24 w 1128"/>
                        <a:gd name="T3" fmla="*/ 648 h 816"/>
                        <a:gd name="T4" fmla="*/ 24 w 1128"/>
                        <a:gd name="T5" fmla="*/ 456 h 816"/>
                        <a:gd name="T6" fmla="*/ 120 w 1128"/>
                        <a:gd name="T7" fmla="*/ 360 h 816"/>
                        <a:gd name="T8" fmla="*/ 216 w 1128"/>
                        <a:gd name="T9" fmla="*/ 408 h 816"/>
                        <a:gd name="T10" fmla="*/ 120 w 1128"/>
                        <a:gd name="T11" fmla="*/ 312 h 816"/>
                        <a:gd name="T12" fmla="*/ 120 w 1128"/>
                        <a:gd name="T13" fmla="*/ 168 h 816"/>
                        <a:gd name="T14" fmla="*/ 264 w 1128"/>
                        <a:gd name="T15" fmla="*/ 24 h 816"/>
                        <a:gd name="T16" fmla="*/ 408 w 1128"/>
                        <a:gd name="T17" fmla="*/ 24 h 816"/>
                        <a:gd name="T18" fmla="*/ 504 w 1128"/>
                        <a:gd name="T19" fmla="*/ 24 h 816"/>
                        <a:gd name="T20" fmla="*/ 648 w 1128"/>
                        <a:gd name="T21" fmla="*/ 24 h 816"/>
                        <a:gd name="T22" fmla="*/ 744 w 1128"/>
                        <a:gd name="T23" fmla="*/ 120 h 816"/>
                        <a:gd name="T24" fmla="*/ 744 w 1128"/>
                        <a:gd name="T25" fmla="*/ 216 h 816"/>
                        <a:gd name="T26" fmla="*/ 696 w 1128"/>
                        <a:gd name="T27" fmla="*/ 312 h 816"/>
                        <a:gd name="T28" fmla="*/ 792 w 1128"/>
                        <a:gd name="T29" fmla="*/ 216 h 816"/>
                        <a:gd name="T30" fmla="*/ 936 w 1128"/>
                        <a:gd name="T31" fmla="*/ 216 h 816"/>
                        <a:gd name="T32" fmla="*/ 1032 w 1128"/>
                        <a:gd name="T33" fmla="*/ 264 h 816"/>
                        <a:gd name="T34" fmla="*/ 1032 w 1128"/>
                        <a:gd name="T35" fmla="*/ 360 h 816"/>
                        <a:gd name="T36" fmla="*/ 1032 w 1128"/>
                        <a:gd name="T37" fmla="*/ 456 h 816"/>
                        <a:gd name="T38" fmla="*/ 1128 w 1128"/>
                        <a:gd name="T39" fmla="*/ 504 h 816"/>
                        <a:gd name="T40" fmla="*/ 1032 w 1128"/>
                        <a:gd name="T41" fmla="*/ 600 h 816"/>
                        <a:gd name="T42" fmla="*/ 739 w 1128"/>
                        <a:gd name="T43" fmla="*/ 561 h 816"/>
                        <a:gd name="T44" fmla="*/ 843 w 1128"/>
                        <a:gd name="T45" fmla="*/ 555 h 816"/>
                        <a:gd name="T46" fmla="*/ 936 w 1128"/>
                        <a:gd name="T47" fmla="*/ 552 h 816"/>
                        <a:gd name="T48" fmla="*/ 936 w 1128"/>
                        <a:gd name="T49" fmla="*/ 456 h 816"/>
                        <a:gd name="T50" fmla="*/ 843 w 1128"/>
                        <a:gd name="T51" fmla="*/ 528 h 816"/>
                        <a:gd name="T52" fmla="*/ 792 w 1128"/>
                        <a:gd name="T53" fmla="*/ 552 h 816"/>
                        <a:gd name="T54" fmla="*/ 898 w 1128"/>
                        <a:gd name="T55" fmla="*/ 446 h 816"/>
                        <a:gd name="T56" fmla="*/ 880 w 1128"/>
                        <a:gd name="T57" fmla="*/ 427 h 816"/>
                        <a:gd name="T58" fmla="*/ 798 w 1128"/>
                        <a:gd name="T59" fmla="*/ 400 h 816"/>
                        <a:gd name="T60" fmla="*/ 706 w 1128"/>
                        <a:gd name="T61" fmla="*/ 427 h 816"/>
                        <a:gd name="T62" fmla="*/ 697 w 1128"/>
                        <a:gd name="T63" fmla="*/ 281 h 816"/>
                        <a:gd name="T64" fmla="*/ 551 w 1128"/>
                        <a:gd name="T65" fmla="*/ 309 h 816"/>
                        <a:gd name="T66" fmla="*/ 496 w 1128"/>
                        <a:gd name="T67" fmla="*/ 391 h 816"/>
                        <a:gd name="T68" fmla="*/ 552 w 1128"/>
                        <a:gd name="T69" fmla="*/ 504 h 816"/>
                        <a:gd name="T70" fmla="*/ 504 w 1128"/>
                        <a:gd name="T71" fmla="*/ 456 h 816"/>
                        <a:gd name="T72" fmla="*/ 408 w 1128"/>
                        <a:gd name="T73" fmla="*/ 504 h 816"/>
                        <a:gd name="T74" fmla="*/ 319 w 1128"/>
                        <a:gd name="T75" fmla="*/ 570 h 816"/>
                        <a:gd name="T76" fmla="*/ 374 w 1128"/>
                        <a:gd name="T77" fmla="*/ 634 h 816"/>
                        <a:gd name="T78" fmla="*/ 504 w 1128"/>
                        <a:gd name="T79" fmla="*/ 648 h 816"/>
                        <a:gd name="T80" fmla="*/ 552 w 1128"/>
                        <a:gd name="T81" fmla="*/ 600 h 816"/>
                        <a:gd name="T82" fmla="*/ 657 w 1128"/>
                        <a:gd name="T83" fmla="*/ 543 h 816"/>
                        <a:gd name="T84" fmla="*/ 739 w 1128"/>
                        <a:gd name="T85" fmla="*/ 534 h 816"/>
                        <a:gd name="T86" fmla="*/ 767 w 1128"/>
                        <a:gd name="T87" fmla="*/ 534 h 816"/>
                        <a:gd name="T88" fmla="*/ 552 w 1128"/>
                        <a:gd name="T89" fmla="*/ 696 h 816"/>
                        <a:gd name="T90" fmla="*/ 456 w 1128"/>
                        <a:gd name="T91" fmla="*/ 696 h 816"/>
                        <a:gd name="T92" fmla="*/ 408 w 1128"/>
                        <a:gd name="T93" fmla="*/ 744 h 816"/>
                        <a:gd name="T94" fmla="*/ 312 w 1128"/>
                        <a:gd name="T95" fmla="*/ 792 h 816"/>
                        <a:gd name="T96" fmla="*/ 168 w 1128"/>
                        <a:gd name="T97" fmla="*/ 792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28" h="816">
                          <a:moveTo>
                            <a:pt x="168" y="792"/>
                          </a:moveTo>
                          <a:cubicBezTo>
                            <a:pt x="120" y="768"/>
                            <a:pt x="48" y="704"/>
                            <a:pt x="24" y="648"/>
                          </a:cubicBezTo>
                          <a:cubicBezTo>
                            <a:pt x="0" y="592"/>
                            <a:pt x="8" y="504"/>
                            <a:pt x="24" y="456"/>
                          </a:cubicBezTo>
                          <a:cubicBezTo>
                            <a:pt x="40" y="408"/>
                            <a:pt x="88" y="368"/>
                            <a:pt x="120" y="360"/>
                          </a:cubicBezTo>
                          <a:cubicBezTo>
                            <a:pt x="152" y="352"/>
                            <a:pt x="216" y="416"/>
                            <a:pt x="216" y="408"/>
                          </a:cubicBezTo>
                          <a:cubicBezTo>
                            <a:pt x="216" y="400"/>
                            <a:pt x="136" y="352"/>
                            <a:pt x="120" y="312"/>
                          </a:cubicBezTo>
                          <a:cubicBezTo>
                            <a:pt x="104" y="272"/>
                            <a:pt x="96" y="216"/>
                            <a:pt x="120" y="168"/>
                          </a:cubicBezTo>
                          <a:cubicBezTo>
                            <a:pt x="144" y="120"/>
                            <a:pt x="216" y="48"/>
                            <a:pt x="264" y="24"/>
                          </a:cubicBezTo>
                          <a:cubicBezTo>
                            <a:pt x="312" y="0"/>
                            <a:pt x="368" y="24"/>
                            <a:pt x="408" y="24"/>
                          </a:cubicBezTo>
                          <a:cubicBezTo>
                            <a:pt x="448" y="24"/>
                            <a:pt x="464" y="24"/>
                            <a:pt x="504" y="24"/>
                          </a:cubicBezTo>
                          <a:cubicBezTo>
                            <a:pt x="544" y="24"/>
                            <a:pt x="608" y="8"/>
                            <a:pt x="648" y="24"/>
                          </a:cubicBezTo>
                          <a:cubicBezTo>
                            <a:pt x="688" y="40"/>
                            <a:pt x="728" y="88"/>
                            <a:pt x="744" y="120"/>
                          </a:cubicBezTo>
                          <a:cubicBezTo>
                            <a:pt x="760" y="152"/>
                            <a:pt x="752" y="184"/>
                            <a:pt x="744" y="216"/>
                          </a:cubicBezTo>
                          <a:cubicBezTo>
                            <a:pt x="736" y="248"/>
                            <a:pt x="688" y="312"/>
                            <a:pt x="696" y="312"/>
                          </a:cubicBezTo>
                          <a:cubicBezTo>
                            <a:pt x="704" y="312"/>
                            <a:pt x="752" y="232"/>
                            <a:pt x="792" y="216"/>
                          </a:cubicBezTo>
                          <a:cubicBezTo>
                            <a:pt x="832" y="200"/>
                            <a:pt x="896" y="208"/>
                            <a:pt x="936" y="216"/>
                          </a:cubicBezTo>
                          <a:cubicBezTo>
                            <a:pt x="976" y="224"/>
                            <a:pt x="1016" y="240"/>
                            <a:pt x="1032" y="264"/>
                          </a:cubicBezTo>
                          <a:cubicBezTo>
                            <a:pt x="1048" y="288"/>
                            <a:pt x="1032" y="328"/>
                            <a:pt x="1032" y="360"/>
                          </a:cubicBezTo>
                          <a:cubicBezTo>
                            <a:pt x="1032" y="392"/>
                            <a:pt x="1016" y="432"/>
                            <a:pt x="1032" y="456"/>
                          </a:cubicBezTo>
                          <a:cubicBezTo>
                            <a:pt x="1048" y="480"/>
                            <a:pt x="1128" y="480"/>
                            <a:pt x="1128" y="504"/>
                          </a:cubicBezTo>
                          <a:cubicBezTo>
                            <a:pt x="1128" y="528"/>
                            <a:pt x="1097" y="591"/>
                            <a:pt x="1032" y="600"/>
                          </a:cubicBezTo>
                          <a:cubicBezTo>
                            <a:pt x="967" y="609"/>
                            <a:pt x="770" y="568"/>
                            <a:pt x="739" y="561"/>
                          </a:cubicBezTo>
                          <a:cubicBezTo>
                            <a:pt x="708" y="554"/>
                            <a:pt x="810" y="556"/>
                            <a:pt x="843" y="555"/>
                          </a:cubicBezTo>
                          <a:cubicBezTo>
                            <a:pt x="876" y="554"/>
                            <a:pt x="921" y="568"/>
                            <a:pt x="936" y="552"/>
                          </a:cubicBezTo>
                          <a:cubicBezTo>
                            <a:pt x="951" y="536"/>
                            <a:pt x="951" y="460"/>
                            <a:pt x="936" y="456"/>
                          </a:cubicBezTo>
                          <a:cubicBezTo>
                            <a:pt x="921" y="452"/>
                            <a:pt x="867" y="512"/>
                            <a:pt x="843" y="528"/>
                          </a:cubicBezTo>
                          <a:cubicBezTo>
                            <a:pt x="819" y="544"/>
                            <a:pt x="783" y="566"/>
                            <a:pt x="792" y="552"/>
                          </a:cubicBezTo>
                          <a:cubicBezTo>
                            <a:pt x="801" y="538"/>
                            <a:pt x="883" y="467"/>
                            <a:pt x="898" y="446"/>
                          </a:cubicBezTo>
                          <a:cubicBezTo>
                            <a:pt x="913" y="425"/>
                            <a:pt x="897" y="435"/>
                            <a:pt x="880" y="427"/>
                          </a:cubicBezTo>
                          <a:cubicBezTo>
                            <a:pt x="863" y="419"/>
                            <a:pt x="827" y="400"/>
                            <a:pt x="798" y="400"/>
                          </a:cubicBezTo>
                          <a:cubicBezTo>
                            <a:pt x="769" y="400"/>
                            <a:pt x="723" y="447"/>
                            <a:pt x="706" y="427"/>
                          </a:cubicBezTo>
                          <a:cubicBezTo>
                            <a:pt x="689" y="407"/>
                            <a:pt x="723" y="301"/>
                            <a:pt x="697" y="281"/>
                          </a:cubicBezTo>
                          <a:cubicBezTo>
                            <a:pt x="671" y="261"/>
                            <a:pt x="584" y="291"/>
                            <a:pt x="551" y="309"/>
                          </a:cubicBezTo>
                          <a:cubicBezTo>
                            <a:pt x="518" y="327"/>
                            <a:pt x="496" y="359"/>
                            <a:pt x="496" y="391"/>
                          </a:cubicBezTo>
                          <a:cubicBezTo>
                            <a:pt x="496" y="423"/>
                            <a:pt x="551" y="493"/>
                            <a:pt x="552" y="504"/>
                          </a:cubicBezTo>
                          <a:cubicBezTo>
                            <a:pt x="553" y="515"/>
                            <a:pt x="528" y="456"/>
                            <a:pt x="504" y="456"/>
                          </a:cubicBezTo>
                          <a:cubicBezTo>
                            <a:pt x="480" y="456"/>
                            <a:pt x="439" y="485"/>
                            <a:pt x="408" y="504"/>
                          </a:cubicBezTo>
                          <a:cubicBezTo>
                            <a:pt x="377" y="523"/>
                            <a:pt x="325" y="548"/>
                            <a:pt x="319" y="570"/>
                          </a:cubicBezTo>
                          <a:cubicBezTo>
                            <a:pt x="313" y="592"/>
                            <a:pt x="343" y="621"/>
                            <a:pt x="374" y="634"/>
                          </a:cubicBezTo>
                          <a:cubicBezTo>
                            <a:pt x="405" y="647"/>
                            <a:pt x="474" y="654"/>
                            <a:pt x="504" y="648"/>
                          </a:cubicBezTo>
                          <a:cubicBezTo>
                            <a:pt x="534" y="642"/>
                            <a:pt x="527" y="617"/>
                            <a:pt x="552" y="600"/>
                          </a:cubicBezTo>
                          <a:cubicBezTo>
                            <a:pt x="577" y="583"/>
                            <a:pt x="626" y="554"/>
                            <a:pt x="657" y="543"/>
                          </a:cubicBezTo>
                          <a:cubicBezTo>
                            <a:pt x="688" y="532"/>
                            <a:pt x="721" y="536"/>
                            <a:pt x="739" y="534"/>
                          </a:cubicBezTo>
                          <a:cubicBezTo>
                            <a:pt x="757" y="532"/>
                            <a:pt x="798" y="507"/>
                            <a:pt x="767" y="534"/>
                          </a:cubicBezTo>
                          <a:cubicBezTo>
                            <a:pt x="736" y="561"/>
                            <a:pt x="604" y="669"/>
                            <a:pt x="552" y="696"/>
                          </a:cubicBezTo>
                          <a:cubicBezTo>
                            <a:pt x="500" y="723"/>
                            <a:pt x="480" y="688"/>
                            <a:pt x="456" y="696"/>
                          </a:cubicBezTo>
                          <a:cubicBezTo>
                            <a:pt x="432" y="704"/>
                            <a:pt x="432" y="728"/>
                            <a:pt x="408" y="744"/>
                          </a:cubicBezTo>
                          <a:cubicBezTo>
                            <a:pt x="384" y="760"/>
                            <a:pt x="352" y="784"/>
                            <a:pt x="312" y="792"/>
                          </a:cubicBezTo>
                          <a:cubicBezTo>
                            <a:pt x="272" y="800"/>
                            <a:pt x="216" y="816"/>
                            <a:pt x="168" y="792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2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1948" y="-114"/>
                      <a:ext cx="776" cy="1089"/>
                    </a:xfrm>
                    <a:custGeom>
                      <a:avLst/>
                      <a:gdLst>
                        <a:gd name="T0" fmla="*/ 65 w 776"/>
                        <a:gd name="T1" fmla="*/ 522 h 1089"/>
                        <a:gd name="T2" fmla="*/ 19 w 776"/>
                        <a:gd name="T3" fmla="*/ 312 h 1089"/>
                        <a:gd name="T4" fmla="*/ 183 w 776"/>
                        <a:gd name="T5" fmla="*/ 56 h 1089"/>
                        <a:gd name="T6" fmla="*/ 439 w 776"/>
                        <a:gd name="T7" fmla="*/ 22 h 1089"/>
                        <a:gd name="T8" fmla="*/ 695 w 776"/>
                        <a:gd name="T9" fmla="*/ 185 h 1089"/>
                        <a:gd name="T10" fmla="*/ 767 w 776"/>
                        <a:gd name="T11" fmla="*/ 379 h 1089"/>
                        <a:gd name="T12" fmla="*/ 752 w 776"/>
                        <a:gd name="T13" fmla="*/ 546 h 1089"/>
                        <a:gd name="T14" fmla="*/ 647 w 776"/>
                        <a:gd name="T15" fmla="*/ 767 h 1089"/>
                        <a:gd name="T16" fmla="*/ 379 w 776"/>
                        <a:gd name="T17" fmla="*/ 1046 h 1089"/>
                        <a:gd name="T18" fmla="*/ 286 w 776"/>
                        <a:gd name="T19" fmla="*/ 1023 h 1089"/>
                        <a:gd name="T20" fmla="*/ 367 w 776"/>
                        <a:gd name="T21" fmla="*/ 895 h 1089"/>
                        <a:gd name="T22" fmla="*/ 461 w 776"/>
                        <a:gd name="T23" fmla="*/ 720 h 1089"/>
                        <a:gd name="T24" fmla="*/ 511 w 776"/>
                        <a:gd name="T25" fmla="*/ 626 h 1089"/>
                        <a:gd name="T26" fmla="*/ 539 w 776"/>
                        <a:gd name="T27" fmla="*/ 498 h 1089"/>
                        <a:gd name="T28" fmla="*/ 543 w 776"/>
                        <a:gd name="T29" fmla="*/ 395 h 1089"/>
                        <a:gd name="T30" fmla="*/ 502 w 776"/>
                        <a:gd name="T31" fmla="*/ 315 h 1089"/>
                        <a:gd name="T32" fmla="*/ 427 w 776"/>
                        <a:gd name="T33" fmla="*/ 266 h 1089"/>
                        <a:gd name="T34" fmla="*/ 369 w 776"/>
                        <a:gd name="T35" fmla="*/ 301 h 1089"/>
                        <a:gd name="T36" fmla="*/ 252 w 776"/>
                        <a:gd name="T37" fmla="*/ 371 h 1089"/>
                        <a:gd name="T38" fmla="*/ 255 w 776"/>
                        <a:gd name="T39" fmla="*/ 480 h 1089"/>
                        <a:gd name="T40" fmla="*/ 263 w 776"/>
                        <a:gd name="T41" fmla="*/ 720 h 1089"/>
                        <a:gd name="T42" fmla="*/ 274 w 776"/>
                        <a:gd name="T43" fmla="*/ 871 h 1089"/>
                        <a:gd name="T44" fmla="*/ 239 w 776"/>
                        <a:gd name="T45" fmla="*/ 1011 h 1089"/>
                        <a:gd name="T46" fmla="*/ 181 w 776"/>
                        <a:gd name="T47" fmla="*/ 848 h 1089"/>
                        <a:gd name="T48" fmla="*/ 158 w 776"/>
                        <a:gd name="T49" fmla="*/ 743 h 1089"/>
                        <a:gd name="T50" fmla="*/ 89 w 776"/>
                        <a:gd name="T51" fmla="*/ 627 h 1089"/>
                        <a:gd name="T52" fmla="*/ 65 w 776"/>
                        <a:gd name="T53" fmla="*/ 522 h 10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776" h="1089">
                          <a:moveTo>
                            <a:pt x="65" y="522"/>
                          </a:moveTo>
                          <a:cubicBezTo>
                            <a:pt x="54" y="469"/>
                            <a:pt x="0" y="390"/>
                            <a:pt x="19" y="312"/>
                          </a:cubicBezTo>
                          <a:cubicBezTo>
                            <a:pt x="39" y="235"/>
                            <a:pt x="113" y="105"/>
                            <a:pt x="183" y="56"/>
                          </a:cubicBezTo>
                          <a:cubicBezTo>
                            <a:pt x="253" y="8"/>
                            <a:pt x="354" y="0"/>
                            <a:pt x="439" y="22"/>
                          </a:cubicBezTo>
                          <a:cubicBezTo>
                            <a:pt x="524" y="43"/>
                            <a:pt x="640" y="126"/>
                            <a:pt x="695" y="185"/>
                          </a:cubicBezTo>
                          <a:cubicBezTo>
                            <a:pt x="750" y="244"/>
                            <a:pt x="758" y="319"/>
                            <a:pt x="767" y="379"/>
                          </a:cubicBezTo>
                          <a:cubicBezTo>
                            <a:pt x="776" y="439"/>
                            <a:pt x="772" y="481"/>
                            <a:pt x="752" y="546"/>
                          </a:cubicBezTo>
                          <a:cubicBezTo>
                            <a:pt x="732" y="611"/>
                            <a:pt x="709" y="684"/>
                            <a:pt x="647" y="767"/>
                          </a:cubicBezTo>
                          <a:cubicBezTo>
                            <a:pt x="585" y="851"/>
                            <a:pt x="439" y="1004"/>
                            <a:pt x="379" y="1046"/>
                          </a:cubicBezTo>
                          <a:cubicBezTo>
                            <a:pt x="319" y="1089"/>
                            <a:pt x="288" y="1048"/>
                            <a:pt x="286" y="1023"/>
                          </a:cubicBezTo>
                          <a:cubicBezTo>
                            <a:pt x="284" y="998"/>
                            <a:pt x="338" y="945"/>
                            <a:pt x="367" y="895"/>
                          </a:cubicBezTo>
                          <a:cubicBezTo>
                            <a:pt x="397" y="844"/>
                            <a:pt x="437" y="765"/>
                            <a:pt x="461" y="720"/>
                          </a:cubicBezTo>
                          <a:cubicBezTo>
                            <a:pt x="485" y="675"/>
                            <a:pt x="498" y="663"/>
                            <a:pt x="511" y="626"/>
                          </a:cubicBezTo>
                          <a:cubicBezTo>
                            <a:pt x="524" y="589"/>
                            <a:pt x="534" y="536"/>
                            <a:pt x="539" y="498"/>
                          </a:cubicBezTo>
                          <a:cubicBezTo>
                            <a:pt x="544" y="460"/>
                            <a:pt x="549" y="425"/>
                            <a:pt x="543" y="395"/>
                          </a:cubicBezTo>
                          <a:cubicBezTo>
                            <a:pt x="537" y="365"/>
                            <a:pt x="521" y="336"/>
                            <a:pt x="502" y="315"/>
                          </a:cubicBezTo>
                          <a:cubicBezTo>
                            <a:pt x="483" y="294"/>
                            <a:pt x="449" y="268"/>
                            <a:pt x="427" y="266"/>
                          </a:cubicBezTo>
                          <a:cubicBezTo>
                            <a:pt x="405" y="264"/>
                            <a:pt x="398" y="284"/>
                            <a:pt x="369" y="301"/>
                          </a:cubicBezTo>
                          <a:cubicBezTo>
                            <a:pt x="339" y="319"/>
                            <a:pt x="271" y="341"/>
                            <a:pt x="252" y="371"/>
                          </a:cubicBezTo>
                          <a:cubicBezTo>
                            <a:pt x="233" y="401"/>
                            <a:pt x="253" y="422"/>
                            <a:pt x="255" y="480"/>
                          </a:cubicBezTo>
                          <a:cubicBezTo>
                            <a:pt x="257" y="538"/>
                            <a:pt x="260" y="655"/>
                            <a:pt x="263" y="720"/>
                          </a:cubicBezTo>
                          <a:cubicBezTo>
                            <a:pt x="266" y="785"/>
                            <a:pt x="278" y="823"/>
                            <a:pt x="274" y="871"/>
                          </a:cubicBezTo>
                          <a:cubicBezTo>
                            <a:pt x="270" y="920"/>
                            <a:pt x="255" y="1015"/>
                            <a:pt x="239" y="1011"/>
                          </a:cubicBezTo>
                          <a:cubicBezTo>
                            <a:pt x="224" y="1007"/>
                            <a:pt x="195" y="893"/>
                            <a:pt x="181" y="848"/>
                          </a:cubicBezTo>
                          <a:cubicBezTo>
                            <a:pt x="168" y="803"/>
                            <a:pt x="174" y="780"/>
                            <a:pt x="158" y="743"/>
                          </a:cubicBezTo>
                          <a:cubicBezTo>
                            <a:pt x="143" y="706"/>
                            <a:pt x="102" y="671"/>
                            <a:pt x="89" y="627"/>
                          </a:cubicBezTo>
                          <a:cubicBezTo>
                            <a:pt x="75" y="582"/>
                            <a:pt x="77" y="574"/>
                            <a:pt x="65" y="52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8" dist="17961" dir="13500000">
                        <a:srgbClr val="FFFF00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3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864" y="144"/>
                      <a:ext cx="867" cy="974"/>
                    </a:xfrm>
                    <a:custGeom>
                      <a:avLst/>
                      <a:gdLst>
                        <a:gd name="T0" fmla="*/ 268 w 867"/>
                        <a:gd name="T1" fmla="*/ 712 h 974"/>
                        <a:gd name="T2" fmla="*/ 95 w 867"/>
                        <a:gd name="T3" fmla="*/ 585 h 974"/>
                        <a:gd name="T4" fmla="*/ 11 w 867"/>
                        <a:gd name="T5" fmla="*/ 425 h 974"/>
                        <a:gd name="T6" fmla="*/ 30 w 867"/>
                        <a:gd name="T7" fmla="*/ 233 h 974"/>
                        <a:gd name="T8" fmla="*/ 112 w 867"/>
                        <a:gd name="T9" fmla="*/ 105 h 974"/>
                        <a:gd name="T10" fmla="*/ 267 w 867"/>
                        <a:gd name="T11" fmla="*/ 22 h 974"/>
                        <a:gd name="T12" fmla="*/ 414 w 867"/>
                        <a:gd name="T13" fmla="*/ 4 h 974"/>
                        <a:gd name="T14" fmla="*/ 520 w 867"/>
                        <a:gd name="T15" fmla="*/ 45 h 974"/>
                        <a:gd name="T16" fmla="*/ 693 w 867"/>
                        <a:gd name="T17" fmla="*/ 173 h 974"/>
                        <a:gd name="T18" fmla="*/ 801 w 867"/>
                        <a:gd name="T19" fmla="*/ 279 h 974"/>
                        <a:gd name="T20" fmla="*/ 867 w 867"/>
                        <a:gd name="T21" fmla="*/ 515 h 974"/>
                        <a:gd name="T22" fmla="*/ 800 w 867"/>
                        <a:gd name="T23" fmla="*/ 633 h 974"/>
                        <a:gd name="T24" fmla="*/ 849 w 867"/>
                        <a:gd name="T25" fmla="*/ 901 h 974"/>
                        <a:gd name="T26" fmla="*/ 763 w 867"/>
                        <a:gd name="T27" fmla="*/ 945 h 974"/>
                        <a:gd name="T28" fmla="*/ 741 w 867"/>
                        <a:gd name="T29" fmla="*/ 795 h 974"/>
                        <a:gd name="T30" fmla="*/ 696 w 867"/>
                        <a:gd name="T31" fmla="*/ 602 h 974"/>
                        <a:gd name="T32" fmla="*/ 615 w 867"/>
                        <a:gd name="T33" fmla="*/ 361 h 974"/>
                        <a:gd name="T34" fmla="*/ 544 w 867"/>
                        <a:gd name="T35" fmla="*/ 302 h 974"/>
                        <a:gd name="T36" fmla="*/ 372 w 867"/>
                        <a:gd name="T37" fmla="*/ 282 h 974"/>
                        <a:gd name="T38" fmla="*/ 276 w 867"/>
                        <a:gd name="T39" fmla="*/ 361 h 974"/>
                        <a:gd name="T40" fmla="*/ 309 w 867"/>
                        <a:gd name="T41" fmla="*/ 476 h 974"/>
                        <a:gd name="T42" fmla="*/ 395 w 867"/>
                        <a:gd name="T43" fmla="*/ 540 h 974"/>
                        <a:gd name="T44" fmla="*/ 547 w 867"/>
                        <a:gd name="T45" fmla="*/ 732 h 974"/>
                        <a:gd name="T46" fmla="*/ 655 w 867"/>
                        <a:gd name="T47" fmla="*/ 838 h 974"/>
                        <a:gd name="T48" fmla="*/ 721 w 867"/>
                        <a:gd name="T49" fmla="*/ 967 h 974"/>
                        <a:gd name="T50" fmla="*/ 570 w 867"/>
                        <a:gd name="T51" fmla="*/ 882 h 974"/>
                        <a:gd name="T52" fmla="*/ 483 w 867"/>
                        <a:gd name="T53" fmla="*/ 818 h 974"/>
                        <a:gd name="T54" fmla="*/ 354 w 867"/>
                        <a:gd name="T55" fmla="*/ 776 h 974"/>
                        <a:gd name="T56" fmla="*/ 268 w 867"/>
                        <a:gd name="T57" fmla="*/ 712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867" h="974">
                          <a:moveTo>
                            <a:pt x="268" y="712"/>
                          </a:moveTo>
                          <a:cubicBezTo>
                            <a:pt x="225" y="681"/>
                            <a:pt x="138" y="633"/>
                            <a:pt x="95" y="585"/>
                          </a:cubicBezTo>
                          <a:cubicBezTo>
                            <a:pt x="52" y="537"/>
                            <a:pt x="22" y="484"/>
                            <a:pt x="11" y="425"/>
                          </a:cubicBezTo>
                          <a:cubicBezTo>
                            <a:pt x="0" y="366"/>
                            <a:pt x="13" y="286"/>
                            <a:pt x="30" y="233"/>
                          </a:cubicBezTo>
                          <a:cubicBezTo>
                            <a:pt x="47" y="180"/>
                            <a:pt x="73" y="140"/>
                            <a:pt x="112" y="105"/>
                          </a:cubicBezTo>
                          <a:cubicBezTo>
                            <a:pt x="151" y="70"/>
                            <a:pt x="217" y="39"/>
                            <a:pt x="267" y="22"/>
                          </a:cubicBezTo>
                          <a:cubicBezTo>
                            <a:pt x="317" y="5"/>
                            <a:pt x="372" y="0"/>
                            <a:pt x="414" y="4"/>
                          </a:cubicBezTo>
                          <a:cubicBezTo>
                            <a:pt x="456" y="8"/>
                            <a:pt x="474" y="17"/>
                            <a:pt x="520" y="45"/>
                          </a:cubicBezTo>
                          <a:cubicBezTo>
                            <a:pt x="566" y="73"/>
                            <a:pt x="646" y="134"/>
                            <a:pt x="693" y="173"/>
                          </a:cubicBezTo>
                          <a:cubicBezTo>
                            <a:pt x="740" y="212"/>
                            <a:pt x="772" y="222"/>
                            <a:pt x="801" y="279"/>
                          </a:cubicBezTo>
                          <a:cubicBezTo>
                            <a:pt x="830" y="336"/>
                            <a:pt x="867" y="456"/>
                            <a:pt x="867" y="515"/>
                          </a:cubicBezTo>
                          <a:cubicBezTo>
                            <a:pt x="867" y="574"/>
                            <a:pt x="803" y="569"/>
                            <a:pt x="800" y="633"/>
                          </a:cubicBezTo>
                          <a:cubicBezTo>
                            <a:pt x="797" y="697"/>
                            <a:pt x="855" y="849"/>
                            <a:pt x="849" y="901"/>
                          </a:cubicBezTo>
                          <a:cubicBezTo>
                            <a:pt x="843" y="953"/>
                            <a:pt x="781" y="963"/>
                            <a:pt x="763" y="945"/>
                          </a:cubicBezTo>
                          <a:cubicBezTo>
                            <a:pt x="745" y="927"/>
                            <a:pt x="752" y="852"/>
                            <a:pt x="741" y="795"/>
                          </a:cubicBezTo>
                          <a:cubicBezTo>
                            <a:pt x="730" y="738"/>
                            <a:pt x="717" y="674"/>
                            <a:pt x="696" y="602"/>
                          </a:cubicBezTo>
                          <a:cubicBezTo>
                            <a:pt x="675" y="530"/>
                            <a:pt x="640" y="411"/>
                            <a:pt x="615" y="361"/>
                          </a:cubicBezTo>
                          <a:cubicBezTo>
                            <a:pt x="590" y="311"/>
                            <a:pt x="585" y="315"/>
                            <a:pt x="544" y="302"/>
                          </a:cubicBezTo>
                          <a:cubicBezTo>
                            <a:pt x="503" y="289"/>
                            <a:pt x="417" y="272"/>
                            <a:pt x="372" y="282"/>
                          </a:cubicBezTo>
                          <a:cubicBezTo>
                            <a:pt x="327" y="292"/>
                            <a:pt x="286" y="329"/>
                            <a:pt x="276" y="361"/>
                          </a:cubicBezTo>
                          <a:cubicBezTo>
                            <a:pt x="266" y="393"/>
                            <a:pt x="289" y="446"/>
                            <a:pt x="309" y="476"/>
                          </a:cubicBezTo>
                          <a:cubicBezTo>
                            <a:pt x="329" y="506"/>
                            <a:pt x="356" y="497"/>
                            <a:pt x="395" y="540"/>
                          </a:cubicBezTo>
                          <a:cubicBezTo>
                            <a:pt x="435" y="582"/>
                            <a:pt x="504" y="682"/>
                            <a:pt x="547" y="732"/>
                          </a:cubicBezTo>
                          <a:cubicBezTo>
                            <a:pt x="590" y="782"/>
                            <a:pt x="626" y="799"/>
                            <a:pt x="655" y="838"/>
                          </a:cubicBezTo>
                          <a:cubicBezTo>
                            <a:pt x="684" y="877"/>
                            <a:pt x="735" y="959"/>
                            <a:pt x="721" y="967"/>
                          </a:cubicBezTo>
                          <a:cubicBezTo>
                            <a:pt x="706" y="974"/>
                            <a:pt x="609" y="907"/>
                            <a:pt x="570" y="882"/>
                          </a:cubicBezTo>
                          <a:cubicBezTo>
                            <a:pt x="530" y="857"/>
                            <a:pt x="519" y="836"/>
                            <a:pt x="483" y="818"/>
                          </a:cubicBezTo>
                          <a:cubicBezTo>
                            <a:pt x="447" y="801"/>
                            <a:pt x="394" y="801"/>
                            <a:pt x="354" y="776"/>
                          </a:cubicBezTo>
                          <a:cubicBezTo>
                            <a:pt x="315" y="751"/>
                            <a:pt x="311" y="744"/>
                            <a:pt x="268" y="71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8" dist="17961" dir="13500000">
                        <a:srgbClr val="FFFF00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24" name="Freeform 380"/>
                    <p:cNvSpPr>
                      <a:spLocks/>
                    </p:cNvSpPr>
                    <p:nvPr/>
                  </p:nvSpPr>
                  <p:spPr bwMode="auto">
                    <a:xfrm rot="-3889361">
                      <a:off x="703" y="689"/>
                      <a:ext cx="720" cy="974"/>
                    </a:xfrm>
                    <a:custGeom>
                      <a:avLst/>
                      <a:gdLst>
                        <a:gd name="T0" fmla="*/ 268 w 867"/>
                        <a:gd name="T1" fmla="*/ 712 h 974"/>
                        <a:gd name="T2" fmla="*/ 95 w 867"/>
                        <a:gd name="T3" fmla="*/ 585 h 974"/>
                        <a:gd name="T4" fmla="*/ 11 w 867"/>
                        <a:gd name="T5" fmla="*/ 425 h 974"/>
                        <a:gd name="T6" fmla="*/ 30 w 867"/>
                        <a:gd name="T7" fmla="*/ 233 h 974"/>
                        <a:gd name="T8" fmla="*/ 112 w 867"/>
                        <a:gd name="T9" fmla="*/ 105 h 974"/>
                        <a:gd name="T10" fmla="*/ 267 w 867"/>
                        <a:gd name="T11" fmla="*/ 22 h 974"/>
                        <a:gd name="T12" fmla="*/ 414 w 867"/>
                        <a:gd name="T13" fmla="*/ 4 h 974"/>
                        <a:gd name="T14" fmla="*/ 520 w 867"/>
                        <a:gd name="T15" fmla="*/ 45 h 974"/>
                        <a:gd name="T16" fmla="*/ 693 w 867"/>
                        <a:gd name="T17" fmla="*/ 173 h 974"/>
                        <a:gd name="T18" fmla="*/ 801 w 867"/>
                        <a:gd name="T19" fmla="*/ 279 h 974"/>
                        <a:gd name="T20" fmla="*/ 867 w 867"/>
                        <a:gd name="T21" fmla="*/ 515 h 974"/>
                        <a:gd name="T22" fmla="*/ 800 w 867"/>
                        <a:gd name="T23" fmla="*/ 633 h 974"/>
                        <a:gd name="T24" fmla="*/ 849 w 867"/>
                        <a:gd name="T25" fmla="*/ 901 h 974"/>
                        <a:gd name="T26" fmla="*/ 763 w 867"/>
                        <a:gd name="T27" fmla="*/ 945 h 974"/>
                        <a:gd name="T28" fmla="*/ 741 w 867"/>
                        <a:gd name="T29" fmla="*/ 795 h 974"/>
                        <a:gd name="T30" fmla="*/ 696 w 867"/>
                        <a:gd name="T31" fmla="*/ 602 h 974"/>
                        <a:gd name="T32" fmla="*/ 615 w 867"/>
                        <a:gd name="T33" fmla="*/ 361 h 974"/>
                        <a:gd name="T34" fmla="*/ 544 w 867"/>
                        <a:gd name="T35" fmla="*/ 302 h 974"/>
                        <a:gd name="T36" fmla="*/ 372 w 867"/>
                        <a:gd name="T37" fmla="*/ 282 h 974"/>
                        <a:gd name="T38" fmla="*/ 276 w 867"/>
                        <a:gd name="T39" fmla="*/ 361 h 974"/>
                        <a:gd name="T40" fmla="*/ 309 w 867"/>
                        <a:gd name="T41" fmla="*/ 476 h 974"/>
                        <a:gd name="T42" fmla="*/ 395 w 867"/>
                        <a:gd name="T43" fmla="*/ 540 h 974"/>
                        <a:gd name="T44" fmla="*/ 547 w 867"/>
                        <a:gd name="T45" fmla="*/ 732 h 974"/>
                        <a:gd name="T46" fmla="*/ 655 w 867"/>
                        <a:gd name="T47" fmla="*/ 838 h 974"/>
                        <a:gd name="T48" fmla="*/ 721 w 867"/>
                        <a:gd name="T49" fmla="*/ 967 h 974"/>
                        <a:gd name="T50" fmla="*/ 570 w 867"/>
                        <a:gd name="T51" fmla="*/ 882 h 974"/>
                        <a:gd name="T52" fmla="*/ 483 w 867"/>
                        <a:gd name="T53" fmla="*/ 818 h 974"/>
                        <a:gd name="T54" fmla="*/ 354 w 867"/>
                        <a:gd name="T55" fmla="*/ 776 h 974"/>
                        <a:gd name="T56" fmla="*/ 268 w 867"/>
                        <a:gd name="T57" fmla="*/ 712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867" h="974">
                          <a:moveTo>
                            <a:pt x="268" y="712"/>
                          </a:moveTo>
                          <a:cubicBezTo>
                            <a:pt x="225" y="681"/>
                            <a:pt x="138" y="633"/>
                            <a:pt x="95" y="585"/>
                          </a:cubicBezTo>
                          <a:cubicBezTo>
                            <a:pt x="52" y="537"/>
                            <a:pt x="22" y="484"/>
                            <a:pt x="11" y="425"/>
                          </a:cubicBezTo>
                          <a:cubicBezTo>
                            <a:pt x="0" y="366"/>
                            <a:pt x="13" y="286"/>
                            <a:pt x="30" y="233"/>
                          </a:cubicBezTo>
                          <a:cubicBezTo>
                            <a:pt x="47" y="180"/>
                            <a:pt x="73" y="140"/>
                            <a:pt x="112" y="105"/>
                          </a:cubicBezTo>
                          <a:cubicBezTo>
                            <a:pt x="151" y="70"/>
                            <a:pt x="217" y="39"/>
                            <a:pt x="267" y="22"/>
                          </a:cubicBezTo>
                          <a:cubicBezTo>
                            <a:pt x="317" y="5"/>
                            <a:pt x="372" y="0"/>
                            <a:pt x="414" y="4"/>
                          </a:cubicBezTo>
                          <a:cubicBezTo>
                            <a:pt x="456" y="8"/>
                            <a:pt x="474" y="17"/>
                            <a:pt x="520" y="45"/>
                          </a:cubicBezTo>
                          <a:cubicBezTo>
                            <a:pt x="566" y="73"/>
                            <a:pt x="646" y="134"/>
                            <a:pt x="693" y="173"/>
                          </a:cubicBezTo>
                          <a:cubicBezTo>
                            <a:pt x="740" y="212"/>
                            <a:pt x="772" y="222"/>
                            <a:pt x="801" y="279"/>
                          </a:cubicBezTo>
                          <a:cubicBezTo>
                            <a:pt x="830" y="336"/>
                            <a:pt x="867" y="456"/>
                            <a:pt x="867" y="515"/>
                          </a:cubicBezTo>
                          <a:cubicBezTo>
                            <a:pt x="867" y="574"/>
                            <a:pt x="803" y="569"/>
                            <a:pt x="800" y="633"/>
                          </a:cubicBezTo>
                          <a:cubicBezTo>
                            <a:pt x="797" y="697"/>
                            <a:pt x="855" y="849"/>
                            <a:pt x="849" y="901"/>
                          </a:cubicBezTo>
                          <a:cubicBezTo>
                            <a:pt x="843" y="953"/>
                            <a:pt x="781" y="963"/>
                            <a:pt x="763" y="945"/>
                          </a:cubicBezTo>
                          <a:cubicBezTo>
                            <a:pt x="745" y="927"/>
                            <a:pt x="752" y="852"/>
                            <a:pt x="741" y="795"/>
                          </a:cubicBezTo>
                          <a:cubicBezTo>
                            <a:pt x="730" y="738"/>
                            <a:pt x="717" y="674"/>
                            <a:pt x="696" y="602"/>
                          </a:cubicBezTo>
                          <a:cubicBezTo>
                            <a:pt x="675" y="530"/>
                            <a:pt x="640" y="411"/>
                            <a:pt x="615" y="361"/>
                          </a:cubicBezTo>
                          <a:cubicBezTo>
                            <a:pt x="590" y="311"/>
                            <a:pt x="585" y="315"/>
                            <a:pt x="544" y="302"/>
                          </a:cubicBezTo>
                          <a:cubicBezTo>
                            <a:pt x="503" y="289"/>
                            <a:pt x="417" y="272"/>
                            <a:pt x="372" y="282"/>
                          </a:cubicBezTo>
                          <a:cubicBezTo>
                            <a:pt x="327" y="292"/>
                            <a:pt x="286" y="329"/>
                            <a:pt x="276" y="361"/>
                          </a:cubicBezTo>
                          <a:cubicBezTo>
                            <a:pt x="266" y="393"/>
                            <a:pt x="289" y="446"/>
                            <a:pt x="309" y="476"/>
                          </a:cubicBezTo>
                          <a:cubicBezTo>
                            <a:pt x="329" y="506"/>
                            <a:pt x="356" y="497"/>
                            <a:pt x="395" y="540"/>
                          </a:cubicBezTo>
                          <a:cubicBezTo>
                            <a:pt x="435" y="582"/>
                            <a:pt x="504" y="682"/>
                            <a:pt x="547" y="732"/>
                          </a:cubicBezTo>
                          <a:cubicBezTo>
                            <a:pt x="590" y="782"/>
                            <a:pt x="626" y="799"/>
                            <a:pt x="655" y="838"/>
                          </a:cubicBezTo>
                          <a:cubicBezTo>
                            <a:pt x="684" y="877"/>
                            <a:pt x="735" y="959"/>
                            <a:pt x="721" y="967"/>
                          </a:cubicBezTo>
                          <a:cubicBezTo>
                            <a:pt x="706" y="974"/>
                            <a:pt x="609" y="907"/>
                            <a:pt x="570" y="882"/>
                          </a:cubicBezTo>
                          <a:cubicBezTo>
                            <a:pt x="530" y="857"/>
                            <a:pt x="519" y="836"/>
                            <a:pt x="483" y="818"/>
                          </a:cubicBezTo>
                          <a:cubicBezTo>
                            <a:pt x="447" y="801"/>
                            <a:pt x="394" y="801"/>
                            <a:pt x="354" y="776"/>
                          </a:cubicBezTo>
                          <a:cubicBezTo>
                            <a:pt x="315" y="751"/>
                            <a:pt x="311" y="744"/>
                            <a:pt x="268" y="71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8" dist="17961" dir="13500000">
                        <a:srgbClr val="FFFF00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25" name="Group 381"/>
                    <p:cNvGrpSpPr>
                      <a:grpSpLocks/>
                    </p:cNvGrpSpPr>
                    <p:nvPr/>
                  </p:nvGrpSpPr>
                  <p:grpSpPr bwMode="auto">
                    <a:xfrm rot="-1584784">
                      <a:off x="1296" y="912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2126" name="Freeform 3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0066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0066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27" name="Oval 3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0066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0066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128" name="Group 384"/>
                    <p:cNvGrpSpPr>
                      <a:grpSpLocks/>
                    </p:cNvGrpSpPr>
                    <p:nvPr/>
                  </p:nvGrpSpPr>
                  <p:grpSpPr bwMode="auto">
                    <a:xfrm rot="-3054480">
                      <a:off x="1056" y="1296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2129" name="Freeform 3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30" name="Oval 3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131" name="Group 387"/>
                    <p:cNvGrpSpPr>
                      <a:grpSpLocks/>
                    </p:cNvGrpSpPr>
                    <p:nvPr/>
                  </p:nvGrpSpPr>
                  <p:grpSpPr bwMode="auto">
                    <a:xfrm rot="-1584784">
                      <a:off x="1632" y="720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2132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33" name="Oval 3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134" name="Group 390"/>
                    <p:cNvGrpSpPr>
                      <a:grpSpLocks/>
                    </p:cNvGrpSpPr>
                    <p:nvPr/>
                  </p:nvGrpSpPr>
                  <p:grpSpPr bwMode="auto">
                    <a:xfrm rot="824576">
                      <a:off x="2064" y="624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2135" name="Freeform 3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36" name="Oval 3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37" name="Oval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48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38" name="Oval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9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39" name="Oval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1056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0" name="Oval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200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1" name="Oval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1392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2" name="Oval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48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3" name="Oval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0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4" name="Oval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110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5" name="Oval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10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6" name="Oval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10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47" name="Oval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9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48" name="Group 404"/>
                    <p:cNvGrpSpPr>
                      <a:grpSpLocks/>
                    </p:cNvGrpSpPr>
                    <p:nvPr/>
                  </p:nvGrpSpPr>
                  <p:grpSpPr bwMode="auto">
                    <a:xfrm rot="-3054480">
                      <a:off x="1200" y="2448"/>
                      <a:ext cx="432" cy="336"/>
                      <a:chOff x="4272" y="1776"/>
                      <a:chExt cx="512" cy="432"/>
                    </a:xfrm>
                  </p:grpSpPr>
                  <p:sp>
                    <p:nvSpPr>
                      <p:cNvPr id="32149" name="Freeform 4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50" name="Oval 4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51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68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52" name="Oval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53" name="Oval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784"/>
                      <a:ext cx="144" cy="9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54" name="Group 410"/>
                    <p:cNvGrpSpPr>
                      <a:grpSpLocks/>
                    </p:cNvGrpSpPr>
                    <p:nvPr/>
                  </p:nvGrpSpPr>
                  <p:grpSpPr bwMode="auto">
                    <a:xfrm rot="-19973049">
                      <a:off x="2832" y="1200"/>
                      <a:ext cx="336" cy="240"/>
                      <a:chOff x="4272" y="1776"/>
                      <a:chExt cx="512" cy="432"/>
                    </a:xfrm>
                  </p:grpSpPr>
                  <p:sp>
                    <p:nvSpPr>
                      <p:cNvPr id="32155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56" name="Oval 4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57" name="Oval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33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58" name="Oval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34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59" name="Oval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3552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0" name="Oval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3648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1" name="Oval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374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2" name="Oval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3312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3" name="Oval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8" y="3360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4" name="Oval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3456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5" name="Oval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3552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6" name="Oval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3648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67" name="Oval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3744"/>
                      <a:ext cx="96" cy="4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prstShdw prst="shdw17" dist="17961" dir="2700000">
                        <a:srgbClr val="00FFFF">
                          <a:gamma/>
                          <a:shade val="60000"/>
                          <a:invGamma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68" name="Group 424"/>
                    <p:cNvGrpSpPr>
                      <a:grpSpLocks/>
                    </p:cNvGrpSpPr>
                    <p:nvPr/>
                  </p:nvGrpSpPr>
                  <p:grpSpPr bwMode="auto">
                    <a:xfrm rot="-21323639">
                      <a:off x="2016" y="3648"/>
                      <a:ext cx="336" cy="240"/>
                      <a:chOff x="4272" y="1776"/>
                      <a:chExt cx="512" cy="432"/>
                    </a:xfrm>
                  </p:grpSpPr>
                  <p:sp>
                    <p:nvSpPr>
                      <p:cNvPr id="32169" name="Freeform 4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2" y="1776"/>
                        <a:ext cx="512" cy="432"/>
                      </a:xfrm>
                      <a:custGeom>
                        <a:avLst/>
                        <a:gdLst>
                          <a:gd name="T0" fmla="*/ 216 w 536"/>
                          <a:gd name="T1" fmla="*/ 288 h 576"/>
                          <a:gd name="T2" fmla="*/ 120 w 536"/>
                          <a:gd name="T3" fmla="*/ 144 h 576"/>
                          <a:gd name="T4" fmla="*/ 120 w 536"/>
                          <a:gd name="T5" fmla="*/ 48 h 576"/>
                          <a:gd name="T6" fmla="*/ 216 w 536"/>
                          <a:gd name="T7" fmla="*/ 0 h 576"/>
                          <a:gd name="T8" fmla="*/ 312 w 536"/>
                          <a:gd name="T9" fmla="*/ 48 h 576"/>
                          <a:gd name="T10" fmla="*/ 312 w 536"/>
                          <a:gd name="T11" fmla="*/ 192 h 576"/>
                          <a:gd name="T12" fmla="*/ 264 w 536"/>
                          <a:gd name="T13" fmla="*/ 336 h 576"/>
                          <a:gd name="T14" fmla="*/ 360 w 536"/>
                          <a:gd name="T15" fmla="*/ 240 h 576"/>
                          <a:gd name="T16" fmla="*/ 456 w 536"/>
                          <a:gd name="T17" fmla="*/ 192 h 576"/>
                          <a:gd name="T18" fmla="*/ 504 w 536"/>
                          <a:gd name="T19" fmla="*/ 288 h 576"/>
                          <a:gd name="T20" fmla="*/ 504 w 536"/>
                          <a:gd name="T21" fmla="*/ 384 h 576"/>
                          <a:gd name="T22" fmla="*/ 312 w 536"/>
                          <a:gd name="T23" fmla="*/ 384 h 576"/>
                          <a:gd name="T24" fmla="*/ 408 w 536"/>
                          <a:gd name="T25" fmla="*/ 432 h 576"/>
                          <a:gd name="T26" fmla="*/ 456 w 536"/>
                          <a:gd name="T27" fmla="*/ 528 h 576"/>
                          <a:gd name="T28" fmla="*/ 408 w 536"/>
                          <a:gd name="T29" fmla="*/ 576 h 576"/>
                          <a:gd name="T30" fmla="*/ 264 w 536"/>
                          <a:gd name="T31" fmla="*/ 528 h 576"/>
                          <a:gd name="T32" fmla="*/ 264 w 536"/>
                          <a:gd name="T33" fmla="*/ 384 h 576"/>
                          <a:gd name="T34" fmla="*/ 264 w 536"/>
                          <a:gd name="T35" fmla="*/ 480 h 576"/>
                          <a:gd name="T36" fmla="*/ 168 w 536"/>
                          <a:gd name="T37" fmla="*/ 528 h 576"/>
                          <a:gd name="T38" fmla="*/ 24 w 536"/>
                          <a:gd name="T39" fmla="*/ 528 h 576"/>
                          <a:gd name="T40" fmla="*/ 24 w 536"/>
                          <a:gd name="T41" fmla="*/ 432 h 576"/>
                          <a:gd name="T42" fmla="*/ 168 w 536"/>
                          <a:gd name="T43" fmla="*/ 384 h 576"/>
                          <a:gd name="T44" fmla="*/ 216 w 536"/>
                          <a:gd name="T45" fmla="*/ 384 h 576"/>
                          <a:gd name="T46" fmla="*/ 120 w 536"/>
                          <a:gd name="T47" fmla="*/ 336 h 576"/>
                          <a:gd name="T48" fmla="*/ 72 w 536"/>
                          <a:gd name="T49" fmla="*/ 336 h 576"/>
                          <a:gd name="T50" fmla="*/ 24 w 536"/>
                          <a:gd name="T51" fmla="*/ 288 h 576"/>
                          <a:gd name="T52" fmla="*/ 24 w 536"/>
                          <a:gd name="T53" fmla="*/ 192 h 576"/>
                          <a:gd name="T54" fmla="*/ 72 w 536"/>
                          <a:gd name="T55" fmla="*/ 144 h 576"/>
                          <a:gd name="T56" fmla="*/ 120 w 536"/>
                          <a:gd name="T57" fmla="*/ 192 h 576"/>
                          <a:gd name="T58" fmla="*/ 168 w 536"/>
                          <a:gd name="T59" fmla="*/ 240 h 576"/>
                          <a:gd name="T60" fmla="*/ 216 w 536"/>
                          <a:gd name="T61" fmla="*/ 288 h 5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536" h="576">
                            <a:moveTo>
                              <a:pt x="216" y="288"/>
                            </a:moveTo>
                            <a:cubicBezTo>
                              <a:pt x="208" y="272"/>
                              <a:pt x="136" y="184"/>
                              <a:pt x="120" y="144"/>
                            </a:cubicBezTo>
                            <a:cubicBezTo>
                              <a:pt x="104" y="104"/>
                              <a:pt x="104" y="72"/>
                              <a:pt x="120" y="48"/>
                            </a:cubicBezTo>
                            <a:cubicBezTo>
                              <a:pt x="136" y="24"/>
                              <a:pt x="184" y="0"/>
                              <a:pt x="216" y="0"/>
                            </a:cubicBezTo>
                            <a:cubicBezTo>
                              <a:pt x="248" y="0"/>
                              <a:pt x="296" y="16"/>
                              <a:pt x="312" y="48"/>
                            </a:cubicBezTo>
                            <a:cubicBezTo>
                              <a:pt x="328" y="80"/>
                              <a:pt x="320" y="144"/>
                              <a:pt x="312" y="192"/>
                            </a:cubicBezTo>
                            <a:cubicBezTo>
                              <a:pt x="304" y="240"/>
                              <a:pt x="256" y="328"/>
                              <a:pt x="264" y="336"/>
                            </a:cubicBezTo>
                            <a:cubicBezTo>
                              <a:pt x="272" y="344"/>
                              <a:pt x="328" y="264"/>
                              <a:pt x="360" y="240"/>
                            </a:cubicBezTo>
                            <a:cubicBezTo>
                              <a:pt x="392" y="216"/>
                              <a:pt x="432" y="184"/>
                              <a:pt x="456" y="192"/>
                            </a:cubicBezTo>
                            <a:cubicBezTo>
                              <a:pt x="480" y="200"/>
                              <a:pt x="496" y="256"/>
                              <a:pt x="504" y="288"/>
                            </a:cubicBezTo>
                            <a:cubicBezTo>
                              <a:pt x="512" y="320"/>
                              <a:pt x="536" y="368"/>
                              <a:pt x="504" y="384"/>
                            </a:cubicBezTo>
                            <a:cubicBezTo>
                              <a:pt x="472" y="400"/>
                              <a:pt x="328" y="376"/>
                              <a:pt x="312" y="384"/>
                            </a:cubicBezTo>
                            <a:cubicBezTo>
                              <a:pt x="296" y="392"/>
                              <a:pt x="384" y="408"/>
                              <a:pt x="408" y="432"/>
                            </a:cubicBezTo>
                            <a:cubicBezTo>
                              <a:pt x="432" y="456"/>
                              <a:pt x="456" y="504"/>
                              <a:pt x="456" y="528"/>
                            </a:cubicBezTo>
                            <a:cubicBezTo>
                              <a:pt x="456" y="552"/>
                              <a:pt x="440" y="576"/>
                              <a:pt x="408" y="576"/>
                            </a:cubicBezTo>
                            <a:cubicBezTo>
                              <a:pt x="376" y="576"/>
                              <a:pt x="288" y="560"/>
                              <a:pt x="264" y="528"/>
                            </a:cubicBezTo>
                            <a:cubicBezTo>
                              <a:pt x="240" y="496"/>
                              <a:pt x="264" y="392"/>
                              <a:pt x="264" y="384"/>
                            </a:cubicBezTo>
                            <a:cubicBezTo>
                              <a:pt x="264" y="376"/>
                              <a:pt x="280" y="456"/>
                              <a:pt x="264" y="480"/>
                            </a:cubicBezTo>
                            <a:cubicBezTo>
                              <a:pt x="248" y="504"/>
                              <a:pt x="208" y="520"/>
                              <a:pt x="168" y="528"/>
                            </a:cubicBezTo>
                            <a:cubicBezTo>
                              <a:pt x="128" y="536"/>
                              <a:pt x="48" y="544"/>
                              <a:pt x="24" y="528"/>
                            </a:cubicBezTo>
                            <a:cubicBezTo>
                              <a:pt x="0" y="512"/>
                              <a:pt x="0" y="456"/>
                              <a:pt x="24" y="432"/>
                            </a:cubicBezTo>
                            <a:cubicBezTo>
                              <a:pt x="48" y="408"/>
                              <a:pt x="136" y="392"/>
                              <a:pt x="168" y="384"/>
                            </a:cubicBezTo>
                            <a:cubicBezTo>
                              <a:pt x="200" y="376"/>
                              <a:pt x="224" y="392"/>
                              <a:pt x="216" y="384"/>
                            </a:cubicBezTo>
                            <a:cubicBezTo>
                              <a:pt x="208" y="376"/>
                              <a:pt x="144" y="344"/>
                              <a:pt x="120" y="336"/>
                            </a:cubicBezTo>
                            <a:cubicBezTo>
                              <a:pt x="96" y="328"/>
                              <a:pt x="88" y="344"/>
                              <a:pt x="72" y="336"/>
                            </a:cubicBezTo>
                            <a:cubicBezTo>
                              <a:pt x="56" y="328"/>
                              <a:pt x="32" y="312"/>
                              <a:pt x="24" y="288"/>
                            </a:cubicBezTo>
                            <a:cubicBezTo>
                              <a:pt x="16" y="264"/>
                              <a:pt x="16" y="216"/>
                              <a:pt x="24" y="192"/>
                            </a:cubicBezTo>
                            <a:cubicBezTo>
                              <a:pt x="32" y="168"/>
                              <a:pt x="56" y="144"/>
                              <a:pt x="72" y="144"/>
                            </a:cubicBezTo>
                            <a:cubicBezTo>
                              <a:pt x="88" y="144"/>
                              <a:pt x="104" y="176"/>
                              <a:pt x="120" y="192"/>
                            </a:cubicBezTo>
                            <a:cubicBezTo>
                              <a:pt x="136" y="208"/>
                              <a:pt x="152" y="224"/>
                              <a:pt x="168" y="240"/>
                            </a:cubicBezTo>
                            <a:cubicBezTo>
                              <a:pt x="184" y="256"/>
                              <a:pt x="224" y="304"/>
                              <a:pt x="216" y="288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FF00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70" name="Oval 4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6" y="1968"/>
                        <a:ext cx="192" cy="14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00FF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>
                        <a:prstShdw prst="shdw18" dist="17961" dir="13500000">
                          <a:srgbClr val="FF00FF">
                            <a:gamma/>
                            <a:shade val="60000"/>
                            <a:invGamma/>
                          </a:srgb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71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2592" y="1728"/>
                      <a:ext cx="192" cy="56"/>
                    </a:xfrm>
                    <a:custGeom>
                      <a:avLst/>
                      <a:gdLst>
                        <a:gd name="T0" fmla="*/ 192 w 192"/>
                        <a:gd name="T1" fmla="*/ 8 h 56"/>
                        <a:gd name="T2" fmla="*/ 96 w 192"/>
                        <a:gd name="T3" fmla="*/ 8 h 56"/>
                        <a:gd name="T4" fmla="*/ 0 w 192"/>
                        <a:gd name="T5" fmla="*/ 56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2" h="56">
                          <a:moveTo>
                            <a:pt x="192" y="8"/>
                          </a:moveTo>
                          <a:cubicBezTo>
                            <a:pt x="160" y="4"/>
                            <a:pt x="128" y="0"/>
                            <a:pt x="96" y="8"/>
                          </a:cubicBezTo>
                          <a:cubicBezTo>
                            <a:pt x="64" y="16"/>
                            <a:pt x="32" y="36"/>
                            <a:pt x="0" y="5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72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2016" y="1872"/>
                      <a:ext cx="192" cy="56"/>
                    </a:xfrm>
                    <a:custGeom>
                      <a:avLst/>
                      <a:gdLst>
                        <a:gd name="T0" fmla="*/ 192 w 192"/>
                        <a:gd name="T1" fmla="*/ 8 h 56"/>
                        <a:gd name="T2" fmla="*/ 96 w 192"/>
                        <a:gd name="T3" fmla="*/ 8 h 56"/>
                        <a:gd name="T4" fmla="*/ 0 w 192"/>
                        <a:gd name="T5" fmla="*/ 56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92" h="56">
                          <a:moveTo>
                            <a:pt x="192" y="8"/>
                          </a:moveTo>
                          <a:cubicBezTo>
                            <a:pt x="160" y="4"/>
                            <a:pt x="128" y="0"/>
                            <a:pt x="96" y="8"/>
                          </a:cubicBezTo>
                          <a:cubicBezTo>
                            <a:pt x="64" y="16"/>
                            <a:pt x="32" y="36"/>
                            <a:pt x="0" y="5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73" name="Group 429"/>
                    <p:cNvGrpSpPr>
                      <a:grpSpLocks/>
                    </p:cNvGrpSpPr>
                    <p:nvPr/>
                  </p:nvGrpSpPr>
                  <p:grpSpPr bwMode="auto">
                    <a:xfrm rot="20308644" flipH="1">
                      <a:off x="2592" y="1824"/>
                      <a:ext cx="318" cy="143"/>
                      <a:chOff x="4032" y="1056"/>
                      <a:chExt cx="632" cy="248"/>
                    </a:xfrm>
                  </p:grpSpPr>
                  <p:sp>
                    <p:nvSpPr>
                      <p:cNvPr id="32174" name="Freeform 4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1104"/>
                        <a:ext cx="632" cy="200"/>
                      </a:xfrm>
                      <a:custGeom>
                        <a:avLst/>
                        <a:gdLst>
                          <a:gd name="T0" fmla="*/ 0 w 632"/>
                          <a:gd name="T1" fmla="*/ 96 h 200"/>
                          <a:gd name="T2" fmla="*/ 144 w 632"/>
                          <a:gd name="T3" fmla="*/ 96 h 200"/>
                          <a:gd name="T4" fmla="*/ 240 w 632"/>
                          <a:gd name="T5" fmla="*/ 48 h 200"/>
                          <a:gd name="T6" fmla="*/ 384 w 632"/>
                          <a:gd name="T7" fmla="*/ 0 h 200"/>
                          <a:gd name="T8" fmla="*/ 528 w 632"/>
                          <a:gd name="T9" fmla="*/ 48 h 200"/>
                          <a:gd name="T10" fmla="*/ 624 w 632"/>
                          <a:gd name="T11" fmla="*/ 144 h 200"/>
                          <a:gd name="T12" fmla="*/ 480 w 632"/>
                          <a:gd name="T13" fmla="*/ 192 h 200"/>
                          <a:gd name="T14" fmla="*/ 288 w 632"/>
                          <a:gd name="T15" fmla="*/ 192 h 200"/>
                          <a:gd name="T16" fmla="*/ 192 w 632"/>
                          <a:gd name="T17" fmla="*/ 144 h 200"/>
                          <a:gd name="T18" fmla="*/ 96 w 632"/>
                          <a:gd name="T19" fmla="*/ 96 h 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32" h="200">
                            <a:moveTo>
                              <a:pt x="0" y="96"/>
                            </a:moveTo>
                            <a:cubicBezTo>
                              <a:pt x="52" y="100"/>
                              <a:pt x="104" y="104"/>
                              <a:pt x="144" y="96"/>
                            </a:cubicBezTo>
                            <a:cubicBezTo>
                              <a:pt x="184" y="88"/>
                              <a:pt x="200" y="64"/>
                              <a:pt x="240" y="48"/>
                            </a:cubicBezTo>
                            <a:cubicBezTo>
                              <a:pt x="280" y="32"/>
                              <a:pt x="336" y="0"/>
                              <a:pt x="384" y="0"/>
                            </a:cubicBezTo>
                            <a:cubicBezTo>
                              <a:pt x="432" y="0"/>
                              <a:pt x="488" y="24"/>
                              <a:pt x="528" y="48"/>
                            </a:cubicBezTo>
                            <a:cubicBezTo>
                              <a:pt x="568" y="72"/>
                              <a:pt x="632" y="120"/>
                              <a:pt x="624" y="144"/>
                            </a:cubicBezTo>
                            <a:cubicBezTo>
                              <a:pt x="616" y="168"/>
                              <a:pt x="536" y="184"/>
                              <a:pt x="480" y="192"/>
                            </a:cubicBezTo>
                            <a:cubicBezTo>
                              <a:pt x="424" y="200"/>
                              <a:pt x="336" y="200"/>
                              <a:pt x="288" y="192"/>
                            </a:cubicBezTo>
                            <a:cubicBezTo>
                              <a:pt x="240" y="184"/>
                              <a:pt x="224" y="160"/>
                              <a:pt x="192" y="144"/>
                            </a:cubicBezTo>
                            <a:cubicBezTo>
                              <a:pt x="160" y="128"/>
                              <a:pt x="128" y="112"/>
                              <a:pt x="96" y="96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75" name="Oval 4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1104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76" name="Oval 4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152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77" name="Oval 4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15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78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52"/>
                        <a:ext cx="96" cy="48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79" name="Freeform 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0" name="Freeform 4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04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1" name="Freeform 4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528" cy="192"/>
                      </a:xfrm>
                      <a:custGeom>
                        <a:avLst/>
                        <a:gdLst>
                          <a:gd name="T0" fmla="*/ 0 w 528"/>
                          <a:gd name="T1" fmla="*/ 144 h 192"/>
                          <a:gd name="T2" fmla="*/ 48 w 528"/>
                          <a:gd name="T3" fmla="*/ 96 h 192"/>
                          <a:gd name="T4" fmla="*/ 144 w 528"/>
                          <a:gd name="T5" fmla="*/ 48 h 192"/>
                          <a:gd name="T6" fmla="*/ 240 w 528"/>
                          <a:gd name="T7" fmla="*/ 0 h 192"/>
                          <a:gd name="T8" fmla="*/ 432 w 528"/>
                          <a:gd name="T9" fmla="*/ 48 h 192"/>
                          <a:gd name="T10" fmla="*/ 528 w 528"/>
                          <a:gd name="T11" fmla="*/ 192 h 1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28" h="192">
                            <a:moveTo>
                              <a:pt x="0" y="144"/>
                            </a:moveTo>
                            <a:cubicBezTo>
                              <a:pt x="12" y="128"/>
                              <a:pt x="24" y="112"/>
                              <a:pt x="48" y="96"/>
                            </a:cubicBezTo>
                            <a:cubicBezTo>
                              <a:pt x="72" y="80"/>
                              <a:pt x="112" y="64"/>
                              <a:pt x="144" y="48"/>
                            </a:cubicBezTo>
                            <a:cubicBezTo>
                              <a:pt x="176" y="32"/>
                              <a:pt x="192" y="0"/>
                              <a:pt x="240" y="0"/>
                            </a:cubicBezTo>
                            <a:cubicBezTo>
                              <a:pt x="288" y="0"/>
                              <a:pt x="384" y="16"/>
                              <a:pt x="432" y="48"/>
                            </a:cubicBezTo>
                            <a:cubicBezTo>
                              <a:pt x="480" y="80"/>
                              <a:pt x="504" y="136"/>
                              <a:pt x="528" y="19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182" name="Group 438"/>
                    <p:cNvGrpSpPr>
                      <a:grpSpLocks/>
                    </p:cNvGrpSpPr>
                    <p:nvPr/>
                  </p:nvGrpSpPr>
                  <p:grpSpPr bwMode="auto">
                    <a:xfrm rot="-1291356">
                      <a:off x="1873" y="2033"/>
                      <a:ext cx="287" cy="136"/>
                      <a:chOff x="4032" y="1056"/>
                      <a:chExt cx="632" cy="248"/>
                    </a:xfrm>
                  </p:grpSpPr>
                  <p:sp>
                    <p:nvSpPr>
                      <p:cNvPr id="32183" name="Freeform 4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2" y="1104"/>
                        <a:ext cx="632" cy="200"/>
                      </a:xfrm>
                      <a:custGeom>
                        <a:avLst/>
                        <a:gdLst>
                          <a:gd name="T0" fmla="*/ 0 w 632"/>
                          <a:gd name="T1" fmla="*/ 96 h 200"/>
                          <a:gd name="T2" fmla="*/ 144 w 632"/>
                          <a:gd name="T3" fmla="*/ 96 h 200"/>
                          <a:gd name="T4" fmla="*/ 240 w 632"/>
                          <a:gd name="T5" fmla="*/ 48 h 200"/>
                          <a:gd name="T6" fmla="*/ 384 w 632"/>
                          <a:gd name="T7" fmla="*/ 0 h 200"/>
                          <a:gd name="T8" fmla="*/ 528 w 632"/>
                          <a:gd name="T9" fmla="*/ 48 h 200"/>
                          <a:gd name="T10" fmla="*/ 624 w 632"/>
                          <a:gd name="T11" fmla="*/ 144 h 200"/>
                          <a:gd name="T12" fmla="*/ 480 w 632"/>
                          <a:gd name="T13" fmla="*/ 192 h 200"/>
                          <a:gd name="T14" fmla="*/ 288 w 632"/>
                          <a:gd name="T15" fmla="*/ 192 h 200"/>
                          <a:gd name="T16" fmla="*/ 192 w 632"/>
                          <a:gd name="T17" fmla="*/ 144 h 200"/>
                          <a:gd name="T18" fmla="*/ 96 w 632"/>
                          <a:gd name="T19" fmla="*/ 96 h 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32" h="200">
                            <a:moveTo>
                              <a:pt x="0" y="96"/>
                            </a:moveTo>
                            <a:cubicBezTo>
                              <a:pt x="52" y="100"/>
                              <a:pt x="104" y="104"/>
                              <a:pt x="144" y="96"/>
                            </a:cubicBezTo>
                            <a:cubicBezTo>
                              <a:pt x="184" y="88"/>
                              <a:pt x="200" y="64"/>
                              <a:pt x="240" y="48"/>
                            </a:cubicBezTo>
                            <a:cubicBezTo>
                              <a:pt x="280" y="32"/>
                              <a:pt x="336" y="0"/>
                              <a:pt x="384" y="0"/>
                            </a:cubicBezTo>
                            <a:cubicBezTo>
                              <a:pt x="432" y="0"/>
                              <a:pt x="488" y="24"/>
                              <a:pt x="528" y="48"/>
                            </a:cubicBezTo>
                            <a:cubicBezTo>
                              <a:pt x="568" y="72"/>
                              <a:pt x="632" y="120"/>
                              <a:pt x="624" y="144"/>
                            </a:cubicBezTo>
                            <a:cubicBezTo>
                              <a:pt x="616" y="168"/>
                              <a:pt x="536" y="184"/>
                              <a:pt x="480" y="192"/>
                            </a:cubicBezTo>
                            <a:cubicBezTo>
                              <a:pt x="424" y="200"/>
                              <a:pt x="336" y="200"/>
                              <a:pt x="288" y="192"/>
                            </a:cubicBezTo>
                            <a:cubicBezTo>
                              <a:pt x="240" y="184"/>
                              <a:pt x="224" y="160"/>
                              <a:pt x="192" y="144"/>
                            </a:cubicBezTo>
                            <a:cubicBezTo>
                              <a:pt x="160" y="128"/>
                              <a:pt x="128" y="112"/>
                              <a:pt x="96" y="96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4" name="Oval 4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1104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5" name="Oval 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68" y="1152"/>
                        <a:ext cx="96" cy="9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6" name="Oval 4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15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7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52"/>
                        <a:ext cx="96" cy="48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8" name="Freeform 4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89" name="Freeform 4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1104"/>
                        <a:ext cx="144" cy="96"/>
                      </a:xfrm>
                      <a:custGeom>
                        <a:avLst/>
                        <a:gdLst>
                          <a:gd name="T0" fmla="*/ 0 w 144"/>
                          <a:gd name="T1" fmla="*/ 0 h 144"/>
                          <a:gd name="T2" fmla="*/ 48 w 144"/>
                          <a:gd name="T3" fmla="*/ 96 h 144"/>
                          <a:gd name="T4" fmla="*/ 144 w 144"/>
                          <a:gd name="T5" fmla="*/ 144 h 1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44" h="144">
                            <a:moveTo>
                              <a:pt x="0" y="0"/>
                            </a:moveTo>
                            <a:cubicBezTo>
                              <a:pt x="12" y="36"/>
                              <a:pt x="24" y="72"/>
                              <a:pt x="48" y="96"/>
                            </a:cubicBezTo>
                            <a:cubicBezTo>
                              <a:pt x="72" y="120"/>
                              <a:pt x="108" y="132"/>
                              <a:pt x="144" y="14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90" name="Freeform 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8" y="1056"/>
                        <a:ext cx="528" cy="192"/>
                      </a:xfrm>
                      <a:custGeom>
                        <a:avLst/>
                        <a:gdLst>
                          <a:gd name="T0" fmla="*/ 0 w 528"/>
                          <a:gd name="T1" fmla="*/ 144 h 192"/>
                          <a:gd name="T2" fmla="*/ 48 w 528"/>
                          <a:gd name="T3" fmla="*/ 96 h 192"/>
                          <a:gd name="T4" fmla="*/ 144 w 528"/>
                          <a:gd name="T5" fmla="*/ 48 h 192"/>
                          <a:gd name="T6" fmla="*/ 240 w 528"/>
                          <a:gd name="T7" fmla="*/ 0 h 192"/>
                          <a:gd name="T8" fmla="*/ 432 w 528"/>
                          <a:gd name="T9" fmla="*/ 48 h 192"/>
                          <a:gd name="T10" fmla="*/ 528 w 528"/>
                          <a:gd name="T11" fmla="*/ 192 h 1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28" h="192">
                            <a:moveTo>
                              <a:pt x="0" y="144"/>
                            </a:moveTo>
                            <a:cubicBezTo>
                              <a:pt x="12" y="128"/>
                              <a:pt x="24" y="112"/>
                              <a:pt x="48" y="96"/>
                            </a:cubicBezTo>
                            <a:cubicBezTo>
                              <a:pt x="72" y="80"/>
                              <a:pt x="112" y="64"/>
                              <a:pt x="144" y="48"/>
                            </a:cubicBezTo>
                            <a:cubicBezTo>
                              <a:pt x="176" y="32"/>
                              <a:pt x="192" y="0"/>
                              <a:pt x="240" y="0"/>
                            </a:cubicBezTo>
                            <a:cubicBezTo>
                              <a:pt x="288" y="0"/>
                              <a:pt x="384" y="16"/>
                              <a:pt x="432" y="48"/>
                            </a:cubicBezTo>
                            <a:cubicBezTo>
                              <a:pt x="480" y="80"/>
                              <a:pt x="504" y="136"/>
                              <a:pt x="528" y="19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191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440" y="1872"/>
                      <a:ext cx="104" cy="528"/>
                    </a:xfrm>
                    <a:custGeom>
                      <a:avLst/>
                      <a:gdLst>
                        <a:gd name="T0" fmla="*/ 56 w 104"/>
                        <a:gd name="T1" fmla="*/ 0 h 528"/>
                        <a:gd name="T2" fmla="*/ 8 w 104"/>
                        <a:gd name="T3" fmla="*/ 96 h 528"/>
                        <a:gd name="T4" fmla="*/ 8 w 104"/>
                        <a:gd name="T5" fmla="*/ 240 h 528"/>
                        <a:gd name="T6" fmla="*/ 56 w 104"/>
                        <a:gd name="T7" fmla="*/ 336 h 528"/>
                        <a:gd name="T8" fmla="*/ 104 w 104"/>
                        <a:gd name="T9" fmla="*/ 432 h 528"/>
                        <a:gd name="T10" fmla="*/ 56 w 104"/>
                        <a:gd name="T11" fmla="*/ 480 h 528"/>
                        <a:gd name="T12" fmla="*/ 8 w 104"/>
                        <a:gd name="T13" fmla="*/ 528 h 5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4" h="528">
                          <a:moveTo>
                            <a:pt x="56" y="0"/>
                          </a:moveTo>
                          <a:cubicBezTo>
                            <a:pt x="36" y="28"/>
                            <a:pt x="16" y="56"/>
                            <a:pt x="8" y="96"/>
                          </a:cubicBezTo>
                          <a:cubicBezTo>
                            <a:pt x="0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40" y="304"/>
                            <a:pt x="56" y="336"/>
                          </a:cubicBezTo>
                          <a:cubicBezTo>
                            <a:pt x="72" y="368"/>
                            <a:pt x="104" y="408"/>
                            <a:pt x="104" y="432"/>
                          </a:cubicBezTo>
                          <a:cubicBezTo>
                            <a:pt x="104" y="456"/>
                            <a:pt x="72" y="464"/>
                            <a:pt x="56" y="480"/>
                          </a:cubicBezTo>
                          <a:cubicBezTo>
                            <a:pt x="40" y="496"/>
                            <a:pt x="24" y="512"/>
                            <a:pt x="8" y="5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prstShdw prst="shdw18" dist="17961" dir="13500000">
                        <a:schemeClr val="tx1">
                          <a:gamma/>
                          <a:shade val="60000"/>
                          <a:invGamma/>
                        </a:schemeClr>
                      </a:prst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192" name="Group 448"/>
                    <p:cNvGrpSpPr>
                      <a:grpSpLocks/>
                    </p:cNvGrpSpPr>
                    <p:nvPr/>
                  </p:nvGrpSpPr>
                  <p:grpSpPr bwMode="auto">
                    <a:xfrm rot="546232">
                      <a:off x="2400" y="2448"/>
                      <a:ext cx="192" cy="144"/>
                      <a:chOff x="4171" y="1807"/>
                      <a:chExt cx="519" cy="369"/>
                    </a:xfrm>
                  </p:grpSpPr>
                  <p:sp>
                    <p:nvSpPr>
                      <p:cNvPr id="32193" name="Freeform 4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1" y="1807"/>
                        <a:ext cx="519" cy="333"/>
                      </a:xfrm>
                      <a:custGeom>
                        <a:avLst/>
                        <a:gdLst>
                          <a:gd name="T0" fmla="*/ 35 w 519"/>
                          <a:gd name="T1" fmla="*/ 332 h 333"/>
                          <a:gd name="T2" fmla="*/ 53 w 519"/>
                          <a:gd name="T3" fmla="*/ 250 h 333"/>
                          <a:gd name="T4" fmla="*/ 97 w 519"/>
                          <a:gd name="T5" fmla="*/ 136 h 333"/>
                          <a:gd name="T6" fmla="*/ 192 w 519"/>
                          <a:gd name="T7" fmla="*/ 121 h 333"/>
                          <a:gd name="T8" fmla="*/ 246 w 519"/>
                          <a:gd name="T9" fmla="*/ 162 h 333"/>
                          <a:gd name="T10" fmla="*/ 232 w 519"/>
                          <a:gd name="T11" fmla="*/ 67 h 333"/>
                          <a:gd name="T12" fmla="*/ 320 w 519"/>
                          <a:gd name="T13" fmla="*/ 5 h 333"/>
                          <a:gd name="T14" fmla="*/ 422 w 519"/>
                          <a:gd name="T15" fmla="*/ 38 h 333"/>
                          <a:gd name="T16" fmla="*/ 517 w 519"/>
                          <a:gd name="T17" fmla="*/ 23 h 333"/>
                          <a:gd name="T18" fmla="*/ 436 w 519"/>
                          <a:gd name="T19" fmla="*/ 133 h 333"/>
                          <a:gd name="T20" fmla="*/ 261 w 519"/>
                          <a:gd name="T21" fmla="*/ 256 h 333"/>
                          <a:gd name="T22" fmla="*/ 35 w 519"/>
                          <a:gd name="T23" fmla="*/ 332 h 3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519" h="333">
                            <a:moveTo>
                              <a:pt x="35" y="332"/>
                            </a:moveTo>
                            <a:cubicBezTo>
                              <a:pt x="0" y="331"/>
                              <a:pt x="43" y="283"/>
                              <a:pt x="53" y="250"/>
                            </a:cubicBezTo>
                            <a:cubicBezTo>
                              <a:pt x="63" y="217"/>
                              <a:pt x="74" y="158"/>
                              <a:pt x="97" y="136"/>
                            </a:cubicBezTo>
                            <a:cubicBezTo>
                              <a:pt x="120" y="114"/>
                              <a:pt x="167" y="117"/>
                              <a:pt x="192" y="121"/>
                            </a:cubicBezTo>
                            <a:cubicBezTo>
                              <a:pt x="217" y="126"/>
                              <a:pt x="240" y="171"/>
                              <a:pt x="246" y="162"/>
                            </a:cubicBezTo>
                            <a:cubicBezTo>
                              <a:pt x="253" y="152"/>
                              <a:pt x="220" y="93"/>
                              <a:pt x="232" y="67"/>
                            </a:cubicBezTo>
                            <a:cubicBezTo>
                              <a:pt x="244" y="41"/>
                              <a:pt x="288" y="10"/>
                              <a:pt x="320" y="5"/>
                            </a:cubicBezTo>
                            <a:cubicBezTo>
                              <a:pt x="351" y="0"/>
                              <a:pt x="389" y="35"/>
                              <a:pt x="422" y="38"/>
                            </a:cubicBezTo>
                            <a:cubicBezTo>
                              <a:pt x="455" y="41"/>
                              <a:pt x="514" y="7"/>
                              <a:pt x="517" y="23"/>
                            </a:cubicBezTo>
                            <a:cubicBezTo>
                              <a:pt x="519" y="39"/>
                              <a:pt x="479" y="94"/>
                              <a:pt x="436" y="133"/>
                            </a:cubicBezTo>
                            <a:cubicBezTo>
                              <a:pt x="394" y="171"/>
                              <a:pt x="328" y="223"/>
                              <a:pt x="261" y="256"/>
                            </a:cubicBezTo>
                            <a:cubicBezTo>
                              <a:pt x="194" y="289"/>
                              <a:pt x="70" y="333"/>
                              <a:pt x="35" y="33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rgbClr val="FF00FF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94" name="Freeform 4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6" y="1888"/>
                        <a:ext cx="398" cy="288"/>
                      </a:xfrm>
                      <a:custGeom>
                        <a:avLst/>
                        <a:gdLst>
                          <a:gd name="T0" fmla="*/ 16 w 398"/>
                          <a:gd name="T1" fmla="*/ 224 h 288"/>
                          <a:gd name="T2" fmla="*/ 112 w 398"/>
                          <a:gd name="T3" fmla="*/ 272 h 288"/>
                          <a:gd name="T4" fmla="*/ 178 w 398"/>
                          <a:gd name="T5" fmla="*/ 288 h 288"/>
                          <a:gd name="T6" fmla="*/ 256 w 398"/>
                          <a:gd name="T7" fmla="*/ 272 h 288"/>
                          <a:gd name="T8" fmla="*/ 297 w 398"/>
                          <a:gd name="T9" fmla="*/ 233 h 288"/>
                          <a:gd name="T10" fmla="*/ 352 w 398"/>
                          <a:gd name="T11" fmla="*/ 224 h 288"/>
                          <a:gd name="T12" fmla="*/ 389 w 398"/>
                          <a:gd name="T13" fmla="*/ 142 h 288"/>
                          <a:gd name="T14" fmla="*/ 379 w 398"/>
                          <a:gd name="T15" fmla="*/ 96 h 288"/>
                          <a:gd name="T16" fmla="*/ 370 w 398"/>
                          <a:gd name="T17" fmla="*/ 5 h 288"/>
                          <a:gd name="T18" fmla="*/ 208 w 398"/>
                          <a:gd name="T19" fmla="*/ 128 h 288"/>
                          <a:gd name="T20" fmla="*/ 16 w 398"/>
                          <a:gd name="T21" fmla="*/ 224 h 28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98" h="288">
                            <a:moveTo>
                              <a:pt x="16" y="224"/>
                            </a:moveTo>
                            <a:cubicBezTo>
                              <a:pt x="0" y="248"/>
                              <a:pt x="85" y="261"/>
                              <a:pt x="112" y="272"/>
                            </a:cubicBezTo>
                            <a:cubicBezTo>
                              <a:pt x="139" y="283"/>
                              <a:pt x="154" y="288"/>
                              <a:pt x="178" y="288"/>
                            </a:cubicBezTo>
                            <a:cubicBezTo>
                              <a:pt x="202" y="288"/>
                              <a:pt x="236" y="281"/>
                              <a:pt x="256" y="272"/>
                            </a:cubicBezTo>
                            <a:cubicBezTo>
                              <a:pt x="276" y="263"/>
                              <a:pt x="281" y="241"/>
                              <a:pt x="297" y="233"/>
                            </a:cubicBezTo>
                            <a:cubicBezTo>
                              <a:pt x="313" y="225"/>
                              <a:pt x="337" y="239"/>
                              <a:pt x="352" y="224"/>
                            </a:cubicBezTo>
                            <a:cubicBezTo>
                              <a:pt x="367" y="209"/>
                              <a:pt x="384" y="163"/>
                              <a:pt x="389" y="142"/>
                            </a:cubicBezTo>
                            <a:cubicBezTo>
                              <a:pt x="394" y="121"/>
                              <a:pt x="382" y="119"/>
                              <a:pt x="379" y="96"/>
                            </a:cubicBezTo>
                            <a:cubicBezTo>
                              <a:pt x="376" y="73"/>
                              <a:pt x="398" y="0"/>
                              <a:pt x="370" y="5"/>
                            </a:cubicBezTo>
                            <a:cubicBezTo>
                              <a:pt x="342" y="10"/>
                              <a:pt x="267" y="92"/>
                              <a:pt x="208" y="128"/>
                            </a:cubicBezTo>
                            <a:cubicBezTo>
                              <a:pt x="149" y="164"/>
                              <a:pt x="32" y="200"/>
                              <a:pt x="16" y="224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FF0000"/>
                          </a:gs>
                          <a:gs pos="100000">
                            <a:srgbClr val="FF00FF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prstShdw prst="shdw18" dist="17961" dir="13500000">
                          <a:schemeClr val="tx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32195" name="Freeform 451"/>
              <p:cNvSpPr>
                <a:spLocks/>
              </p:cNvSpPr>
              <p:nvPr/>
            </p:nvSpPr>
            <p:spPr bwMode="auto">
              <a:xfrm>
                <a:off x="2400" y="768"/>
                <a:ext cx="490" cy="892"/>
              </a:xfrm>
              <a:custGeom>
                <a:avLst/>
                <a:gdLst>
                  <a:gd name="T0" fmla="*/ 490 w 490"/>
                  <a:gd name="T1" fmla="*/ 5 h 892"/>
                  <a:gd name="T2" fmla="*/ 307 w 490"/>
                  <a:gd name="T3" fmla="*/ 33 h 892"/>
                  <a:gd name="T4" fmla="*/ 188 w 490"/>
                  <a:gd name="T5" fmla="*/ 106 h 892"/>
                  <a:gd name="T6" fmla="*/ 51 w 490"/>
                  <a:gd name="T7" fmla="*/ 298 h 892"/>
                  <a:gd name="T8" fmla="*/ 5 w 490"/>
                  <a:gd name="T9" fmla="*/ 426 h 892"/>
                  <a:gd name="T10" fmla="*/ 19 w 490"/>
                  <a:gd name="T11" fmla="*/ 620 h 892"/>
                  <a:gd name="T12" fmla="*/ 115 w 490"/>
                  <a:gd name="T13" fmla="*/ 860 h 892"/>
                  <a:gd name="T14" fmla="*/ 211 w 490"/>
                  <a:gd name="T15" fmla="*/ 812 h 892"/>
                  <a:gd name="T16" fmla="*/ 163 w 490"/>
                  <a:gd name="T17" fmla="*/ 716 h 892"/>
                  <a:gd name="T18" fmla="*/ 115 w 490"/>
                  <a:gd name="T19" fmla="*/ 524 h 892"/>
                  <a:gd name="T20" fmla="*/ 163 w 490"/>
                  <a:gd name="T21" fmla="*/ 380 h 892"/>
                  <a:gd name="T22" fmla="*/ 270 w 490"/>
                  <a:gd name="T23" fmla="*/ 197 h 892"/>
                  <a:gd name="T24" fmla="*/ 353 w 490"/>
                  <a:gd name="T25" fmla="*/ 124 h 892"/>
                  <a:gd name="T26" fmla="*/ 371 w 490"/>
                  <a:gd name="T27" fmla="*/ 69 h 892"/>
                  <a:gd name="T28" fmla="*/ 490 w 490"/>
                  <a:gd name="T29" fmla="*/ 5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0" h="892">
                    <a:moveTo>
                      <a:pt x="490" y="5"/>
                    </a:moveTo>
                    <a:cubicBezTo>
                      <a:pt x="476" y="0"/>
                      <a:pt x="357" y="16"/>
                      <a:pt x="307" y="33"/>
                    </a:cubicBezTo>
                    <a:cubicBezTo>
                      <a:pt x="257" y="50"/>
                      <a:pt x="230" y="62"/>
                      <a:pt x="188" y="106"/>
                    </a:cubicBezTo>
                    <a:cubicBezTo>
                      <a:pt x="146" y="150"/>
                      <a:pt x="81" y="245"/>
                      <a:pt x="51" y="298"/>
                    </a:cubicBezTo>
                    <a:cubicBezTo>
                      <a:pt x="21" y="351"/>
                      <a:pt x="10" y="372"/>
                      <a:pt x="5" y="426"/>
                    </a:cubicBezTo>
                    <a:cubicBezTo>
                      <a:pt x="0" y="480"/>
                      <a:pt x="1" y="548"/>
                      <a:pt x="19" y="620"/>
                    </a:cubicBezTo>
                    <a:cubicBezTo>
                      <a:pt x="37" y="692"/>
                      <a:pt x="83" y="828"/>
                      <a:pt x="115" y="860"/>
                    </a:cubicBezTo>
                    <a:cubicBezTo>
                      <a:pt x="147" y="892"/>
                      <a:pt x="203" y="836"/>
                      <a:pt x="211" y="812"/>
                    </a:cubicBezTo>
                    <a:cubicBezTo>
                      <a:pt x="219" y="788"/>
                      <a:pt x="179" y="764"/>
                      <a:pt x="163" y="716"/>
                    </a:cubicBezTo>
                    <a:cubicBezTo>
                      <a:pt x="147" y="668"/>
                      <a:pt x="115" y="580"/>
                      <a:pt x="115" y="524"/>
                    </a:cubicBezTo>
                    <a:cubicBezTo>
                      <a:pt x="115" y="468"/>
                      <a:pt x="137" y="434"/>
                      <a:pt x="163" y="380"/>
                    </a:cubicBezTo>
                    <a:cubicBezTo>
                      <a:pt x="189" y="326"/>
                      <a:pt x="238" y="240"/>
                      <a:pt x="270" y="197"/>
                    </a:cubicBezTo>
                    <a:cubicBezTo>
                      <a:pt x="302" y="154"/>
                      <a:pt x="336" y="145"/>
                      <a:pt x="353" y="124"/>
                    </a:cubicBezTo>
                    <a:cubicBezTo>
                      <a:pt x="370" y="103"/>
                      <a:pt x="348" y="89"/>
                      <a:pt x="371" y="69"/>
                    </a:cubicBezTo>
                    <a:cubicBezTo>
                      <a:pt x="394" y="49"/>
                      <a:pt x="465" y="18"/>
                      <a:pt x="49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6" name="Freeform 452"/>
              <p:cNvSpPr>
                <a:spLocks/>
              </p:cNvSpPr>
              <p:nvPr/>
            </p:nvSpPr>
            <p:spPr bwMode="auto">
              <a:xfrm>
                <a:off x="2509" y="768"/>
                <a:ext cx="387" cy="893"/>
              </a:xfrm>
              <a:custGeom>
                <a:avLst/>
                <a:gdLst>
                  <a:gd name="T0" fmla="*/ 371 w 387"/>
                  <a:gd name="T1" fmla="*/ 0 h 893"/>
                  <a:gd name="T2" fmla="*/ 179 w 387"/>
                  <a:gd name="T3" fmla="*/ 144 h 893"/>
                  <a:gd name="T4" fmla="*/ 88 w 387"/>
                  <a:gd name="T5" fmla="*/ 274 h 893"/>
                  <a:gd name="T6" fmla="*/ 33 w 387"/>
                  <a:gd name="T7" fmla="*/ 430 h 893"/>
                  <a:gd name="T8" fmla="*/ 14 w 387"/>
                  <a:gd name="T9" fmla="*/ 567 h 893"/>
                  <a:gd name="T10" fmla="*/ 115 w 387"/>
                  <a:gd name="T11" fmla="*/ 823 h 893"/>
                  <a:gd name="T12" fmla="*/ 344 w 387"/>
                  <a:gd name="T13" fmla="*/ 146 h 893"/>
                  <a:gd name="T14" fmla="*/ 371 w 387"/>
                  <a:gd name="T15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7" h="893">
                    <a:moveTo>
                      <a:pt x="371" y="0"/>
                    </a:moveTo>
                    <a:cubicBezTo>
                      <a:pt x="347" y="0"/>
                      <a:pt x="226" y="98"/>
                      <a:pt x="179" y="144"/>
                    </a:cubicBezTo>
                    <a:cubicBezTo>
                      <a:pt x="132" y="190"/>
                      <a:pt x="112" y="226"/>
                      <a:pt x="88" y="274"/>
                    </a:cubicBezTo>
                    <a:cubicBezTo>
                      <a:pt x="64" y="322"/>
                      <a:pt x="45" y="381"/>
                      <a:pt x="33" y="430"/>
                    </a:cubicBezTo>
                    <a:cubicBezTo>
                      <a:pt x="21" y="479"/>
                      <a:pt x="0" y="502"/>
                      <a:pt x="14" y="567"/>
                    </a:cubicBezTo>
                    <a:cubicBezTo>
                      <a:pt x="28" y="632"/>
                      <a:pt x="60" y="893"/>
                      <a:pt x="115" y="823"/>
                    </a:cubicBezTo>
                    <a:cubicBezTo>
                      <a:pt x="170" y="753"/>
                      <a:pt x="301" y="283"/>
                      <a:pt x="344" y="146"/>
                    </a:cubicBezTo>
                    <a:cubicBezTo>
                      <a:pt x="387" y="9"/>
                      <a:pt x="366" y="30"/>
                      <a:pt x="37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197" name="Group 453"/>
              <p:cNvGrpSpPr>
                <a:grpSpLocks/>
              </p:cNvGrpSpPr>
              <p:nvPr/>
            </p:nvGrpSpPr>
            <p:grpSpPr bwMode="auto">
              <a:xfrm>
                <a:off x="2352" y="960"/>
                <a:ext cx="2016" cy="3407"/>
                <a:chOff x="2304" y="864"/>
                <a:chExt cx="2304" cy="3407"/>
              </a:xfrm>
            </p:grpSpPr>
            <p:grpSp>
              <p:nvGrpSpPr>
                <p:cNvPr id="32198" name="Group 454"/>
                <p:cNvGrpSpPr>
                  <a:grpSpLocks/>
                </p:cNvGrpSpPr>
                <p:nvPr/>
              </p:nvGrpSpPr>
              <p:grpSpPr bwMode="auto">
                <a:xfrm>
                  <a:off x="2304" y="864"/>
                  <a:ext cx="2304" cy="3407"/>
                  <a:chOff x="2160" y="864"/>
                  <a:chExt cx="3244" cy="3407"/>
                </a:xfrm>
              </p:grpSpPr>
              <p:sp>
                <p:nvSpPr>
                  <p:cNvPr id="32199" name="Freeform 455"/>
                  <p:cNvSpPr>
                    <a:spLocks/>
                  </p:cNvSpPr>
                  <p:nvPr/>
                </p:nvSpPr>
                <p:spPr bwMode="auto">
                  <a:xfrm>
                    <a:off x="2496" y="2448"/>
                    <a:ext cx="1447" cy="1823"/>
                  </a:xfrm>
                  <a:custGeom>
                    <a:avLst/>
                    <a:gdLst>
                      <a:gd name="T0" fmla="*/ 40 w 1447"/>
                      <a:gd name="T1" fmla="*/ 56 h 1823"/>
                      <a:gd name="T2" fmla="*/ 136 w 1447"/>
                      <a:gd name="T3" fmla="*/ 296 h 1823"/>
                      <a:gd name="T4" fmla="*/ 376 w 1447"/>
                      <a:gd name="T5" fmla="*/ 584 h 1823"/>
                      <a:gd name="T6" fmla="*/ 760 w 1447"/>
                      <a:gd name="T7" fmla="*/ 1208 h 1823"/>
                      <a:gd name="T8" fmla="*/ 1336 w 1447"/>
                      <a:gd name="T9" fmla="*/ 1736 h 1823"/>
                      <a:gd name="T10" fmla="*/ 1424 w 1447"/>
                      <a:gd name="T11" fmla="*/ 1728 h 1823"/>
                      <a:gd name="T12" fmla="*/ 1336 w 1447"/>
                      <a:gd name="T13" fmla="*/ 1688 h 1823"/>
                      <a:gd name="T14" fmla="*/ 1096 w 1447"/>
                      <a:gd name="T15" fmla="*/ 1256 h 1823"/>
                      <a:gd name="T16" fmla="*/ 952 w 1447"/>
                      <a:gd name="T17" fmla="*/ 872 h 1823"/>
                      <a:gd name="T18" fmla="*/ 712 w 1447"/>
                      <a:gd name="T19" fmla="*/ 344 h 1823"/>
                      <a:gd name="T20" fmla="*/ 328 w 1447"/>
                      <a:gd name="T21" fmla="*/ 104 h 1823"/>
                      <a:gd name="T22" fmla="*/ 40 w 1447"/>
                      <a:gd name="T23" fmla="*/ 8 h 1823"/>
                      <a:gd name="T24" fmla="*/ 88 w 1447"/>
                      <a:gd name="T25" fmla="*/ 152 h 18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47" h="1823">
                        <a:moveTo>
                          <a:pt x="40" y="56"/>
                        </a:moveTo>
                        <a:cubicBezTo>
                          <a:pt x="60" y="132"/>
                          <a:pt x="80" y="208"/>
                          <a:pt x="136" y="296"/>
                        </a:cubicBezTo>
                        <a:cubicBezTo>
                          <a:pt x="192" y="384"/>
                          <a:pt x="272" y="432"/>
                          <a:pt x="376" y="584"/>
                        </a:cubicBezTo>
                        <a:cubicBezTo>
                          <a:pt x="480" y="736"/>
                          <a:pt x="600" y="1016"/>
                          <a:pt x="760" y="1208"/>
                        </a:cubicBezTo>
                        <a:cubicBezTo>
                          <a:pt x="920" y="1400"/>
                          <a:pt x="1225" y="1649"/>
                          <a:pt x="1336" y="1736"/>
                        </a:cubicBezTo>
                        <a:cubicBezTo>
                          <a:pt x="1447" y="1823"/>
                          <a:pt x="1424" y="1736"/>
                          <a:pt x="1424" y="1728"/>
                        </a:cubicBezTo>
                        <a:cubicBezTo>
                          <a:pt x="1424" y="1720"/>
                          <a:pt x="1391" y="1767"/>
                          <a:pt x="1336" y="1688"/>
                        </a:cubicBezTo>
                        <a:cubicBezTo>
                          <a:pt x="1281" y="1609"/>
                          <a:pt x="1160" y="1392"/>
                          <a:pt x="1096" y="1256"/>
                        </a:cubicBezTo>
                        <a:cubicBezTo>
                          <a:pt x="1032" y="1120"/>
                          <a:pt x="1016" y="1024"/>
                          <a:pt x="952" y="872"/>
                        </a:cubicBezTo>
                        <a:cubicBezTo>
                          <a:pt x="888" y="720"/>
                          <a:pt x="816" y="472"/>
                          <a:pt x="712" y="344"/>
                        </a:cubicBezTo>
                        <a:cubicBezTo>
                          <a:pt x="608" y="216"/>
                          <a:pt x="440" y="160"/>
                          <a:pt x="328" y="104"/>
                        </a:cubicBezTo>
                        <a:cubicBezTo>
                          <a:pt x="216" y="48"/>
                          <a:pt x="80" y="0"/>
                          <a:pt x="40" y="8"/>
                        </a:cubicBezTo>
                        <a:cubicBezTo>
                          <a:pt x="0" y="16"/>
                          <a:pt x="44" y="84"/>
                          <a:pt x="88" y="152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00" name="Freeform 456"/>
                  <p:cNvSpPr>
                    <a:spLocks/>
                  </p:cNvSpPr>
                  <p:nvPr/>
                </p:nvSpPr>
                <p:spPr bwMode="auto">
                  <a:xfrm>
                    <a:off x="4080" y="3179"/>
                    <a:ext cx="1293" cy="973"/>
                  </a:xfrm>
                  <a:custGeom>
                    <a:avLst/>
                    <a:gdLst>
                      <a:gd name="T0" fmla="*/ 160 w 1293"/>
                      <a:gd name="T1" fmla="*/ 917 h 973"/>
                      <a:gd name="T2" fmla="*/ 592 w 1293"/>
                      <a:gd name="T3" fmla="*/ 725 h 973"/>
                      <a:gd name="T4" fmla="*/ 976 w 1293"/>
                      <a:gd name="T5" fmla="*/ 485 h 973"/>
                      <a:gd name="T6" fmla="*/ 1200 w 1293"/>
                      <a:gd name="T7" fmla="*/ 277 h 973"/>
                      <a:gd name="T8" fmla="*/ 1256 w 1293"/>
                      <a:gd name="T9" fmla="*/ 29 h 973"/>
                      <a:gd name="T10" fmla="*/ 976 w 1293"/>
                      <a:gd name="T11" fmla="*/ 101 h 973"/>
                      <a:gd name="T12" fmla="*/ 400 w 1293"/>
                      <a:gd name="T13" fmla="*/ 149 h 973"/>
                      <a:gd name="T14" fmla="*/ 160 w 1293"/>
                      <a:gd name="T15" fmla="*/ 533 h 973"/>
                      <a:gd name="T16" fmla="*/ 16 w 1293"/>
                      <a:gd name="T17" fmla="*/ 917 h 973"/>
                      <a:gd name="T18" fmla="*/ 256 w 1293"/>
                      <a:gd name="T19" fmla="*/ 869 h 9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93" h="973">
                        <a:moveTo>
                          <a:pt x="160" y="917"/>
                        </a:moveTo>
                        <a:cubicBezTo>
                          <a:pt x="308" y="857"/>
                          <a:pt x="456" y="797"/>
                          <a:pt x="592" y="725"/>
                        </a:cubicBezTo>
                        <a:cubicBezTo>
                          <a:pt x="728" y="653"/>
                          <a:pt x="875" y="560"/>
                          <a:pt x="976" y="485"/>
                        </a:cubicBezTo>
                        <a:cubicBezTo>
                          <a:pt x="1077" y="410"/>
                          <a:pt x="1153" y="353"/>
                          <a:pt x="1200" y="277"/>
                        </a:cubicBezTo>
                        <a:cubicBezTo>
                          <a:pt x="1247" y="201"/>
                          <a:pt x="1293" y="58"/>
                          <a:pt x="1256" y="29"/>
                        </a:cubicBezTo>
                        <a:cubicBezTo>
                          <a:pt x="1219" y="0"/>
                          <a:pt x="1119" y="81"/>
                          <a:pt x="976" y="101"/>
                        </a:cubicBezTo>
                        <a:cubicBezTo>
                          <a:pt x="833" y="121"/>
                          <a:pt x="536" y="77"/>
                          <a:pt x="400" y="149"/>
                        </a:cubicBezTo>
                        <a:cubicBezTo>
                          <a:pt x="264" y="221"/>
                          <a:pt x="224" y="405"/>
                          <a:pt x="160" y="533"/>
                        </a:cubicBezTo>
                        <a:cubicBezTo>
                          <a:pt x="96" y="661"/>
                          <a:pt x="0" y="861"/>
                          <a:pt x="16" y="917"/>
                        </a:cubicBezTo>
                        <a:cubicBezTo>
                          <a:pt x="32" y="973"/>
                          <a:pt x="144" y="921"/>
                          <a:pt x="256" y="869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01" name="Freeform 457"/>
                  <p:cNvSpPr>
                    <a:spLocks/>
                  </p:cNvSpPr>
                  <p:nvPr/>
                </p:nvSpPr>
                <p:spPr bwMode="auto">
                  <a:xfrm>
                    <a:off x="2160" y="864"/>
                    <a:ext cx="1152" cy="2496"/>
                  </a:xfrm>
                  <a:custGeom>
                    <a:avLst/>
                    <a:gdLst>
                      <a:gd name="T0" fmla="*/ 736 w 1504"/>
                      <a:gd name="T1" fmla="*/ 112 h 2872"/>
                      <a:gd name="T2" fmla="*/ 1408 w 1504"/>
                      <a:gd name="T3" fmla="*/ 928 h 2872"/>
                      <a:gd name="T4" fmla="*/ 1312 w 1504"/>
                      <a:gd name="T5" fmla="*/ 1408 h 2872"/>
                      <a:gd name="T6" fmla="*/ 832 w 1504"/>
                      <a:gd name="T7" fmla="*/ 2080 h 2872"/>
                      <a:gd name="T8" fmla="*/ 688 w 1504"/>
                      <a:gd name="T9" fmla="*/ 2272 h 2872"/>
                      <a:gd name="T10" fmla="*/ 640 w 1504"/>
                      <a:gd name="T11" fmla="*/ 2464 h 2872"/>
                      <a:gd name="T12" fmla="*/ 574 w 1504"/>
                      <a:gd name="T13" fmla="*/ 2645 h 2872"/>
                      <a:gd name="T14" fmla="*/ 537 w 1504"/>
                      <a:gd name="T15" fmla="*/ 2608 h 2872"/>
                      <a:gd name="T16" fmla="*/ 544 w 1504"/>
                      <a:gd name="T17" fmla="*/ 2512 h 2872"/>
                      <a:gd name="T18" fmla="*/ 555 w 1504"/>
                      <a:gd name="T19" fmla="*/ 2443 h 2872"/>
                      <a:gd name="T20" fmla="*/ 496 w 1504"/>
                      <a:gd name="T21" fmla="*/ 2512 h 2872"/>
                      <a:gd name="T22" fmla="*/ 400 w 1504"/>
                      <a:gd name="T23" fmla="*/ 2656 h 2872"/>
                      <a:gd name="T24" fmla="*/ 208 w 1504"/>
                      <a:gd name="T25" fmla="*/ 2848 h 2872"/>
                      <a:gd name="T26" fmla="*/ 208 w 1504"/>
                      <a:gd name="T27" fmla="*/ 2800 h 2872"/>
                      <a:gd name="T28" fmla="*/ 256 w 1504"/>
                      <a:gd name="T29" fmla="*/ 2704 h 2872"/>
                      <a:gd name="T30" fmla="*/ 373 w 1504"/>
                      <a:gd name="T31" fmla="*/ 2535 h 2872"/>
                      <a:gd name="T32" fmla="*/ 409 w 1504"/>
                      <a:gd name="T33" fmla="*/ 2443 h 2872"/>
                      <a:gd name="T34" fmla="*/ 352 w 1504"/>
                      <a:gd name="T35" fmla="*/ 2512 h 2872"/>
                      <a:gd name="T36" fmla="*/ 160 w 1504"/>
                      <a:gd name="T37" fmla="*/ 2752 h 2872"/>
                      <a:gd name="T38" fmla="*/ 98 w 1504"/>
                      <a:gd name="T39" fmla="*/ 2809 h 2872"/>
                      <a:gd name="T40" fmla="*/ 64 w 1504"/>
                      <a:gd name="T41" fmla="*/ 2752 h 2872"/>
                      <a:gd name="T42" fmla="*/ 272 w 1504"/>
                      <a:gd name="T43" fmla="*/ 2425 h 2872"/>
                      <a:gd name="T44" fmla="*/ 281 w 1504"/>
                      <a:gd name="T45" fmla="*/ 2379 h 2872"/>
                      <a:gd name="T46" fmla="*/ 263 w 1504"/>
                      <a:gd name="T47" fmla="*/ 2443 h 2872"/>
                      <a:gd name="T48" fmla="*/ 208 w 1504"/>
                      <a:gd name="T49" fmla="*/ 2512 h 2872"/>
                      <a:gd name="T50" fmla="*/ 64 w 1504"/>
                      <a:gd name="T51" fmla="*/ 2704 h 2872"/>
                      <a:gd name="T52" fmla="*/ 16 w 1504"/>
                      <a:gd name="T53" fmla="*/ 2656 h 2872"/>
                      <a:gd name="T54" fmla="*/ 160 w 1504"/>
                      <a:gd name="T55" fmla="*/ 2416 h 2872"/>
                      <a:gd name="T56" fmla="*/ 208 w 1504"/>
                      <a:gd name="T57" fmla="*/ 2272 h 2872"/>
                      <a:gd name="T58" fmla="*/ 112 w 1504"/>
                      <a:gd name="T59" fmla="*/ 2320 h 2872"/>
                      <a:gd name="T60" fmla="*/ 62 w 1504"/>
                      <a:gd name="T61" fmla="*/ 2343 h 2872"/>
                      <a:gd name="T62" fmla="*/ 34 w 1504"/>
                      <a:gd name="T63" fmla="*/ 2370 h 2872"/>
                      <a:gd name="T64" fmla="*/ 80 w 1504"/>
                      <a:gd name="T65" fmla="*/ 2379 h 2872"/>
                      <a:gd name="T66" fmla="*/ 7 w 1504"/>
                      <a:gd name="T67" fmla="*/ 2361 h 2872"/>
                      <a:gd name="T68" fmla="*/ 62 w 1504"/>
                      <a:gd name="T69" fmla="*/ 2288 h 2872"/>
                      <a:gd name="T70" fmla="*/ 208 w 1504"/>
                      <a:gd name="T71" fmla="*/ 2160 h 2872"/>
                      <a:gd name="T72" fmla="*/ 491 w 1504"/>
                      <a:gd name="T73" fmla="*/ 2005 h 2872"/>
                      <a:gd name="T74" fmla="*/ 640 w 1504"/>
                      <a:gd name="T75" fmla="*/ 1936 h 2872"/>
                      <a:gd name="T76" fmla="*/ 784 w 1504"/>
                      <a:gd name="T77" fmla="*/ 1696 h 2872"/>
                      <a:gd name="T78" fmla="*/ 1072 w 1504"/>
                      <a:gd name="T79" fmla="*/ 1168 h 2872"/>
                      <a:gd name="T80" fmla="*/ 1024 w 1504"/>
                      <a:gd name="T81" fmla="*/ 1024 h 2872"/>
                      <a:gd name="T82" fmla="*/ 848 w 1504"/>
                      <a:gd name="T83" fmla="*/ 843 h 2872"/>
                      <a:gd name="T84" fmla="*/ 683 w 1504"/>
                      <a:gd name="T85" fmla="*/ 688 h 2872"/>
                      <a:gd name="T86" fmla="*/ 565 w 1504"/>
                      <a:gd name="T87" fmla="*/ 514 h 2872"/>
                      <a:gd name="T88" fmla="*/ 544 w 1504"/>
                      <a:gd name="T89" fmla="*/ 400 h 2872"/>
                      <a:gd name="T90" fmla="*/ 592 w 1504"/>
                      <a:gd name="T91" fmla="*/ 256 h 2872"/>
                      <a:gd name="T92" fmla="*/ 736 w 1504"/>
                      <a:gd name="T93" fmla="*/ 112 h 2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504" h="2872">
                        <a:moveTo>
                          <a:pt x="736" y="112"/>
                        </a:moveTo>
                        <a:cubicBezTo>
                          <a:pt x="872" y="224"/>
                          <a:pt x="1312" y="712"/>
                          <a:pt x="1408" y="928"/>
                        </a:cubicBezTo>
                        <a:cubicBezTo>
                          <a:pt x="1504" y="1144"/>
                          <a:pt x="1408" y="1216"/>
                          <a:pt x="1312" y="1408"/>
                        </a:cubicBezTo>
                        <a:cubicBezTo>
                          <a:pt x="1216" y="1600"/>
                          <a:pt x="936" y="1936"/>
                          <a:pt x="832" y="2080"/>
                        </a:cubicBezTo>
                        <a:cubicBezTo>
                          <a:pt x="728" y="2224"/>
                          <a:pt x="720" y="2208"/>
                          <a:pt x="688" y="2272"/>
                        </a:cubicBezTo>
                        <a:cubicBezTo>
                          <a:pt x="656" y="2336"/>
                          <a:pt x="659" y="2402"/>
                          <a:pt x="640" y="2464"/>
                        </a:cubicBezTo>
                        <a:cubicBezTo>
                          <a:pt x="621" y="2526"/>
                          <a:pt x="591" y="2621"/>
                          <a:pt x="574" y="2645"/>
                        </a:cubicBezTo>
                        <a:cubicBezTo>
                          <a:pt x="557" y="2669"/>
                          <a:pt x="542" y="2630"/>
                          <a:pt x="537" y="2608"/>
                        </a:cubicBezTo>
                        <a:cubicBezTo>
                          <a:pt x="532" y="2586"/>
                          <a:pt x="541" y="2539"/>
                          <a:pt x="544" y="2512"/>
                        </a:cubicBezTo>
                        <a:cubicBezTo>
                          <a:pt x="547" y="2485"/>
                          <a:pt x="563" y="2443"/>
                          <a:pt x="555" y="2443"/>
                        </a:cubicBezTo>
                        <a:cubicBezTo>
                          <a:pt x="547" y="2443"/>
                          <a:pt x="522" y="2476"/>
                          <a:pt x="496" y="2512"/>
                        </a:cubicBezTo>
                        <a:cubicBezTo>
                          <a:pt x="470" y="2548"/>
                          <a:pt x="448" y="2600"/>
                          <a:pt x="400" y="2656"/>
                        </a:cubicBezTo>
                        <a:cubicBezTo>
                          <a:pt x="352" y="2712"/>
                          <a:pt x="240" y="2824"/>
                          <a:pt x="208" y="2848"/>
                        </a:cubicBezTo>
                        <a:cubicBezTo>
                          <a:pt x="176" y="2872"/>
                          <a:pt x="200" y="2824"/>
                          <a:pt x="208" y="2800"/>
                        </a:cubicBezTo>
                        <a:cubicBezTo>
                          <a:pt x="216" y="2776"/>
                          <a:pt x="229" y="2748"/>
                          <a:pt x="256" y="2704"/>
                        </a:cubicBezTo>
                        <a:cubicBezTo>
                          <a:pt x="283" y="2660"/>
                          <a:pt x="348" y="2578"/>
                          <a:pt x="373" y="2535"/>
                        </a:cubicBezTo>
                        <a:cubicBezTo>
                          <a:pt x="398" y="2492"/>
                          <a:pt x="412" y="2447"/>
                          <a:pt x="409" y="2443"/>
                        </a:cubicBezTo>
                        <a:cubicBezTo>
                          <a:pt x="406" y="2439"/>
                          <a:pt x="394" y="2460"/>
                          <a:pt x="352" y="2512"/>
                        </a:cubicBezTo>
                        <a:cubicBezTo>
                          <a:pt x="310" y="2564"/>
                          <a:pt x="202" y="2702"/>
                          <a:pt x="160" y="2752"/>
                        </a:cubicBezTo>
                        <a:cubicBezTo>
                          <a:pt x="118" y="2802"/>
                          <a:pt x="114" y="2809"/>
                          <a:pt x="98" y="2809"/>
                        </a:cubicBezTo>
                        <a:cubicBezTo>
                          <a:pt x="82" y="2809"/>
                          <a:pt x="35" y="2816"/>
                          <a:pt x="64" y="2752"/>
                        </a:cubicBezTo>
                        <a:cubicBezTo>
                          <a:pt x="93" y="2688"/>
                          <a:pt x="236" y="2487"/>
                          <a:pt x="272" y="2425"/>
                        </a:cubicBezTo>
                        <a:cubicBezTo>
                          <a:pt x="308" y="2363"/>
                          <a:pt x="282" y="2376"/>
                          <a:pt x="281" y="2379"/>
                        </a:cubicBezTo>
                        <a:cubicBezTo>
                          <a:pt x="280" y="2382"/>
                          <a:pt x="275" y="2421"/>
                          <a:pt x="263" y="2443"/>
                        </a:cubicBezTo>
                        <a:cubicBezTo>
                          <a:pt x="251" y="2465"/>
                          <a:pt x="241" y="2468"/>
                          <a:pt x="208" y="2512"/>
                        </a:cubicBezTo>
                        <a:cubicBezTo>
                          <a:pt x="175" y="2556"/>
                          <a:pt x="96" y="2680"/>
                          <a:pt x="64" y="2704"/>
                        </a:cubicBezTo>
                        <a:cubicBezTo>
                          <a:pt x="32" y="2728"/>
                          <a:pt x="0" y="2704"/>
                          <a:pt x="16" y="2656"/>
                        </a:cubicBezTo>
                        <a:cubicBezTo>
                          <a:pt x="32" y="2608"/>
                          <a:pt x="128" y="2480"/>
                          <a:pt x="160" y="2416"/>
                        </a:cubicBezTo>
                        <a:cubicBezTo>
                          <a:pt x="192" y="2352"/>
                          <a:pt x="216" y="2288"/>
                          <a:pt x="208" y="2272"/>
                        </a:cubicBezTo>
                        <a:cubicBezTo>
                          <a:pt x="200" y="2256"/>
                          <a:pt x="136" y="2308"/>
                          <a:pt x="112" y="2320"/>
                        </a:cubicBezTo>
                        <a:cubicBezTo>
                          <a:pt x="88" y="2332"/>
                          <a:pt x="75" y="2335"/>
                          <a:pt x="62" y="2343"/>
                        </a:cubicBezTo>
                        <a:cubicBezTo>
                          <a:pt x="49" y="2351"/>
                          <a:pt x="31" y="2364"/>
                          <a:pt x="34" y="2370"/>
                        </a:cubicBezTo>
                        <a:cubicBezTo>
                          <a:pt x="37" y="2376"/>
                          <a:pt x="84" y="2380"/>
                          <a:pt x="80" y="2379"/>
                        </a:cubicBezTo>
                        <a:cubicBezTo>
                          <a:pt x="76" y="2378"/>
                          <a:pt x="10" y="2376"/>
                          <a:pt x="7" y="2361"/>
                        </a:cubicBezTo>
                        <a:cubicBezTo>
                          <a:pt x="4" y="2346"/>
                          <a:pt x="29" y="2321"/>
                          <a:pt x="62" y="2288"/>
                        </a:cubicBezTo>
                        <a:cubicBezTo>
                          <a:pt x="95" y="2255"/>
                          <a:pt x="137" y="2207"/>
                          <a:pt x="208" y="2160"/>
                        </a:cubicBezTo>
                        <a:cubicBezTo>
                          <a:pt x="279" y="2113"/>
                          <a:pt x="419" y="2042"/>
                          <a:pt x="491" y="2005"/>
                        </a:cubicBezTo>
                        <a:cubicBezTo>
                          <a:pt x="563" y="1968"/>
                          <a:pt x="591" y="1988"/>
                          <a:pt x="640" y="1936"/>
                        </a:cubicBezTo>
                        <a:cubicBezTo>
                          <a:pt x="689" y="1884"/>
                          <a:pt x="712" y="1824"/>
                          <a:pt x="784" y="1696"/>
                        </a:cubicBezTo>
                        <a:cubicBezTo>
                          <a:pt x="856" y="1568"/>
                          <a:pt x="1032" y="1280"/>
                          <a:pt x="1072" y="1168"/>
                        </a:cubicBezTo>
                        <a:cubicBezTo>
                          <a:pt x="1112" y="1056"/>
                          <a:pt x="1061" y="1078"/>
                          <a:pt x="1024" y="1024"/>
                        </a:cubicBezTo>
                        <a:cubicBezTo>
                          <a:pt x="987" y="970"/>
                          <a:pt x="905" y="899"/>
                          <a:pt x="848" y="843"/>
                        </a:cubicBezTo>
                        <a:cubicBezTo>
                          <a:pt x="791" y="787"/>
                          <a:pt x="730" y="743"/>
                          <a:pt x="683" y="688"/>
                        </a:cubicBezTo>
                        <a:cubicBezTo>
                          <a:pt x="636" y="633"/>
                          <a:pt x="588" y="562"/>
                          <a:pt x="565" y="514"/>
                        </a:cubicBezTo>
                        <a:cubicBezTo>
                          <a:pt x="542" y="466"/>
                          <a:pt x="540" y="443"/>
                          <a:pt x="544" y="400"/>
                        </a:cubicBezTo>
                        <a:cubicBezTo>
                          <a:pt x="548" y="357"/>
                          <a:pt x="568" y="304"/>
                          <a:pt x="592" y="256"/>
                        </a:cubicBezTo>
                        <a:cubicBezTo>
                          <a:pt x="616" y="208"/>
                          <a:pt x="600" y="0"/>
                          <a:pt x="736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99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02" name="Freeform 458"/>
                  <p:cNvSpPr>
                    <a:spLocks/>
                  </p:cNvSpPr>
                  <p:nvPr/>
                </p:nvSpPr>
                <p:spPr bwMode="auto">
                  <a:xfrm>
                    <a:off x="2496" y="864"/>
                    <a:ext cx="2908" cy="3382"/>
                  </a:xfrm>
                  <a:custGeom>
                    <a:avLst/>
                    <a:gdLst>
                      <a:gd name="T0" fmla="*/ 272 w 2908"/>
                      <a:gd name="T1" fmla="*/ 763 h 3382"/>
                      <a:gd name="T2" fmla="*/ 440 w 2908"/>
                      <a:gd name="T3" fmla="*/ 931 h 3382"/>
                      <a:gd name="T4" fmla="*/ 432 w 2908"/>
                      <a:gd name="T5" fmla="*/ 1147 h 3382"/>
                      <a:gd name="T6" fmla="*/ 93 w 2908"/>
                      <a:gd name="T7" fmla="*/ 1487 h 3382"/>
                      <a:gd name="T8" fmla="*/ 13 w 2908"/>
                      <a:gd name="T9" fmla="*/ 1631 h 3382"/>
                      <a:gd name="T10" fmla="*/ 141 w 2908"/>
                      <a:gd name="T11" fmla="*/ 1655 h 3382"/>
                      <a:gd name="T12" fmla="*/ 357 w 2908"/>
                      <a:gd name="T13" fmla="*/ 1791 h 3382"/>
                      <a:gd name="T14" fmla="*/ 613 w 2908"/>
                      <a:gd name="T15" fmla="*/ 1959 h 3382"/>
                      <a:gd name="T16" fmla="*/ 813 w 2908"/>
                      <a:gd name="T17" fmla="*/ 2255 h 3382"/>
                      <a:gd name="T18" fmla="*/ 1053 w 2908"/>
                      <a:gd name="T19" fmla="*/ 2879 h 3382"/>
                      <a:gd name="T20" fmla="*/ 1656 w 2908"/>
                      <a:gd name="T21" fmla="*/ 3304 h 3382"/>
                      <a:gd name="T22" fmla="*/ 1877 w 2908"/>
                      <a:gd name="T23" fmla="*/ 2959 h 3382"/>
                      <a:gd name="T24" fmla="*/ 2048 w 2908"/>
                      <a:gd name="T25" fmla="*/ 2736 h 3382"/>
                      <a:gd name="T26" fmla="*/ 2280 w 2908"/>
                      <a:gd name="T27" fmla="*/ 2560 h 3382"/>
                      <a:gd name="T28" fmla="*/ 2640 w 2908"/>
                      <a:gd name="T29" fmla="*/ 2440 h 3382"/>
                      <a:gd name="T30" fmla="*/ 2856 w 2908"/>
                      <a:gd name="T31" fmla="*/ 2376 h 3382"/>
                      <a:gd name="T32" fmla="*/ 2061 w 2908"/>
                      <a:gd name="T33" fmla="*/ 2063 h 3382"/>
                      <a:gd name="T34" fmla="*/ 1677 w 2908"/>
                      <a:gd name="T35" fmla="*/ 2351 h 3382"/>
                      <a:gd name="T36" fmla="*/ 1453 w 2908"/>
                      <a:gd name="T37" fmla="*/ 2223 h 3382"/>
                      <a:gd name="T38" fmla="*/ 1293 w 2908"/>
                      <a:gd name="T39" fmla="*/ 2015 h 3382"/>
                      <a:gd name="T40" fmla="*/ 1216 w 2908"/>
                      <a:gd name="T41" fmla="*/ 1699 h 3382"/>
                      <a:gd name="T42" fmla="*/ 1101 w 2908"/>
                      <a:gd name="T43" fmla="*/ 1535 h 3382"/>
                      <a:gd name="T44" fmla="*/ 1008 w 2908"/>
                      <a:gd name="T45" fmla="*/ 1387 h 3382"/>
                      <a:gd name="T46" fmla="*/ 840 w 2908"/>
                      <a:gd name="T47" fmla="*/ 1203 h 3382"/>
                      <a:gd name="T48" fmla="*/ 784 w 2908"/>
                      <a:gd name="T49" fmla="*/ 963 h 3382"/>
                      <a:gd name="T50" fmla="*/ 728 w 2908"/>
                      <a:gd name="T51" fmla="*/ 811 h 3382"/>
                      <a:gd name="T52" fmla="*/ 656 w 2908"/>
                      <a:gd name="T53" fmla="*/ 643 h 3382"/>
                      <a:gd name="T54" fmla="*/ 560 w 2908"/>
                      <a:gd name="T55" fmla="*/ 475 h 3382"/>
                      <a:gd name="T56" fmla="*/ 408 w 2908"/>
                      <a:gd name="T57" fmla="*/ 211 h 3382"/>
                      <a:gd name="T58" fmla="*/ 189 w 2908"/>
                      <a:gd name="T59" fmla="*/ 47 h 3382"/>
                      <a:gd name="T60" fmla="*/ 69 w 2908"/>
                      <a:gd name="T61" fmla="*/ 271 h 3382"/>
                      <a:gd name="T62" fmla="*/ 64 w 2908"/>
                      <a:gd name="T63" fmla="*/ 451 h 3382"/>
                      <a:gd name="T64" fmla="*/ 208 w 2908"/>
                      <a:gd name="T65" fmla="*/ 627 h 3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908" h="3382">
                        <a:moveTo>
                          <a:pt x="168" y="555"/>
                        </a:moveTo>
                        <a:cubicBezTo>
                          <a:pt x="185" y="590"/>
                          <a:pt x="239" y="708"/>
                          <a:pt x="272" y="763"/>
                        </a:cubicBezTo>
                        <a:cubicBezTo>
                          <a:pt x="305" y="818"/>
                          <a:pt x="340" y="855"/>
                          <a:pt x="368" y="883"/>
                        </a:cubicBezTo>
                        <a:cubicBezTo>
                          <a:pt x="396" y="911"/>
                          <a:pt x="419" y="914"/>
                          <a:pt x="440" y="931"/>
                        </a:cubicBezTo>
                        <a:cubicBezTo>
                          <a:pt x="461" y="948"/>
                          <a:pt x="497" y="951"/>
                          <a:pt x="496" y="987"/>
                        </a:cubicBezTo>
                        <a:cubicBezTo>
                          <a:pt x="495" y="1023"/>
                          <a:pt x="469" y="1087"/>
                          <a:pt x="432" y="1147"/>
                        </a:cubicBezTo>
                        <a:cubicBezTo>
                          <a:pt x="395" y="1207"/>
                          <a:pt x="328" y="1290"/>
                          <a:pt x="272" y="1347"/>
                        </a:cubicBezTo>
                        <a:cubicBezTo>
                          <a:pt x="216" y="1404"/>
                          <a:pt x="136" y="1450"/>
                          <a:pt x="93" y="1487"/>
                        </a:cubicBezTo>
                        <a:cubicBezTo>
                          <a:pt x="50" y="1524"/>
                          <a:pt x="26" y="1543"/>
                          <a:pt x="13" y="1567"/>
                        </a:cubicBezTo>
                        <a:cubicBezTo>
                          <a:pt x="0" y="1591"/>
                          <a:pt x="6" y="1624"/>
                          <a:pt x="13" y="1631"/>
                        </a:cubicBezTo>
                        <a:cubicBezTo>
                          <a:pt x="20" y="1638"/>
                          <a:pt x="32" y="1603"/>
                          <a:pt x="53" y="1607"/>
                        </a:cubicBezTo>
                        <a:cubicBezTo>
                          <a:pt x="74" y="1611"/>
                          <a:pt x="108" y="1634"/>
                          <a:pt x="141" y="1655"/>
                        </a:cubicBezTo>
                        <a:cubicBezTo>
                          <a:pt x="174" y="1676"/>
                          <a:pt x="217" y="1712"/>
                          <a:pt x="253" y="1735"/>
                        </a:cubicBezTo>
                        <a:cubicBezTo>
                          <a:pt x="289" y="1758"/>
                          <a:pt x="313" y="1767"/>
                          <a:pt x="357" y="1791"/>
                        </a:cubicBezTo>
                        <a:cubicBezTo>
                          <a:pt x="401" y="1815"/>
                          <a:pt x="474" y="1851"/>
                          <a:pt x="517" y="1879"/>
                        </a:cubicBezTo>
                        <a:cubicBezTo>
                          <a:pt x="560" y="1907"/>
                          <a:pt x="585" y="1930"/>
                          <a:pt x="613" y="1959"/>
                        </a:cubicBezTo>
                        <a:cubicBezTo>
                          <a:pt x="641" y="1988"/>
                          <a:pt x="652" y="2006"/>
                          <a:pt x="685" y="2055"/>
                        </a:cubicBezTo>
                        <a:cubicBezTo>
                          <a:pt x="718" y="2104"/>
                          <a:pt x="776" y="2174"/>
                          <a:pt x="813" y="2255"/>
                        </a:cubicBezTo>
                        <a:cubicBezTo>
                          <a:pt x="850" y="2336"/>
                          <a:pt x="869" y="2439"/>
                          <a:pt x="909" y="2543"/>
                        </a:cubicBezTo>
                        <a:cubicBezTo>
                          <a:pt x="949" y="2647"/>
                          <a:pt x="973" y="2751"/>
                          <a:pt x="1053" y="2879"/>
                        </a:cubicBezTo>
                        <a:cubicBezTo>
                          <a:pt x="1133" y="3007"/>
                          <a:pt x="1288" y="3240"/>
                          <a:pt x="1389" y="3311"/>
                        </a:cubicBezTo>
                        <a:cubicBezTo>
                          <a:pt x="1490" y="3382"/>
                          <a:pt x="1591" y="3325"/>
                          <a:pt x="1656" y="3304"/>
                        </a:cubicBezTo>
                        <a:cubicBezTo>
                          <a:pt x="1721" y="3283"/>
                          <a:pt x="1744" y="3240"/>
                          <a:pt x="1781" y="3183"/>
                        </a:cubicBezTo>
                        <a:cubicBezTo>
                          <a:pt x="1818" y="3126"/>
                          <a:pt x="1850" y="3016"/>
                          <a:pt x="1877" y="2959"/>
                        </a:cubicBezTo>
                        <a:cubicBezTo>
                          <a:pt x="1904" y="2902"/>
                          <a:pt x="1916" y="2877"/>
                          <a:pt x="1944" y="2840"/>
                        </a:cubicBezTo>
                        <a:cubicBezTo>
                          <a:pt x="1972" y="2803"/>
                          <a:pt x="2012" y="2772"/>
                          <a:pt x="2048" y="2736"/>
                        </a:cubicBezTo>
                        <a:cubicBezTo>
                          <a:pt x="2084" y="2700"/>
                          <a:pt x="2121" y="2653"/>
                          <a:pt x="2160" y="2624"/>
                        </a:cubicBezTo>
                        <a:cubicBezTo>
                          <a:pt x="2199" y="2595"/>
                          <a:pt x="2225" y="2579"/>
                          <a:pt x="2280" y="2560"/>
                        </a:cubicBezTo>
                        <a:cubicBezTo>
                          <a:pt x="2335" y="2541"/>
                          <a:pt x="2428" y="2532"/>
                          <a:pt x="2488" y="2512"/>
                        </a:cubicBezTo>
                        <a:cubicBezTo>
                          <a:pt x="2548" y="2492"/>
                          <a:pt x="2595" y="2465"/>
                          <a:pt x="2640" y="2440"/>
                        </a:cubicBezTo>
                        <a:cubicBezTo>
                          <a:pt x="2685" y="2415"/>
                          <a:pt x="2724" y="2371"/>
                          <a:pt x="2760" y="2360"/>
                        </a:cubicBezTo>
                        <a:cubicBezTo>
                          <a:pt x="2796" y="2349"/>
                          <a:pt x="2908" y="2425"/>
                          <a:pt x="2856" y="2376"/>
                        </a:cubicBezTo>
                        <a:cubicBezTo>
                          <a:pt x="2804" y="2327"/>
                          <a:pt x="2577" y="2115"/>
                          <a:pt x="2445" y="2063"/>
                        </a:cubicBezTo>
                        <a:cubicBezTo>
                          <a:pt x="2313" y="2011"/>
                          <a:pt x="2165" y="2031"/>
                          <a:pt x="2061" y="2063"/>
                        </a:cubicBezTo>
                        <a:cubicBezTo>
                          <a:pt x="1957" y="2095"/>
                          <a:pt x="1885" y="2207"/>
                          <a:pt x="1821" y="2255"/>
                        </a:cubicBezTo>
                        <a:cubicBezTo>
                          <a:pt x="1757" y="2303"/>
                          <a:pt x="1725" y="2351"/>
                          <a:pt x="1677" y="2351"/>
                        </a:cubicBezTo>
                        <a:cubicBezTo>
                          <a:pt x="1629" y="2351"/>
                          <a:pt x="1570" y="2276"/>
                          <a:pt x="1533" y="2255"/>
                        </a:cubicBezTo>
                        <a:cubicBezTo>
                          <a:pt x="1496" y="2234"/>
                          <a:pt x="1481" y="2240"/>
                          <a:pt x="1453" y="2223"/>
                        </a:cubicBezTo>
                        <a:cubicBezTo>
                          <a:pt x="1425" y="2206"/>
                          <a:pt x="1392" y="2186"/>
                          <a:pt x="1365" y="2151"/>
                        </a:cubicBezTo>
                        <a:cubicBezTo>
                          <a:pt x="1338" y="2116"/>
                          <a:pt x="1313" y="2062"/>
                          <a:pt x="1293" y="2015"/>
                        </a:cubicBezTo>
                        <a:cubicBezTo>
                          <a:pt x="1273" y="1968"/>
                          <a:pt x="1258" y="1924"/>
                          <a:pt x="1245" y="1871"/>
                        </a:cubicBezTo>
                        <a:cubicBezTo>
                          <a:pt x="1232" y="1818"/>
                          <a:pt x="1229" y="1746"/>
                          <a:pt x="1216" y="1699"/>
                        </a:cubicBezTo>
                        <a:cubicBezTo>
                          <a:pt x="1203" y="1652"/>
                          <a:pt x="1187" y="1614"/>
                          <a:pt x="1168" y="1587"/>
                        </a:cubicBezTo>
                        <a:cubicBezTo>
                          <a:pt x="1149" y="1560"/>
                          <a:pt x="1117" y="1560"/>
                          <a:pt x="1101" y="1535"/>
                        </a:cubicBezTo>
                        <a:cubicBezTo>
                          <a:pt x="1085" y="1510"/>
                          <a:pt x="1087" y="1460"/>
                          <a:pt x="1072" y="1435"/>
                        </a:cubicBezTo>
                        <a:cubicBezTo>
                          <a:pt x="1057" y="1410"/>
                          <a:pt x="1041" y="1410"/>
                          <a:pt x="1008" y="1387"/>
                        </a:cubicBezTo>
                        <a:cubicBezTo>
                          <a:pt x="975" y="1364"/>
                          <a:pt x="900" y="1330"/>
                          <a:pt x="872" y="1299"/>
                        </a:cubicBezTo>
                        <a:cubicBezTo>
                          <a:pt x="844" y="1268"/>
                          <a:pt x="849" y="1240"/>
                          <a:pt x="840" y="1203"/>
                        </a:cubicBezTo>
                        <a:cubicBezTo>
                          <a:pt x="831" y="1166"/>
                          <a:pt x="825" y="1115"/>
                          <a:pt x="816" y="1075"/>
                        </a:cubicBezTo>
                        <a:cubicBezTo>
                          <a:pt x="807" y="1035"/>
                          <a:pt x="793" y="995"/>
                          <a:pt x="784" y="963"/>
                        </a:cubicBezTo>
                        <a:cubicBezTo>
                          <a:pt x="775" y="931"/>
                          <a:pt x="769" y="908"/>
                          <a:pt x="760" y="883"/>
                        </a:cubicBezTo>
                        <a:cubicBezTo>
                          <a:pt x="751" y="858"/>
                          <a:pt x="737" y="832"/>
                          <a:pt x="728" y="811"/>
                        </a:cubicBezTo>
                        <a:cubicBezTo>
                          <a:pt x="719" y="790"/>
                          <a:pt x="716" y="783"/>
                          <a:pt x="704" y="755"/>
                        </a:cubicBezTo>
                        <a:cubicBezTo>
                          <a:pt x="692" y="727"/>
                          <a:pt x="672" y="678"/>
                          <a:pt x="656" y="643"/>
                        </a:cubicBezTo>
                        <a:cubicBezTo>
                          <a:pt x="640" y="608"/>
                          <a:pt x="624" y="575"/>
                          <a:pt x="608" y="547"/>
                        </a:cubicBezTo>
                        <a:cubicBezTo>
                          <a:pt x="592" y="519"/>
                          <a:pt x="576" y="504"/>
                          <a:pt x="560" y="475"/>
                        </a:cubicBezTo>
                        <a:cubicBezTo>
                          <a:pt x="544" y="446"/>
                          <a:pt x="537" y="415"/>
                          <a:pt x="512" y="371"/>
                        </a:cubicBezTo>
                        <a:cubicBezTo>
                          <a:pt x="487" y="327"/>
                          <a:pt x="447" y="268"/>
                          <a:pt x="408" y="211"/>
                        </a:cubicBezTo>
                        <a:cubicBezTo>
                          <a:pt x="369" y="154"/>
                          <a:pt x="316" y="54"/>
                          <a:pt x="280" y="27"/>
                        </a:cubicBezTo>
                        <a:cubicBezTo>
                          <a:pt x="244" y="0"/>
                          <a:pt x="216" y="29"/>
                          <a:pt x="189" y="47"/>
                        </a:cubicBezTo>
                        <a:cubicBezTo>
                          <a:pt x="162" y="65"/>
                          <a:pt x="137" y="98"/>
                          <a:pt x="117" y="135"/>
                        </a:cubicBezTo>
                        <a:cubicBezTo>
                          <a:pt x="97" y="172"/>
                          <a:pt x="80" y="230"/>
                          <a:pt x="69" y="271"/>
                        </a:cubicBezTo>
                        <a:cubicBezTo>
                          <a:pt x="58" y="312"/>
                          <a:pt x="49" y="349"/>
                          <a:pt x="48" y="379"/>
                        </a:cubicBezTo>
                        <a:cubicBezTo>
                          <a:pt x="47" y="409"/>
                          <a:pt x="49" y="426"/>
                          <a:pt x="64" y="451"/>
                        </a:cubicBezTo>
                        <a:cubicBezTo>
                          <a:pt x="79" y="476"/>
                          <a:pt x="112" y="502"/>
                          <a:pt x="136" y="531"/>
                        </a:cubicBezTo>
                        <a:cubicBezTo>
                          <a:pt x="160" y="560"/>
                          <a:pt x="193" y="607"/>
                          <a:pt x="208" y="62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FF"/>
                      </a:gs>
                    </a:gsLst>
                    <a:lin ang="189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00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203" name="Freeform 459"/>
                <p:cNvSpPr>
                  <a:spLocks/>
                </p:cNvSpPr>
                <p:nvPr/>
              </p:nvSpPr>
              <p:spPr bwMode="auto">
                <a:xfrm>
                  <a:off x="3304" y="2400"/>
                  <a:ext cx="56" cy="67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4" name="Freeform 460"/>
                <p:cNvSpPr>
                  <a:spLocks/>
                </p:cNvSpPr>
                <p:nvPr/>
              </p:nvSpPr>
              <p:spPr bwMode="auto">
                <a:xfrm>
                  <a:off x="3408" y="2640"/>
                  <a:ext cx="48" cy="86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5" name="Freeform 461"/>
                <p:cNvSpPr>
                  <a:spLocks/>
                </p:cNvSpPr>
                <p:nvPr/>
              </p:nvSpPr>
              <p:spPr bwMode="auto">
                <a:xfrm>
                  <a:off x="3456" y="2880"/>
                  <a:ext cx="96" cy="91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6" name="Freeform 462"/>
                <p:cNvSpPr>
                  <a:spLocks/>
                </p:cNvSpPr>
                <p:nvPr/>
              </p:nvSpPr>
              <p:spPr bwMode="auto">
                <a:xfrm>
                  <a:off x="3120" y="2064"/>
                  <a:ext cx="48" cy="38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7" name="Freeform 463"/>
                <p:cNvSpPr>
                  <a:spLocks/>
                </p:cNvSpPr>
                <p:nvPr/>
              </p:nvSpPr>
              <p:spPr bwMode="auto">
                <a:xfrm>
                  <a:off x="3744" y="3216"/>
                  <a:ext cx="56" cy="43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8" name="Freeform 464"/>
                <p:cNvSpPr>
                  <a:spLocks/>
                </p:cNvSpPr>
                <p:nvPr/>
              </p:nvSpPr>
              <p:spPr bwMode="auto">
                <a:xfrm>
                  <a:off x="3168" y="2208"/>
                  <a:ext cx="56" cy="480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9" name="Freeform 465"/>
                <p:cNvSpPr>
                  <a:spLocks/>
                </p:cNvSpPr>
                <p:nvPr/>
              </p:nvSpPr>
              <p:spPr bwMode="auto">
                <a:xfrm>
                  <a:off x="2880" y="1824"/>
                  <a:ext cx="96" cy="288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10" name="Freeform 466"/>
                <p:cNvSpPr>
                  <a:spLocks/>
                </p:cNvSpPr>
                <p:nvPr/>
              </p:nvSpPr>
              <p:spPr bwMode="auto">
                <a:xfrm>
                  <a:off x="2688" y="1488"/>
                  <a:ext cx="144" cy="192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11" name="Group 467"/>
              <p:cNvGrpSpPr>
                <a:grpSpLocks/>
              </p:cNvGrpSpPr>
              <p:nvPr/>
            </p:nvGrpSpPr>
            <p:grpSpPr bwMode="auto">
              <a:xfrm rot="632720">
                <a:off x="1104" y="1056"/>
                <a:ext cx="526" cy="851"/>
                <a:chOff x="768" y="1104"/>
                <a:chExt cx="526" cy="851"/>
              </a:xfrm>
            </p:grpSpPr>
            <p:sp>
              <p:nvSpPr>
                <p:cNvPr id="32212" name="Freeform 468"/>
                <p:cNvSpPr>
                  <a:spLocks/>
                </p:cNvSpPr>
                <p:nvPr/>
              </p:nvSpPr>
              <p:spPr bwMode="auto">
                <a:xfrm>
                  <a:off x="768" y="1125"/>
                  <a:ext cx="445" cy="789"/>
                </a:xfrm>
                <a:custGeom>
                  <a:avLst/>
                  <a:gdLst>
                    <a:gd name="T0" fmla="*/ 14 w 445"/>
                    <a:gd name="T1" fmla="*/ 22 h 789"/>
                    <a:gd name="T2" fmla="*/ 102 w 445"/>
                    <a:gd name="T3" fmla="*/ 22 h 789"/>
                    <a:gd name="T4" fmla="*/ 262 w 445"/>
                    <a:gd name="T5" fmla="*/ 157 h 789"/>
                    <a:gd name="T6" fmla="*/ 353 w 445"/>
                    <a:gd name="T7" fmla="*/ 286 h 789"/>
                    <a:gd name="T8" fmla="*/ 422 w 445"/>
                    <a:gd name="T9" fmla="*/ 422 h 789"/>
                    <a:gd name="T10" fmla="*/ 432 w 445"/>
                    <a:gd name="T11" fmla="*/ 577 h 789"/>
                    <a:gd name="T12" fmla="*/ 341 w 445"/>
                    <a:gd name="T13" fmla="*/ 768 h 789"/>
                    <a:gd name="T14" fmla="*/ 93 w 445"/>
                    <a:gd name="T15" fmla="*/ 448 h 789"/>
                    <a:gd name="T16" fmla="*/ 13 w 445"/>
                    <a:gd name="T17" fmla="*/ 184 h 789"/>
                    <a:gd name="T18" fmla="*/ 14 w 445"/>
                    <a:gd name="T19" fmla="*/ 22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5" h="789">
                      <a:moveTo>
                        <a:pt x="14" y="22"/>
                      </a:moveTo>
                      <a:cubicBezTo>
                        <a:pt x="22" y="3"/>
                        <a:pt x="61" y="0"/>
                        <a:pt x="102" y="22"/>
                      </a:cubicBezTo>
                      <a:cubicBezTo>
                        <a:pt x="143" y="44"/>
                        <a:pt x="220" y="113"/>
                        <a:pt x="262" y="157"/>
                      </a:cubicBezTo>
                      <a:cubicBezTo>
                        <a:pt x="304" y="201"/>
                        <a:pt x="326" y="242"/>
                        <a:pt x="353" y="286"/>
                      </a:cubicBezTo>
                      <a:cubicBezTo>
                        <a:pt x="380" y="330"/>
                        <a:pt x="409" y="374"/>
                        <a:pt x="422" y="422"/>
                      </a:cubicBezTo>
                      <a:cubicBezTo>
                        <a:pt x="435" y="470"/>
                        <a:pt x="445" y="519"/>
                        <a:pt x="432" y="577"/>
                      </a:cubicBezTo>
                      <a:cubicBezTo>
                        <a:pt x="419" y="635"/>
                        <a:pt x="397" y="789"/>
                        <a:pt x="341" y="768"/>
                      </a:cubicBezTo>
                      <a:cubicBezTo>
                        <a:pt x="285" y="747"/>
                        <a:pt x="148" y="545"/>
                        <a:pt x="93" y="448"/>
                      </a:cubicBezTo>
                      <a:cubicBezTo>
                        <a:pt x="38" y="351"/>
                        <a:pt x="26" y="255"/>
                        <a:pt x="13" y="184"/>
                      </a:cubicBezTo>
                      <a:cubicBezTo>
                        <a:pt x="0" y="113"/>
                        <a:pt x="14" y="56"/>
                        <a:pt x="14" y="2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13" name="Freeform 469"/>
                <p:cNvSpPr>
                  <a:spLocks/>
                </p:cNvSpPr>
                <p:nvPr/>
              </p:nvSpPr>
              <p:spPr bwMode="auto">
                <a:xfrm>
                  <a:off x="768" y="1104"/>
                  <a:ext cx="526" cy="851"/>
                </a:xfrm>
                <a:custGeom>
                  <a:avLst/>
                  <a:gdLst>
                    <a:gd name="T0" fmla="*/ 0 w 526"/>
                    <a:gd name="T1" fmla="*/ 7 h 851"/>
                    <a:gd name="T2" fmla="*/ 178 w 526"/>
                    <a:gd name="T3" fmla="*/ 15 h 851"/>
                    <a:gd name="T4" fmla="*/ 299 w 526"/>
                    <a:gd name="T5" fmla="*/ 74 h 851"/>
                    <a:gd name="T6" fmla="*/ 451 w 526"/>
                    <a:gd name="T7" fmla="*/ 251 h 851"/>
                    <a:gd name="T8" fmla="*/ 509 w 526"/>
                    <a:gd name="T9" fmla="*/ 373 h 851"/>
                    <a:gd name="T10" fmla="*/ 518 w 526"/>
                    <a:gd name="T11" fmla="*/ 567 h 851"/>
                    <a:gd name="T12" fmla="*/ 453 w 526"/>
                    <a:gd name="T13" fmla="*/ 816 h 851"/>
                    <a:gd name="T14" fmla="*/ 356 w 526"/>
                    <a:gd name="T15" fmla="*/ 779 h 851"/>
                    <a:gd name="T16" fmla="*/ 391 w 526"/>
                    <a:gd name="T17" fmla="*/ 678 h 851"/>
                    <a:gd name="T18" fmla="*/ 400 w 526"/>
                    <a:gd name="T19" fmla="*/ 485 h 851"/>
                    <a:gd name="T20" fmla="*/ 354 w 526"/>
                    <a:gd name="T21" fmla="*/ 344 h 851"/>
                    <a:gd name="T22" fmla="*/ 231 w 526"/>
                    <a:gd name="T23" fmla="*/ 174 h 851"/>
                    <a:gd name="T24" fmla="*/ 143 w 526"/>
                    <a:gd name="T25" fmla="*/ 110 h 851"/>
                    <a:gd name="T26" fmla="*/ 120 w 526"/>
                    <a:gd name="T27" fmla="*/ 57 h 851"/>
                    <a:gd name="T28" fmla="*/ 0 w 526"/>
                    <a:gd name="T29" fmla="*/ 7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26" h="851">
                      <a:moveTo>
                        <a:pt x="0" y="7"/>
                      </a:moveTo>
                      <a:cubicBezTo>
                        <a:pt x="12" y="0"/>
                        <a:pt x="128" y="3"/>
                        <a:pt x="178" y="15"/>
                      </a:cubicBezTo>
                      <a:cubicBezTo>
                        <a:pt x="226" y="26"/>
                        <a:pt x="253" y="35"/>
                        <a:pt x="299" y="74"/>
                      </a:cubicBezTo>
                      <a:cubicBezTo>
                        <a:pt x="344" y="114"/>
                        <a:pt x="416" y="201"/>
                        <a:pt x="451" y="251"/>
                      </a:cubicBezTo>
                      <a:cubicBezTo>
                        <a:pt x="486" y="300"/>
                        <a:pt x="498" y="320"/>
                        <a:pt x="509" y="373"/>
                      </a:cubicBezTo>
                      <a:cubicBezTo>
                        <a:pt x="520" y="426"/>
                        <a:pt x="526" y="494"/>
                        <a:pt x="518" y="567"/>
                      </a:cubicBezTo>
                      <a:cubicBezTo>
                        <a:pt x="509" y="641"/>
                        <a:pt x="479" y="781"/>
                        <a:pt x="453" y="816"/>
                      </a:cubicBezTo>
                      <a:cubicBezTo>
                        <a:pt x="426" y="851"/>
                        <a:pt x="366" y="802"/>
                        <a:pt x="356" y="779"/>
                      </a:cubicBezTo>
                      <a:cubicBezTo>
                        <a:pt x="346" y="756"/>
                        <a:pt x="384" y="727"/>
                        <a:pt x="391" y="678"/>
                      </a:cubicBezTo>
                      <a:cubicBezTo>
                        <a:pt x="398" y="629"/>
                        <a:pt x="406" y="541"/>
                        <a:pt x="400" y="485"/>
                      </a:cubicBezTo>
                      <a:cubicBezTo>
                        <a:pt x="394" y="429"/>
                        <a:pt x="382" y="396"/>
                        <a:pt x="354" y="344"/>
                      </a:cubicBezTo>
                      <a:cubicBezTo>
                        <a:pt x="326" y="292"/>
                        <a:pt x="266" y="213"/>
                        <a:pt x="231" y="174"/>
                      </a:cubicBezTo>
                      <a:cubicBezTo>
                        <a:pt x="195" y="134"/>
                        <a:pt x="162" y="129"/>
                        <a:pt x="143" y="110"/>
                      </a:cubicBezTo>
                      <a:cubicBezTo>
                        <a:pt x="125" y="91"/>
                        <a:pt x="144" y="75"/>
                        <a:pt x="120" y="57"/>
                      </a:cubicBezTo>
                      <a:cubicBezTo>
                        <a:pt x="96" y="40"/>
                        <a:pt x="25" y="17"/>
                        <a:pt x="0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14" name="Group 470"/>
              <p:cNvGrpSpPr>
                <a:grpSpLocks/>
              </p:cNvGrpSpPr>
              <p:nvPr/>
            </p:nvGrpSpPr>
            <p:grpSpPr bwMode="auto">
              <a:xfrm flipH="1">
                <a:off x="-240" y="1152"/>
                <a:ext cx="1872" cy="3407"/>
                <a:chOff x="2304" y="864"/>
                <a:chExt cx="2304" cy="3407"/>
              </a:xfrm>
            </p:grpSpPr>
            <p:grpSp>
              <p:nvGrpSpPr>
                <p:cNvPr id="32215" name="Group 471"/>
                <p:cNvGrpSpPr>
                  <a:grpSpLocks/>
                </p:cNvGrpSpPr>
                <p:nvPr/>
              </p:nvGrpSpPr>
              <p:grpSpPr bwMode="auto">
                <a:xfrm>
                  <a:off x="2304" y="864"/>
                  <a:ext cx="2304" cy="3407"/>
                  <a:chOff x="2160" y="864"/>
                  <a:chExt cx="3244" cy="3407"/>
                </a:xfrm>
              </p:grpSpPr>
              <p:sp>
                <p:nvSpPr>
                  <p:cNvPr id="32216" name="Freeform 472"/>
                  <p:cNvSpPr>
                    <a:spLocks/>
                  </p:cNvSpPr>
                  <p:nvPr/>
                </p:nvSpPr>
                <p:spPr bwMode="auto">
                  <a:xfrm>
                    <a:off x="2496" y="2448"/>
                    <a:ext cx="1447" cy="1823"/>
                  </a:xfrm>
                  <a:custGeom>
                    <a:avLst/>
                    <a:gdLst>
                      <a:gd name="T0" fmla="*/ 40 w 1447"/>
                      <a:gd name="T1" fmla="*/ 56 h 1823"/>
                      <a:gd name="T2" fmla="*/ 136 w 1447"/>
                      <a:gd name="T3" fmla="*/ 296 h 1823"/>
                      <a:gd name="T4" fmla="*/ 376 w 1447"/>
                      <a:gd name="T5" fmla="*/ 584 h 1823"/>
                      <a:gd name="T6" fmla="*/ 760 w 1447"/>
                      <a:gd name="T7" fmla="*/ 1208 h 1823"/>
                      <a:gd name="T8" fmla="*/ 1336 w 1447"/>
                      <a:gd name="T9" fmla="*/ 1736 h 1823"/>
                      <a:gd name="T10" fmla="*/ 1424 w 1447"/>
                      <a:gd name="T11" fmla="*/ 1728 h 1823"/>
                      <a:gd name="T12" fmla="*/ 1336 w 1447"/>
                      <a:gd name="T13" fmla="*/ 1688 h 1823"/>
                      <a:gd name="T14" fmla="*/ 1096 w 1447"/>
                      <a:gd name="T15" fmla="*/ 1256 h 1823"/>
                      <a:gd name="T16" fmla="*/ 952 w 1447"/>
                      <a:gd name="T17" fmla="*/ 872 h 1823"/>
                      <a:gd name="T18" fmla="*/ 712 w 1447"/>
                      <a:gd name="T19" fmla="*/ 344 h 1823"/>
                      <a:gd name="T20" fmla="*/ 328 w 1447"/>
                      <a:gd name="T21" fmla="*/ 104 h 1823"/>
                      <a:gd name="T22" fmla="*/ 40 w 1447"/>
                      <a:gd name="T23" fmla="*/ 8 h 1823"/>
                      <a:gd name="T24" fmla="*/ 88 w 1447"/>
                      <a:gd name="T25" fmla="*/ 152 h 18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47" h="1823">
                        <a:moveTo>
                          <a:pt x="40" y="56"/>
                        </a:moveTo>
                        <a:cubicBezTo>
                          <a:pt x="60" y="132"/>
                          <a:pt x="80" y="208"/>
                          <a:pt x="136" y="296"/>
                        </a:cubicBezTo>
                        <a:cubicBezTo>
                          <a:pt x="192" y="384"/>
                          <a:pt x="272" y="432"/>
                          <a:pt x="376" y="584"/>
                        </a:cubicBezTo>
                        <a:cubicBezTo>
                          <a:pt x="480" y="736"/>
                          <a:pt x="600" y="1016"/>
                          <a:pt x="760" y="1208"/>
                        </a:cubicBezTo>
                        <a:cubicBezTo>
                          <a:pt x="920" y="1400"/>
                          <a:pt x="1225" y="1649"/>
                          <a:pt x="1336" y="1736"/>
                        </a:cubicBezTo>
                        <a:cubicBezTo>
                          <a:pt x="1447" y="1823"/>
                          <a:pt x="1424" y="1736"/>
                          <a:pt x="1424" y="1728"/>
                        </a:cubicBezTo>
                        <a:cubicBezTo>
                          <a:pt x="1424" y="1720"/>
                          <a:pt x="1391" y="1767"/>
                          <a:pt x="1336" y="1688"/>
                        </a:cubicBezTo>
                        <a:cubicBezTo>
                          <a:pt x="1281" y="1609"/>
                          <a:pt x="1160" y="1392"/>
                          <a:pt x="1096" y="1256"/>
                        </a:cubicBezTo>
                        <a:cubicBezTo>
                          <a:pt x="1032" y="1120"/>
                          <a:pt x="1016" y="1024"/>
                          <a:pt x="952" y="872"/>
                        </a:cubicBezTo>
                        <a:cubicBezTo>
                          <a:pt x="888" y="720"/>
                          <a:pt x="816" y="472"/>
                          <a:pt x="712" y="344"/>
                        </a:cubicBezTo>
                        <a:cubicBezTo>
                          <a:pt x="608" y="216"/>
                          <a:pt x="440" y="160"/>
                          <a:pt x="328" y="104"/>
                        </a:cubicBezTo>
                        <a:cubicBezTo>
                          <a:pt x="216" y="48"/>
                          <a:pt x="80" y="0"/>
                          <a:pt x="40" y="8"/>
                        </a:cubicBezTo>
                        <a:cubicBezTo>
                          <a:pt x="0" y="16"/>
                          <a:pt x="44" y="84"/>
                          <a:pt x="88" y="152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17" name="Freeform 473"/>
                  <p:cNvSpPr>
                    <a:spLocks/>
                  </p:cNvSpPr>
                  <p:nvPr/>
                </p:nvSpPr>
                <p:spPr bwMode="auto">
                  <a:xfrm>
                    <a:off x="4080" y="3179"/>
                    <a:ext cx="1293" cy="973"/>
                  </a:xfrm>
                  <a:custGeom>
                    <a:avLst/>
                    <a:gdLst>
                      <a:gd name="T0" fmla="*/ 160 w 1293"/>
                      <a:gd name="T1" fmla="*/ 917 h 973"/>
                      <a:gd name="T2" fmla="*/ 592 w 1293"/>
                      <a:gd name="T3" fmla="*/ 725 h 973"/>
                      <a:gd name="T4" fmla="*/ 976 w 1293"/>
                      <a:gd name="T5" fmla="*/ 485 h 973"/>
                      <a:gd name="T6" fmla="*/ 1200 w 1293"/>
                      <a:gd name="T7" fmla="*/ 277 h 973"/>
                      <a:gd name="T8" fmla="*/ 1256 w 1293"/>
                      <a:gd name="T9" fmla="*/ 29 h 973"/>
                      <a:gd name="T10" fmla="*/ 976 w 1293"/>
                      <a:gd name="T11" fmla="*/ 101 h 973"/>
                      <a:gd name="T12" fmla="*/ 400 w 1293"/>
                      <a:gd name="T13" fmla="*/ 149 h 973"/>
                      <a:gd name="T14" fmla="*/ 160 w 1293"/>
                      <a:gd name="T15" fmla="*/ 533 h 973"/>
                      <a:gd name="T16" fmla="*/ 16 w 1293"/>
                      <a:gd name="T17" fmla="*/ 917 h 973"/>
                      <a:gd name="T18" fmla="*/ 256 w 1293"/>
                      <a:gd name="T19" fmla="*/ 869 h 9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93" h="973">
                        <a:moveTo>
                          <a:pt x="160" y="917"/>
                        </a:moveTo>
                        <a:cubicBezTo>
                          <a:pt x="308" y="857"/>
                          <a:pt x="456" y="797"/>
                          <a:pt x="592" y="725"/>
                        </a:cubicBezTo>
                        <a:cubicBezTo>
                          <a:pt x="728" y="653"/>
                          <a:pt x="875" y="560"/>
                          <a:pt x="976" y="485"/>
                        </a:cubicBezTo>
                        <a:cubicBezTo>
                          <a:pt x="1077" y="410"/>
                          <a:pt x="1153" y="353"/>
                          <a:pt x="1200" y="277"/>
                        </a:cubicBezTo>
                        <a:cubicBezTo>
                          <a:pt x="1247" y="201"/>
                          <a:pt x="1293" y="58"/>
                          <a:pt x="1256" y="29"/>
                        </a:cubicBezTo>
                        <a:cubicBezTo>
                          <a:pt x="1219" y="0"/>
                          <a:pt x="1119" y="81"/>
                          <a:pt x="976" y="101"/>
                        </a:cubicBezTo>
                        <a:cubicBezTo>
                          <a:pt x="833" y="121"/>
                          <a:pt x="536" y="77"/>
                          <a:pt x="400" y="149"/>
                        </a:cubicBezTo>
                        <a:cubicBezTo>
                          <a:pt x="264" y="221"/>
                          <a:pt x="224" y="405"/>
                          <a:pt x="160" y="533"/>
                        </a:cubicBezTo>
                        <a:cubicBezTo>
                          <a:pt x="96" y="661"/>
                          <a:pt x="0" y="861"/>
                          <a:pt x="16" y="917"/>
                        </a:cubicBezTo>
                        <a:cubicBezTo>
                          <a:pt x="32" y="973"/>
                          <a:pt x="144" y="921"/>
                          <a:pt x="256" y="869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>
                    <a:prstShdw prst="shdw18" dist="17961" dir="135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18" name="Freeform 474"/>
                  <p:cNvSpPr>
                    <a:spLocks/>
                  </p:cNvSpPr>
                  <p:nvPr/>
                </p:nvSpPr>
                <p:spPr bwMode="auto">
                  <a:xfrm>
                    <a:off x="2160" y="864"/>
                    <a:ext cx="1152" cy="2496"/>
                  </a:xfrm>
                  <a:custGeom>
                    <a:avLst/>
                    <a:gdLst>
                      <a:gd name="T0" fmla="*/ 736 w 1504"/>
                      <a:gd name="T1" fmla="*/ 112 h 2872"/>
                      <a:gd name="T2" fmla="*/ 1408 w 1504"/>
                      <a:gd name="T3" fmla="*/ 928 h 2872"/>
                      <a:gd name="T4" fmla="*/ 1312 w 1504"/>
                      <a:gd name="T5" fmla="*/ 1408 h 2872"/>
                      <a:gd name="T6" fmla="*/ 832 w 1504"/>
                      <a:gd name="T7" fmla="*/ 2080 h 2872"/>
                      <a:gd name="T8" fmla="*/ 688 w 1504"/>
                      <a:gd name="T9" fmla="*/ 2272 h 2872"/>
                      <a:gd name="T10" fmla="*/ 640 w 1504"/>
                      <a:gd name="T11" fmla="*/ 2464 h 2872"/>
                      <a:gd name="T12" fmla="*/ 574 w 1504"/>
                      <a:gd name="T13" fmla="*/ 2645 h 2872"/>
                      <a:gd name="T14" fmla="*/ 537 w 1504"/>
                      <a:gd name="T15" fmla="*/ 2608 h 2872"/>
                      <a:gd name="T16" fmla="*/ 544 w 1504"/>
                      <a:gd name="T17" fmla="*/ 2512 h 2872"/>
                      <a:gd name="T18" fmla="*/ 555 w 1504"/>
                      <a:gd name="T19" fmla="*/ 2443 h 2872"/>
                      <a:gd name="T20" fmla="*/ 496 w 1504"/>
                      <a:gd name="T21" fmla="*/ 2512 h 2872"/>
                      <a:gd name="T22" fmla="*/ 400 w 1504"/>
                      <a:gd name="T23" fmla="*/ 2656 h 2872"/>
                      <a:gd name="T24" fmla="*/ 208 w 1504"/>
                      <a:gd name="T25" fmla="*/ 2848 h 2872"/>
                      <a:gd name="T26" fmla="*/ 208 w 1504"/>
                      <a:gd name="T27" fmla="*/ 2800 h 2872"/>
                      <a:gd name="T28" fmla="*/ 256 w 1504"/>
                      <a:gd name="T29" fmla="*/ 2704 h 2872"/>
                      <a:gd name="T30" fmla="*/ 373 w 1504"/>
                      <a:gd name="T31" fmla="*/ 2535 h 2872"/>
                      <a:gd name="T32" fmla="*/ 409 w 1504"/>
                      <a:gd name="T33" fmla="*/ 2443 h 2872"/>
                      <a:gd name="T34" fmla="*/ 352 w 1504"/>
                      <a:gd name="T35" fmla="*/ 2512 h 2872"/>
                      <a:gd name="T36" fmla="*/ 160 w 1504"/>
                      <a:gd name="T37" fmla="*/ 2752 h 2872"/>
                      <a:gd name="T38" fmla="*/ 98 w 1504"/>
                      <a:gd name="T39" fmla="*/ 2809 h 2872"/>
                      <a:gd name="T40" fmla="*/ 64 w 1504"/>
                      <a:gd name="T41" fmla="*/ 2752 h 2872"/>
                      <a:gd name="T42" fmla="*/ 272 w 1504"/>
                      <a:gd name="T43" fmla="*/ 2425 h 2872"/>
                      <a:gd name="T44" fmla="*/ 281 w 1504"/>
                      <a:gd name="T45" fmla="*/ 2379 h 2872"/>
                      <a:gd name="T46" fmla="*/ 263 w 1504"/>
                      <a:gd name="T47" fmla="*/ 2443 h 2872"/>
                      <a:gd name="T48" fmla="*/ 208 w 1504"/>
                      <a:gd name="T49" fmla="*/ 2512 h 2872"/>
                      <a:gd name="T50" fmla="*/ 64 w 1504"/>
                      <a:gd name="T51" fmla="*/ 2704 h 2872"/>
                      <a:gd name="T52" fmla="*/ 16 w 1504"/>
                      <a:gd name="T53" fmla="*/ 2656 h 2872"/>
                      <a:gd name="T54" fmla="*/ 160 w 1504"/>
                      <a:gd name="T55" fmla="*/ 2416 h 2872"/>
                      <a:gd name="T56" fmla="*/ 208 w 1504"/>
                      <a:gd name="T57" fmla="*/ 2272 h 2872"/>
                      <a:gd name="T58" fmla="*/ 112 w 1504"/>
                      <a:gd name="T59" fmla="*/ 2320 h 2872"/>
                      <a:gd name="T60" fmla="*/ 62 w 1504"/>
                      <a:gd name="T61" fmla="*/ 2343 h 2872"/>
                      <a:gd name="T62" fmla="*/ 34 w 1504"/>
                      <a:gd name="T63" fmla="*/ 2370 h 2872"/>
                      <a:gd name="T64" fmla="*/ 80 w 1504"/>
                      <a:gd name="T65" fmla="*/ 2379 h 2872"/>
                      <a:gd name="T66" fmla="*/ 7 w 1504"/>
                      <a:gd name="T67" fmla="*/ 2361 h 2872"/>
                      <a:gd name="T68" fmla="*/ 62 w 1504"/>
                      <a:gd name="T69" fmla="*/ 2288 h 2872"/>
                      <a:gd name="T70" fmla="*/ 208 w 1504"/>
                      <a:gd name="T71" fmla="*/ 2160 h 2872"/>
                      <a:gd name="T72" fmla="*/ 491 w 1504"/>
                      <a:gd name="T73" fmla="*/ 2005 h 2872"/>
                      <a:gd name="T74" fmla="*/ 640 w 1504"/>
                      <a:gd name="T75" fmla="*/ 1936 h 2872"/>
                      <a:gd name="T76" fmla="*/ 784 w 1504"/>
                      <a:gd name="T77" fmla="*/ 1696 h 2872"/>
                      <a:gd name="T78" fmla="*/ 1072 w 1504"/>
                      <a:gd name="T79" fmla="*/ 1168 h 2872"/>
                      <a:gd name="T80" fmla="*/ 1024 w 1504"/>
                      <a:gd name="T81" fmla="*/ 1024 h 2872"/>
                      <a:gd name="T82" fmla="*/ 848 w 1504"/>
                      <a:gd name="T83" fmla="*/ 843 h 2872"/>
                      <a:gd name="T84" fmla="*/ 683 w 1504"/>
                      <a:gd name="T85" fmla="*/ 688 h 2872"/>
                      <a:gd name="T86" fmla="*/ 565 w 1504"/>
                      <a:gd name="T87" fmla="*/ 514 h 2872"/>
                      <a:gd name="T88" fmla="*/ 544 w 1504"/>
                      <a:gd name="T89" fmla="*/ 400 h 2872"/>
                      <a:gd name="T90" fmla="*/ 592 w 1504"/>
                      <a:gd name="T91" fmla="*/ 256 h 2872"/>
                      <a:gd name="T92" fmla="*/ 736 w 1504"/>
                      <a:gd name="T93" fmla="*/ 112 h 2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504" h="2872">
                        <a:moveTo>
                          <a:pt x="736" y="112"/>
                        </a:moveTo>
                        <a:cubicBezTo>
                          <a:pt x="872" y="224"/>
                          <a:pt x="1312" y="712"/>
                          <a:pt x="1408" y="928"/>
                        </a:cubicBezTo>
                        <a:cubicBezTo>
                          <a:pt x="1504" y="1144"/>
                          <a:pt x="1408" y="1216"/>
                          <a:pt x="1312" y="1408"/>
                        </a:cubicBezTo>
                        <a:cubicBezTo>
                          <a:pt x="1216" y="1600"/>
                          <a:pt x="936" y="1936"/>
                          <a:pt x="832" y="2080"/>
                        </a:cubicBezTo>
                        <a:cubicBezTo>
                          <a:pt x="728" y="2224"/>
                          <a:pt x="720" y="2208"/>
                          <a:pt x="688" y="2272"/>
                        </a:cubicBezTo>
                        <a:cubicBezTo>
                          <a:pt x="656" y="2336"/>
                          <a:pt x="659" y="2402"/>
                          <a:pt x="640" y="2464"/>
                        </a:cubicBezTo>
                        <a:cubicBezTo>
                          <a:pt x="621" y="2526"/>
                          <a:pt x="591" y="2621"/>
                          <a:pt x="574" y="2645"/>
                        </a:cubicBezTo>
                        <a:cubicBezTo>
                          <a:pt x="557" y="2669"/>
                          <a:pt x="542" y="2630"/>
                          <a:pt x="537" y="2608"/>
                        </a:cubicBezTo>
                        <a:cubicBezTo>
                          <a:pt x="532" y="2586"/>
                          <a:pt x="541" y="2539"/>
                          <a:pt x="544" y="2512"/>
                        </a:cubicBezTo>
                        <a:cubicBezTo>
                          <a:pt x="547" y="2485"/>
                          <a:pt x="563" y="2443"/>
                          <a:pt x="555" y="2443"/>
                        </a:cubicBezTo>
                        <a:cubicBezTo>
                          <a:pt x="547" y="2443"/>
                          <a:pt x="522" y="2476"/>
                          <a:pt x="496" y="2512"/>
                        </a:cubicBezTo>
                        <a:cubicBezTo>
                          <a:pt x="470" y="2548"/>
                          <a:pt x="448" y="2600"/>
                          <a:pt x="400" y="2656"/>
                        </a:cubicBezTo>
                        <a:cubicBezTo>
                          <a:pt x="352" y="2712"/>
                          <a:pt x="240" y="2824"/>
                          <a:pt x="208" y="2848"/>
                        </a:cubicBezTo>
                        <a:cubicBezTo>
                          <a:pt x="176" y="2872"/>
                          <a:pt x="200" y="2824"/>
                          <a:pt x="208" y="2800"/>
                        </a:cubicBezTo>
                        <a:cubicBezTo>
                          <a:pt x="216" y="2776"/>
                          <a:pt x="229" y="2748"/>
                          <a:pt x="256" y="2704"/>
                        </a:cubicBezTo>
                        <a:cubicBezTo>
                          <a:pt x="283" y="2660"/>
                          <a:pt x="348" y="2578"/>
                          <a:pt x="373" y="2535"/>
                        </a:cubicBezTo>
                        <a:cubicBezTo>
                          <a:pt x="398" y="2492"/>
                          <a:pt x="412" y="2447"/>
                          <a:pt x="409" y="2443"/>
                        </a:cubicBezTo>
                        <a:cubicBezTo>
                          <a:pt x="406" y="2439"/>
                          <a:pt x="394" y="2460"/>
                          <a:pt x="352" y="2512"/>
                        </a:cubicBezTo>
                        <a:cubicBezTo>
                          <a:pt x="310" y="2564"/>
                          <a:pt x="202" y="2702"/>
                          <a:pt x="160" y="2752"/>
                        </a:cubicBezTo>
                        <a:cubicBezTo>
                          <a:pt x="118" y="2802"/>
                          <a:pt x="114" y="2809"/>
                          <a:pt x="98" y="2809"/>
                        </a:cubicBezTo>
                        <a:cubicBezTo>
                          <a:pt x="82" y="2809"/>
                          <a:pt x="35" y="2816"/>
                          <a:pt x="64" y="2752"/>
                        </a:cubicBezTo>
                        <a:cubicBezTo>
                          <a:pt x="93" y="2688"/>
                          <a:pt x="236" y="2487"/>
                          <a:pt x="272" y="2425"/>
                        </a:cubicBezTo>
                        <a:cubicBezTo>
                          <a:pt x="308" y="2363"/>
                          <a:pt x="282" y="2376"/>
                          <a:pt x="281" y="2379"/>
                        </a:cubicBezTo>
                        <a:cubicBezTo>
                          <a:pt x="280" y="2382"/>
                          <a:pt x="275" y="2421"/>
                          <a:pt x="263" y="2443"/>
                        </a:cubicBezTo>
                        <a:cubicBezTo>
                          <a:pt x="251" y="2465"/>
                          <a:pt x="241" y="2468"/>
                          <a:pt x="208" y="2512"/>
                        </a:cubicBezTo>
                        <a:cubicBezTo>
                          <a:pt x="175" y="2556"/>
                          <a:pt x="96" y="2680"/>
                          <a:pt x="64" y="2704"/>
                        </a:cubicBezTo>
                        <a:cubicBezTo>
                          <a:pt x="32" y="2728"/>
                          <a:pt x="0" y="2704"/>
                          <a:pt x="16" y="2656"/>
                        </a:cubicBezTo>
                        <a:cubicBezTo>
                          <a:pt x="32" y="2608"/>
                          <a:pt x="128" y="2480"/>
                          <a:pt x="160" y="2416"/>
                        </a:cubicBezTo>
                        <a:cubicBezTo>
                          <a:pt x="192" y="2352"/>
                          <a:pt x="216" y="2288"/>
                          <a:pt x="208" y="2272"/>
                        </a:cubicBezTo>
                        <a:cubicBezTo>
                          <a:pt x="200" y="2256"/>
                          <a:pt x="136" y="2308"/>
                          <a:pt x="112" y="2320"/>
                        </a:cubicBezTo>
                        <a:cubicBezTo>
                          <a:pt x="88" y="2332"/>
                          <a:pt x="75" y="2335"/>
                          <a:pt x="62" y="2343"/>
                        </a:cubicBezTo>
                        <a:cubicBezTo>
                          <a:pt x="49" y="2351"/>
                          <a:pt x="31" y="2364"/>
                          <a:pt x="34" y="2370"/>
                        </a:cubicBezTo>
                        <a:cubicBezTo>
                          <a:pt x="37" y="2376"/>
                          <a:pt x="84" y="2380"/>
                          <a:pt x="80" y="2379"/>
                        </a:cubicBezTo>
                        <a:cubicBezTo>
                          <a:pt x="76" y="2378"/>
                          <a:pt x="10" y="2376"/>
                          <a:pt x="7" y="2361"/>
                        </a:cubicBezTo>
                        <a:cubicBezTo>
                          <a:pt x="4" y="2346"/>
                          <a:pt x="29" y="2321"/>
                          <a:pt x="62" y="2288"/>
                        </a:cubicBezTo>
                        <a:cubicBezTo>
                          <a:pt x="95" y="2255"/>
                          <a:pt x="137" y="2207"/>
                          <a:pt x="208" y="2160"/>
                        </a:cubicBezTo>
                        <a:cubicBezTo>
                          <a:pt x="279" y="2113"/>
                          <a:pt x="419" y="2042"/>
                          <a:pt x="491" y="2005"/>
                        </a:cubicBezTo>
                        <a:cubicBezTo>
                          <a:pt x="563" y="1968"/>
                          <a:pt x="591" y="1988"/>
                          <a:pt x="640" y="1936"/>
                        </a:cubicBezTo>
                        <a:cubicBezTo>
                          <a:pt x="689" y="1884"/>
                          <a:pt x="712" y="1824"/>
                          <a:pt x="784" y="1696"/>
                        </a:cubicBezTo>
                        <a:cubicBezTo>
                          <a:pt x="856" y="1568"/>
                          <a:pt x="1032" y="1280"/>
                          <a:pt x="1072" y="1168"/>
                        </a:cubicBezTo>
                        <a:cubicBezTo>
                          <a:pt x="1112" y="1056"/>
                          <a:pt x="1061" y="1078"/>
                          <a:pt x="1024" y="1024"/>
                        </a:cubicBezTo>
                        <a:cubicBezTo>
                          <a:pt x="987" y="970"/>
                          <a:pt x="905" y="899"/>
                          <a:pt x="848" y="843"/>
                        </a:cubicBezTo>
                        <a:cubicBezTo>
                          <a:pt x="791" y="787"/>
                          <a:pt x="730" y="743"/>
                          <a:pt x="683" y="688"/>
                        </a:cubicBezTo>
                        <a:cubicBezTo>
                          <a:pt x="636" y="633"/>
                          <a:pt x="588" y="562"/>
                          <a:pt x="565" y="514"/>
                        </a:cubicBezTo>
                        <a:cubicBezTo>
                          <a:pt x="542" y="466"/>
                          <a:pt x="540" y="443"/>
                          <a:pt x="544" y="400"/>
                        </a:cubicBezTo>
                        <a:cubicBezTo>
                          <a:pt x="548" y="357"/>
                          <a:pt x="568" y="304"/>
                          <a:pt x="592" y="256"/>
                        </a:cubicBezTo>
                        <a:cubicBezTo>
                          <a:pt x="616" y="208"/>
                          <a:pt x="600" y="0"/>
                          <a:pt x="736" y="112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99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99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19" name="Freeform 475"/>
                  <p:cNvSpPr>
                    <a:spLocks/>
                  </p:cNvSpPr>
                  <p:nvPr/>
                </p:nvSpPr>
                <p:spPr bwMode="auto">
                  <a:xfrm>
                    <a:off x="2496" y="864"/>
                    <a:ext cx="2908" cy="3382"/>
                  </a:xfrm>
                  <a:custGeom>
                    <a:avLst/>
                    <a:gdLst>
                      <a:gd name="T0" fmla="*/ 272 w 2908"/>
                      <a:gd name="T1" fmla="*/ 763 h 3382"/>
                      <a:gd name="T2" fmla="*/ 440 w 2908"/>
                      <a:gd name="T3" fmla="*/ 931 h 3382"/>
                      <a:gd name="T4" fmla="*/ 432 w 2908"/>
                      <a:gd name="T5" fmla="*/ 1147 h 3382"/>
                      <a:gd name="T6" fmla="*/ 93 w 2908"/>
                      <a:gd name="T7" fmla="*/ 1487 h 3382"/>
                      <a:gd name="T8" fmla="*/ 13 w 2908"/>
                      <a:gd name="T9" fmla="*/ 1631 h 3382"/>
                      <a:gd name="T10" fmla="*/ 141 w 2908"/>
                      <a:gd name="T11" fmla="*/ 1655 h 3382"/>
                      <a:gd name="T12" fmla="*/ 357 w 2908"/>
                      <a:gd name="T13" fmla="*/ 1791 h 3382"/>
                      <a:gd name="T14" fmla="*/ 613 w 2908"/>
                      <a:gd name="T15" fmla="*/ 1959 h 3382"/>
                      <a:gd name="T16" fmla="*/ 813 w 2908"/>
                      <a:gd name="T17" fmla="*/ 2255 h 3382"/>
                      <a:gd name="T18" fmla="*/ 1053 w 2908"/>
                      <a:gd name="T19" fmla="*/ 2879 h 3382"/>
                      <a:gd name="T20" fmla="*/ 1656 w 2908"/>
                      <a:gd name="T21" fmla="*/ 3304 h 3382"/>
                      <a:gd name="T22" fmla="*/ 1877 w 2908"/>
                      <a:gd name="T23" fmla="*/ 2959 h 3382"/>
                      <a:gd name="T24" fmla="*/ 2048 w 2908"/>
                      <a:gd name="T25" fmla="*/ 2736 h 3382"/>
                      <a:gd name="T26" fmla="*/ 2280 w 2908"/>
                      <a:gd name="T27" fmla="*/ 2560 h 3382"/>
                      <a:gd name="T28" fmla="*/ 2640 w 2908"/>
                      <a:gd name="T29" fmla="*/ 2440 h 3382"/>
                      <a:gd name="T30" fmla="*/ 2856 w 2908"/>
                      <a:gd name="T31" fmla="*/ 2376 h 3382"/>
                      <a:gd name="T32" fmla="*/ 2061 w 2908"/>
                      <a:gd name="T33" fmla="*/ 2063 h 3382"/>
                      <a:gd name="T34" fmla="*/ 1677 w 2908"/>
                      <a:gd name="T35" fmla="*/ 2351 h 3382"/>
                      <a:gd name="T36" fmla="*/ 1453 w 2908"/>
                      <a:gd name="T37" fmla="*/ 2223 h 3382"/>
                      <a:gd name="T38" fmla="*/ 1293 w 2908"/>
                      <a:gd name="T39" fmla="*/ 2015 h 3382"/>
                      <a:gd name="T40" fmla="*/ 1216 w 2908"/>
                      <a:gd name="T41" fmla="*/ 1699 h 3382"/>
                      <a:gd name="T42" fmla="*/ 1101 w 2908"/>
                      <a:gd name="T43" fmla="*/ 1535 h 3382"/>
                      <a:gd name="T44" fmla="*/ 1008 w 2908"/>
                      <a:gd name="T45" fmla="*/ 1387 h 3382"/>
                      <a:gd name="T46" fmla="*/ 840 w 2908"/>
                      <a:gd name="T47" fmla="*/ 1203 h 3382"/>
                      <a:gd name="T48" fmla="*/ 784 w 2908"/>
                      <a:gd name="T49" fmla="*/ 963 h 3382"/>
                      <a:gd name="T50" fmla="*/ 728 w 2908"/>
                      <a:gd name="T51" fmla="*/ 811 h 3382"/>
                      <a:gd name="T52" fmla="*/ 656 w 2908"/>
                      <a:gd name="T53" fmla="*/ 643 h 3382"/>
                      <a:gd name="T54" fmla="*/ 560 w 2908"/>
                      <a:gd name="T55" fmla="*/ 475 h 3382"/>
                      <a:gd name="T56" fmla="*/ 408 w 2908"/>
                      <a:gd name="T57" fmla="*/ 211 h 3382"/>
                      <a:gd name="T58" fmla="*/ 189 w 2908"/>
                      <a:gd name="T59" fmla="*/ 47 h 3382"/>
                      <a:gd name="T60" fmla="*/ 69 w 2908"/>
                      <a:gd name="T61" fmla="*/ 271 h 3382"/>
                      <a:gd name="T62" fmla="*/ 64 w 2908"/>
                      <a:gd name="T63" fmla="*/ 451 h 3382"/>
                      <a:gd name="T64" fmla="*/ 208 w 2908"/>
                      <a:gd name="T65" fmla="*/ 627 h 3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908" h="3382">
                        <a:moveTo>
                          <a:pt x="168" y="555"/>
                        </a:moveTo>
                        <a:cubicBezTo>
                          <a:pt x="185" y="590"/>
                          <a:pt x="239" y="708"/>
                          <a:pt x="272" y="763"/>
                        </a:cubicBezTo>
                        <a:cubicBezTo>
                          <a:pt x="305" y="818"/>
                          <a:pt x="340" y="855"/>
                          <a:pt x="368" y="883"/>
                        </a:cubicBezTo>
                        <a:cubicBezTo>
                          <a:pt x="396" y="911"/>
                          <a:pt x="419" y="914"/>
                          <a:pt x="440" y="931"/>
                        </a:cubicBezTo>
                        <a:cubicBezTo>
                          <a:pt x="461" y="948"/>
                          <a:pt x="497" y="951"/>
                          <a:pt x="496" y="987"/>
                        </a:cubicBezTo>
                        <a:cubicBezTo>
                          <a:pt x="495" y="1023"/>
                          <a:pt x="469" y="1087"/>
                          <a:pt x="432" y="1147"/>
                        </a:cubicBezTo>
                        <a:cubicBezTo>
                          <a:pt x="395" y="1207"/>
                          <a:pt x="328" y="1290"/>
                          <a:pt x="272" y="1347"/>
                        </a:cubicBezTo>
                        <a:cubicBezTo>
                          <a:pt x="216" y="1404"/>
                          <a:pt x="136" y="1450"/>
                          <a:pt x="93" y="1487"/>
                        </a:cubicBezTo>
                        <a:cubicBezTo>
                          <a:pt x="50" y="1524"/>
                          <a:pt x="26" y="1543"/>
                          <a:pt x="13" y="1567"/>
                        </a:cubicBezTo>
                        <a:cubicBezTo>
                          <a:pt x="0" y="1591"/>
                          <a:pt x="6" y="1624"/>
                          <a:pt x="13" y="1631"/>
                        </a:cubicBezTo>
                        <a:cubicBezTo>
                          <a:pt x="20" y="1638"/>
                          <a:pt x="32" y="1603"/>
                          <a:pt x="53" y="1607"/>
                        </a:cubicBezTo>
                        <a:cubicBezTo>
                          <a:pt x="74" y="1611"/>
                          <a:pt x="108" y="1634"/>
                          <a:pt x="141" y="1655"/>
                        </a:cubicBezTo>
                        <a:cubicBezTo>
                          <a:pt x="174" y="1676"/>
                          <a:pt x="217" y="1712"/>
                          <a:pt x="253" y="1735"/>
                        </a:cubicBezTo>
                        <a:cubicBezTo>
                          <a:pt x="289" y="1758"/>
                          <a:pt x="313" y="1767"/>
                          <a:pt x="357" y="1791"/>
                        </a:cubicBezTo>
                        <a:cubicBezTo>
                          <a:pt x="401" y="1815"/>
                          <a:pt x="474" y="1851"/>
                          <a:pt x="517" y="1879"/>
                        </a:cubicBezTo>
                        <a:cubicBezTo>
                          <a:pt x="560" y="1907"/>
                          <a:pt x="585" y="1930"/>
                          <a:pt x="613" y="1959"/>
                        </a:cubicBezTo>
                        <a:cubicBezTo>
                          <a:pt x="641" y="1988"/>
                          <a:pt x="652" y="2006"/>
                          <a:pt x="685" y="2055"/>
                        </a:cubicBezTo>
                        <a:cubicBezTo>
                          <a:pt x="718" y="2104"/>
                          <a:pt x="776" y="2174"/>
                          <a:pt x="813" y="2255"/>
                        </a:cubicBezTo>
                        <a:cubicBezTo>
                          <a:pt x="850" y="2336"/>
                          <a:pt x="869" y="2439"/>
                          <a:pt x="909" y="2543"/>
                        </a:cubicBezTo>
                        <a:cubicBezTo>
                          <a:pt x="949" y="2647"/>
                          <a:pt x="973" y="2751"/>
                          <a:pt x="1053" y="2879"/>
                        </a:cubicBezTo>
                        <a:cubicBezTo>
                          <a:pt x="1133" y="3007"/>
                          <a:pt x="1288" y="3240"/>
                          <a:pt x="1389" y="3311"/>
                        </a:cubicBezTo>
                        <a:cubicBezTo>
                          <a:pt x="1490" y="3382"/>
                          <a:pt x="1591" y="3325"/>
                          <a:pt x="1656" y="3304"/>
                        </a:cubicBezTo>
                        <a:cubicBezTo>
                          <a:pt x="1721" y="3283"/>
                          <a:pt x="1744" y="3240"/>
                          <a:pt x="1781" y="3183"/>
                        </a:cubicBezTo>
                        <a:cubicBezTo>
                          <a:pt x="1818" y="3126"/>
                          <a:pt x="1850" y="3016"/>
                          <a:pt x="1877" y="2959"/>
                        </a:cubicBezTo>
                        <a:cubicBezTo>
                          <a:pt x="1904" y="2902"/>
                          <a:pt x="1916" y="2877"/>
                          <a:pt x="1944" y="2840"/>
                        </a:cubicBezTo>
                        <a:cubicBezTo>
                          <a:pt x="1972" y="2803"/>
                          <a:pt x="2012" y="2772"/>
                          <a:pt x="2048" y="2736"/>
                        </a:cubicBezTo>
                        <a:cubicBezTo>
                          <a:pt x="2084" y="2700"/>
                          <a:pt x="2121" y="2653"/>
                          <a:pt x="2160" y="2624"/>
                        </a:cubicBezTo>
                        <a:cubicBezTo>
                          <a:pt x="2199" y="2595"/>
                          <a:pt x="2225" y="2579"/>
                          <a:pt x="2280" y="2560"/>
                        </a:cubicBezTo>
                        <a:cubicBezTo>
                          <a:pt x="2335" y="2541"/>
                          <a:pt x="2428" y="2532"/>
                          <a:pt x="2488" y="2512"/>
                        </a:cubicBezTo>
                        <a:cubicBezTo>
                          <a:pt x="2548" y="2492"/>
                          <a:pt x="2595" y="2465"/>
                          <a:pt x="2640" y="2440"/>
                        </a:cubicBezTo>
                        <a:cubicBezTo>
                          <a:pt x="2685" y="2415"/>
                          <a:pt x="2724" y="2371"/>
                          <a:pt x="2760" y="2360"/>
                        </a:cubicBezTo>
                        <a:cubicBezTo>
                          <a:pt x="2796" y="2349"/>
                          <a:pt x="2908" y="2425"/>
                          <a:pt x="2856" y="2376"/>
                        </a:cubicBezTo>
                        <a:cubicBezTo>
                          <a:pt x="2804" y="2327"/>
                          <a:pt x="2577" y="2115"/>
                          <a:pt x="2445" y="2063"/>
                        </a:cubicBezTo>
                        <a:cubicBezTo>
                          <a:pt x="2313" y="2011"/>
                          <a:pt x="2165" y="2031"/>
                          <a:pt x="2061" y="2063"/>
                        </a:cubicBezTo>
                        <a:cubicBezTo>
                          <a:pt x="1957" y="2095"/>
                          <a:pt x="1885" y="2207"/>
                          <a:pt x="1821" y="2255"/>
                        </a:cubicBezTo>
                        <a:cubicBezTo>
                          <a:pt x="1757" y="2303"/>
                          <a:pt x="1725" y="2351"/>
                          <a:pt x="1677" y="2351"/>
                        </a:cubicBezTo>
                        <a:cubicBezTo>
                          <a:pt x="1629" y="2351"/>
                          <a:pt x="1570" y="2276"/>
                          <a:pt x="1533" y="2255"/>
                        </a:cubicBezTo>
                        <a:cubicBezTo>
                          <a:pt x="1496" y="2234"/>
                          <a:pt x="1481" y="2240"/>
                          <a:pt x="1453" y="2223"/>
                        </a:cubicBezTo>
                        <a:cubicBezTo>
                          <a:pt x="1425" y="2206"/>
                          <a:pt x="1392" y="2186"/>
                          <a:pt x="1365" y="2151"/>
                        </a:cubicBezTo>
                        <a:cubicBezTo>
                          <a:pt x="1338" y="2116"/>
                          <a:pt x="1313" y="2062"/>
                          <a:pt x="1293" y="2015"/>
                        </a:cubicBezTo>
                        <a:cubicBezTo>
                          <a:pt x="1273" y="1968"/>
                          <a:pt x="1258" y="1924"/>
                          <a:pt x="1245" y="1871"/>
                        </a:cubicBezTo>
                        <a:cubicBezTo>
                          <a:pt x="1232" y="1818"/>
                          <a:pt x="1229" y="1746"/>
                          <a:pt x="1216" y="1699"/>
                        </a:cubicBezTo>
                        <a:cubicBezTo>
                          <a:pt x="1203" y="1652"/>
                          <a:pt x="1187" y="1614"/>
                          <a:pt x="1168" y="1587"/>
                        </a:cubicBezTo>
                        <a:cubicBezTo>
                          <a:pt x="1149" y="1560"/>
                          <a:pt x="1117" y="1560"/>
                          <a:pt x="1101" y="1535"/>
                        </a:cubicBezTo>
                        <a:cubicBezTo>
                          <a:pt x="1085" y="1510"/>
                          <a:pt x="1087" y="1460"/>
                          <a:pt x="1072" y="1435"/>
                        </a:cubicBezTo>
                        <a:cubicBezTo>
                          <a:pt x="1057" y="1410"/>
                          <a:pt x="1041" y="1410"/>
                          <a:pt x="1008" y="1387"/>
                        </a:cubicBezTo>
                        <a:cubicBezTo>
                          <a:pt x="975" y="1364"/>
                          <a:pt x="900" y="1330"/>
                          <a:pt x="872" y="1299"/>
                        </a:cubicBezTo>
                        <a:cubicBezTo>
                          <a:pt x="844" y="1268"/>
                          <a:pt x="849" y="1240"/>
                          <a:pt x="840" y="1203"/>
                        </a:cubicBezTo>
                        <a:cubicBezTo>
                          <a:pt x="831" y="1166"/>
                          <a:pt x="825" y="1115"/>
                          <a:pt x="816" y="1075"/>
                        </a:cubicBezTo>
                        <a:cubicBezTo>
                          <a:pt x="807" y="1035"/>
                          <a:pt x="793" y="995"/>
                          <a:pt x="784" y="963"/>
                        </a:cubicBezTo>
                        <a:cubicBezTo>
                          <a:pt x="775" y="931"/>
                          <a:pt x="769" y="908"/>
                          <a:pt x="760" y="883"/>
                        </a:cubicBezTo>
                        <a:cubicBezTo>
                          <a:pt x="751" y="858"/>
                          <a:pt x="737" y="832"/>
                          <a:pt x="728" y="811"/>
                        </a:cubicBezTo>
                        <a:cubicBezTo>
                          <a:pt x="719" y="790"/>
                          <a:pt x="716" y="783"/>
                          <a:pt x="704" y="755"/>
                        </a:cubicBezTo>
                        <a:cubicBezTo>
                          <a:pt x="692" y="727"/>
                          <a:pt x="672" y="678"/>
                          <a:pt x="656" y="643"/>
                        </a:cubicBezTo>
                        <a:cubicBezTo>
                          <a:pt x="640" y="608"/>
                          <a:pt x="624" y="575"/>
                          <a:pt x="608" y="547"/>
                        </a:cubicBezTo>
                        <a:cubicBezTo>
                          <a:pt x="592" y="519"/>
                          <a:pt x="576" y="504"/>
                          <a:pt x="560" y="475"/>
                        </a:cubicBezTo>
                        <a:cubicBezTo>
                          <a:pt x="544" y="446"/>
                          <a:pt x="537" y="415"/>
                          <a:pt x="512" y="371"/>
                        </a:cubicBezTo>
                        <a:cubicBezTo>
                          <a:pt x="487" y="327"/>
                          <a:pt x="447" y="268"/>
                          <a:pt x="408" y="211"/>
                        </a:cubicBezTo>
                        <a:cubicBezTo>
                          <a:pt x="369" y="154"/>
                          <a:pt x="316" y="54"/>
                          <a:pt x="280" y="27"/>
                        </a:cubicBezTo>
                        <a:cubicBezTo>
                          <a:pt x="244" y="0"/>
                          <a:pt x="216" y="29"/>
                          <a:pt x="189" y="47"/>
                        </a:cubicBezTo>
                        <a:cubicBezTo>
                          <a:pt x="162" y="65"/>
                          <a:pt x="137" y="98"/>
                          <a:pt x="117" y="135"/>
                        </a:cubicBezTo>
                        <a:cubicBezTo>
                          <a:pt x="97" y="172"/>
                          <a:pt x="80" y="230"/>
                          <a:pt x="69" y="271"/>
                        </a:cubicBezTo>
                        <a:cubicBezTo>
                          <a:pt x="58" y="312"/>
                          <a:pt x="49" y="349"/>
                          <a:pt x="48" y="379"/>
                        </a:cubicBezTo>
                        <a:cubicBezTo>
                          <a:pt x="47" y="409"/>
                          <a:pt x="49" y="426"/>
                          <a:pt x="64" y="451"/>
                        </a:cubicBezTo>
                        <a:cubicBezTo>
                          <a:pt x="79" y="476"/>
                          <a:pt x="112" y="502"/>
                          <a:pt x="136" y="531"/>
                        </a:cubicBezTo>
                        <a:cubicBezTo>
                          <a:pt x="160" y="560"/>
                          <a:pt x="193" y="607"/>
                          <a:pt x="208" y="62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FF"/>
                      </a:gs>
                    </a:gsLst>
                    <a:lin ang="18900000" scaled="1"/>
                  </a:gradFill>
                  <a:ln>
                    <a:noFill/>
                  </a:ln>
                  <a:effectLst>
                    <a:prstShdw prst="shdw18" dist="17961" dir="13500000">
                      <a:srgbClr val="FF00FF">
                        <a:gamma/>
                        <a:shade val="60000"/>
                        <a:invGamma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220" name="Freeform 476"/>
                <p:cNvSpPr>
                  <a:spLocks/>
                </p:cNvSpPr>
                <p:nvPr/>
              </p:nvSpPr>
              <p:spPr bwMode="auto">
                <a:xfrm>
                  <a:off x="3304" y="2400"/>
                  <a:ext cx="56" cy="67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1" name="Freeform 477"/>
                <p:cNvSpPr>
                  <a:spLocks/>
                </p:cNvSpPr>
                <p:nvPr/>
              </p:nvSpPr>
              <p:spPr bwMode="auto">
                <a:xfrm>
                  <a:off x="3408" y="2640"/>
                  <a:ext cx="48" cy="86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2" name="Freeform 478"/>
                <p:cNvSpPr>
                  <a:spLocks/>
                </p:cNvSpPr>
                <p:nvPr/>
              </p:nvSpPr>
              <p:spPr bwMode="auto">
                <a:xfrm>
                  <a:off x="3456" y="2880"/>
                  <a:ext cx="96" cy="91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3" name="Freeform 479"/>
                <p:cNvSpPr>
                  <a:spLocks/>
                </p:cNvSpPr>
                <p:nvPr/>
              </p:nvSpPr>
              <p:spPr bwMode="auto">
                <a:xfrm>
                  <a:off x="3120" y="2064"/>
                  <a:ext cx="48" cy="384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4" name="Freeform 480"/>
                <p:cNvSpPr>
                  <a:spLocks/>
                </p:cNvSpPr>
                <p:nvPr/>
              </p:nvSpPr>
              <p:spPr bwMode="auto">
                <a:xfrm>
                  <a:off x="3744" y="3216"/>
                  <a:ext cx="56" cy="432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5" name="Freeform 481"/>
                <p:cNvSpPr>
                  <a:spLocks/>
                </p:cNvSpPr>
                <p:nvPr/>
              </p:nvSpPr>
              <p:spPr bwMode="auto">
                <a:xfrm>
                  <a:off x="3168" y="2208"/>
                  <a:ext cx="56" cy="480"/>
                </a:xfrm>
                <a:custGeom>
                  <a:avLst/>
                  <a:gdLst>
                    <a:gd name="T0" fmla="*/ 8 w 56"/>
                    <a:gd name="T1" fmla="*/ 0 h 672"/>
                    <a:gd name="T2" fmla="*/ 56 w 56"/>
                    <a:gd name="T3" fmla="*/ 192 h 672"/>
                    <a:gd name="T4" fmla="*/ 8 w 56"/>
                    <a:gd name="T5" fmla="*/ 480 h 672"/>
                    <a:gd name="T6" fmla="*/ 8 w 56"/>
                    <a:gd name="T7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72">
                      <a:moveTo>
                        <a:pt x="8" y="0"/>
                      </a:moveTo>
                      <a:cubicBezTo>
                        <a:pt x="32" y="56"/>
                        <a:pt x="56" y="112"/>
                        <a:pt x="56" y="192"/>
                      </a:cubicBezTo>
                      <a:cubicBezTo>
                        <a:pt x="56" y="272"/>
                        <a:pt x="16" y="400"/>
                        <a:pt x="8" y="480"/>
                      </a:cubicBezTo>
                      <a:cubicBezTo>
                        <a:pt x="0" y="560"/>
                        <a:pt x="8" y="640"/>
                        <a:pt x="8" y="672"/>
                      </a:cubicBez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prstShdw prst="shdw18" dist="17961" dir="135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6" name="Freeform 482"/>
                <p:cNvSpPr>
                  <a:spLocks/>
                </p:cNvSpPr>
                <p:nvPr/>
              </p:nvSpPr>
              <p:spPr bwMode="auto">
                <a:xfrm>
                  <a:off x="2880" y="1824"/>
                  <a:ext cx="96" cy="288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7" name="Freeform 483"/>
                <p:cNvSpPr>
                  <a:spLocks/>
                </p:cNvSpPr>
                <p:nvPr/>
              </p:nvSpPr>
              <p:spPr bwMode="auto">
                <a:xfrm>
                  <a:off x="2688" y="1488"/>
                  <a:ext cx="144" cy="192"/>
                </a:xfrm>
                <a:custGeom>
                  <a:avLst/>
                  <a:gdLst>
                    <a:gd name="T0" fmla="*/ 0 w 96"/>
                    <a:gd name="T1" fmla="*/ 0 h 288"/>
                    <a:gd name="T2" fmla="*/ 48 w 96"/>
                    <a:gd name="T3" fmla="*/ 192 h 288"/>
                    <a:gd name="T4" fmla="*/ 96 w 96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288">
                      <a:moveTo>
                        <a:pt x="0" y="0"/>
                      </a:moveTo>
                      <a:cubicBezTo>
                        <a:pt x="16" y="72"/>
                        <a:pt x="32" y="144"/>
                        <a:pt x="48" y="192"/>
                      </a:cubicBezTo>
                      <a:cubicBezTo>
                        <a:pt x="64" y="240"/>
                        <a:pt x="80" y="264"/>
                        <a:pt x="96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2144" y="1584"/>
              <a:ext cx="360" cy="160"/>
            </a:xfrm>
            <a:custGeom>
              <a:avLst/>
              <a:gdLst>
                <a:gd name="T0" fmla="*/ 64 w 360"/>
                <a:gd name="T1" fmla="*/ 0 h 160"/>
                <a:gd name="T2" fmla="*/ 256 w 360"/>
                <a:gd name="T3" fmla="*/ 48 h 160"/>
                <a:gd name="T4" fmla="*/ 352 w 360"/>
                <a:gd name="T5" fmla="*/ 48 h 160"/>
                <a:gd name="T6" fmla="*/ 304 w 360"/>
                <a:gd name="T7" fmla="*/ 144 h 160"/>
                <a:gd name="T8" fmla="*/ 160 w 360"/>
                <a:gd name="T9" fmla="*/ 144 h 160"/>
                <a:gd name="T10" fmla="*/ 16 w 360"/>
                <a:gd name="T11" fmla="*/ 48 h 160"/>
                <a:gd name="T12" fmla="*/ 64 w 36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160">
                  <a:moveTo>
                    <a:pt x="64" y="0"/>
                  </a:moveTo>
                  <a:cubicBezTo>
                    <a:pt x="104" y="0"/>
                    <a:pt x="208" y="40"/>
                    <a:pt x="256" y="48"/>
                  </a:cubicBezTo>
                  <a:cubicBezTo>
                    <a:pt x="304" y="56"/>
                    <a:pt x="344" y="32"/>
                    <a:pt x="352" y="48"/>
                  </a:cubicBezTo>
                  <a:cubicBezTo>
                    <a:pt x="360" y="64"/>
                    <a:pt x="336" y="128"/>
                    <a:pt x="304" y="144"/>
                  </a:cubicBezTo>
                  <a:cubicBezTo>
                    <a:pt x="272" y="160"/>
                    <a:pt x="208" y="160"/>
                    <a:pt x="160" y="144"/>
                  </a:cubicBezTo>
                  <a:cubicBezTo>
                    <a:pt x="112" y="128"/>
                    <a:pt x="32" y="72"/>
                    <a:pt x="16" y="48"/>
                  </a:cubicBezTo>
                  <a:cubicBezTo>
                    <a:pt x="0" y="24"/>
                    <a:pt x="24" y="0"/>
                    <a:pt x="64" y="0"/>
                  </a:cubicBez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424" y="1704"/>
              <a:ext cx="1888" cy="1184"/>
            </a:xfrm>
            <a:custGeom>
              <a:avLst/>
              <a:gdLst>
                <a:gd name="T0" fmla="*/ 1880 w 1888"/>
                <a:gd name="T1" fmla="*/ 24 h 1184"/>
                <a:gd name="T2" fmla="*/ 1784 w 1888"/>
                <a:gd name="T3" fmla="*/ 72 h 1184"/>
                <a:gd name="T4" fmla="*/ 1664 w 1888"/>
                <a:gd name="T5" fmla="*/ 200 h 1184"/>
                <a:gd name="T6" fmla="*/ 1640 w 1888"/>
                <a:gd name="T7" fmla="*/ 456 h 1184"/>
                <a:gd name="T8" fmla="*/ 1544 w 1888"/>
                <a:gd name="T9" fmla="*/ 600 h 1184"/>
                <a:gd name="T10" fmla="*/ 1304 w 1888"/>
                <a:gd name="T11" fmla="*/ 648 h 1184"/>
                <a:gd name="T12" fmla="*/ 1128 w 1888"/>
                <a:gd name="T13" fmla="*/ 720 h 1184"/>
                <a:gd name="T14" fmla="*/ 872 w 1888"/>
                <a:gd name="T15" fmla="*/ 1032 h 1184"/>
                <a:gd name="T16" fmla="*/ 536 w 1888"/>
                <a:gd name="T17" fmla="*/ 888 h 1184"/>
                <a:gd name="T18" fmla="*/ 200 w 1888"/>
                <a:gd name="T19" fmla="*/ 984 h 1184"/>
                <a:gd name="T20" fmla="*/ 8 w 1888"/>
                <a:gd name="T21" fmla="*/ 936 h 1184"/>
                <a:gd name="T22" fmla="*/ 152 w 1888"/>
                <a:gd name="T23" fmla="*/ 1032 h 1184"/>
                <a:gd name="T24" fmla="*/ 152 w 1888"/>
                <a:gd name="T25" fmla="*/ 1080 h 1184"/>
                <a:gd name="T26" fmla="*/ 8 w 1888"/>
                <a:gd name="T27" fmla="*/ 1128 h 1184"/>
                <a:gd name="T28" fmla="*/ 200 w 1888"/>
                <a:gd name="T29" fmla="*/ 1176 h 1184"/>
                <a:gd name="T30" fmla="*/ 392 w 1888"/>
                <a:gd name="T31" fmla="*/ 1080 h 1184"/>
                <a:gd name="T32" fmla="*/ 536 w 1888"/>
                <a:gd name="T33" fmla="*/ 984 h 1184"/>
                <a:gd name="T34" fmla="*/ 728 w 1888"/>
                <a:gd name="T35" fmla="*/ 1080 h 1184"/>
                <a:gd name="T36" fmla="*/ 872 w 1888"/>
                <a:gd name="T37" fmla="*/ 984 h 1184"/>
                <a:gd name="T38" fmla="*/ 1032 w 1888"/>
                <a:gd name="T39" fmla="*/ 608 h 1184"/>
                <a:gd name="T40" fmla="*/ 1360 w 1888"/>
                <a:gd name="T41" fmla="*/ 544 h 1184"/>
                <a:gd name="T42" fmla="*/ 1384 w 1888"/>
                <a:gd name="T43" fmla="*/ 528 h 1184"/>
                <a:gd name="T44" fmla="*/ 1440 w 1888"/>
                <a:gd name="T45" fmla="*/ 536 h 1184"/>
                <a:gd name="T46" fmla="*/ 1536 w 1888"/>
                <a:gd name="T47" fmla="*/ 504 h 1184"/>
                <a:gd name="T48" fmla="*/ 1536 w 1888"/>
                <a:gd name="T49" fmla="*/ 440 h 1184"/>
                <a:gd name="T50" fmla="*/ 1552 w 1888"/>
                <a:gd name="T51" fmla="*/ 336 h 1184"/>
                <a:gd name="T52" fmla="*/ 1568 w 1888"/>
                <a:gd name="T53" fmla="*/ 264 h 1184"/>
                <a:gd name="T54" fmla="*/ 1608 w 1888"/>
                <a:gd name="T55" fmla="*/ 144 h 1184"/>
                <a:gd name="T56" fmla="*/ 1672 w 1888"/>
                <a:gd name="T57" fmla="*/ 64 h 1184"/>
                <a:gd name="T58" fmla="*/ 1736 w 1888"/>
                <a:gd name="T59" fmla="*/ 24 h 1184"/>
                <a:gd name="T60" fmla="*/ 1832 w 1888"/>
                <a:gd name="T61" fmla="*/ 0 h 1184"/>
                <a:gd name="T62" fmla="*/ 1832 w 1888"/>
                <a:gd name="T63" fmla="*/ 24 h 1184"/>
                <a:gd name="T64" fmla="*/ 1880 w 1888"/>
                <a:gd name="T65" fmla="*/ 2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8" h="1184">
                  <a:moveTo>
                    <a:pt x="1880" y="24"/>
                  </a:moveTo>
                  <a:cubicBezTo>
                    <a:pt x="1872" y="32"/>
                    <a:pt x="1820" y="43"/>
                    <a:pt x="1784" y="72"/>
                  </a:cubicBezTo>
                  <a:cubicBezTo>
                    <a:pt x="1748" y="101"/>
                    <a:pt x="1688" y="136"/>
                    <a:pt x="1664" y="200"/>
                  </a:cubicBezTo>
                  <a:cubicBezTo>
                    <a:pt x="1640" y="264"/>
                    <a:pt x="1660" y="389"/>
                    <a:pt x="1640" y="456"/>
                  </a:cubicBezTo>
                  <a:cubicBezTo>
                    <a:pt x="1620" y="523"/>
                    <a:pt x="1600" y="568"/>
                    <a:pt x="1544" y="600"/>
                  </a:cubicBezTo>
                  <a:cubicBezTo>
                    <a:pt x="1488" y="632"/>
                    <a:pt x="1373" y="628"/>
                    <a:pt x="1304" y="648"/>
                  </a:cubicBezTo>
                  <a:cubicBezTo>
                    <a:pt x="1235" y="668"/>
                    <a:pt x="1200" y="656"/>
                    <a:pt x="1128" y="720"/>
                  </a:cubicBezTo>
                  <a:cubicBezTo>
                    <a:pt x="1056" y="784"/>
                    <a:pt x="971" y="1004"/>
                    <a:pt x="872" y="1032"/>
                  </a:cubicBezTo>
                  <a:cubicBezTo>
                    <a:pt x="773" y="1060"/>
                    <a:pt x="648" y="896"/>
                    <a:pt x="536" y="888"/>
                  </a:cubicBezTo>
                  <a:cubicBezTo>
                    <a:pt x="424" y="880"/>
                    <a:pt x="288" y="976"/>
                    <a:pt x="200" y="984"/>
                  </a:cubicBezTo>
                  <a:cubicBezTo>
                    <a:pt x="112" y="992"/>
                    <a:pt x="16" y="928"/>
                    <a:pt x="8" y="936"/>
                  </a:cubicBezTo>
                  <a:cubicBezTo>
                    <a:pt x="0" y="944"/>
                    <a:pt x="128" y="1008"/>
                    <a:pt x="152" y="1032"/>
                  </a:cubicBezTo>
                  <a:cubicBezTo>
                    <a:pt x="176" y="1056"/>
                    <a:pt x="176" y="1064"/>
                    <a:pt x="152" y="1080"/>
                  </a:cubicBezTo>
                  <a:cubicBezTo>
                    <a:pt x="128" y="1096"/>
                    <a:pt x="0" y="1112"/>
                    <a:pt x="8" y="1128"/>
                  </a:cubicBezTo>
                  <a:cubicBezTo>
                    <a:pt x="16" y="1144"/>
                    <a:pt x="136" y="1184"/>
                    <a:pt x="200" y="1176"/>
                  </a:cubicBezTo>
                  <a:cubicBezTo>
                    <a:pt x="264" y="1168"/>
                    <a:pt x="336" y="1112"/>
                    <a:pt x="392" y="1080"/>
                  </a:cubicBezTo>
                  <a:cubicBezTo>
                    <a:pt x="448" y="1048"/>
                    <a:pt x="480" y="984"/>
                    <a:pt x="536" y="984"/>
                  </a:cubicBezTo>
                  <a:cubicBezTo>
                    <a:pt x="592" y="984"/>
                    <a:pt x="672" y="1080"/>
                    <a:pt x="728" y="1080"/>
                  </a:cubicBezTo>
                  <a:cubicBezTo>
                    <a:pt x="784" y="1080"/>
                    <a:pt x="821" y="1063"/>
                    <a:pt x="872" y="984"/>
                  </a:cubicBezTo>
                  <a:cubicBezTo>
                    <a:pt x="923" y="905"/>
                    <a:pt x="951" y="681"/>
                    <a:pt x="1032" y="608"/>
                  </a:cubicBezTo>
                  <a:cubicBezTo>
                    <a:pt x="1113" y="535"/>
                    <a:pt x="1301" y="557"/>
                    <a:pt x="1360" y="544"/>
                  </a:cubicBezTo>
                  <a:cubicBezTo>
                    <a:pt x="1419" y="531"/>
                    <a:pt x="1371" y="529"/>
                    <a:pt x="1384" y="528"/>
                  </a:cubicBezTo>
                  <a:cubicBezTo>
                    <a:pt x="1397" y="527"/>
                    <a:pt x="1415" y="540"/>
                    <a:pt x="1440" y="536"/>
                  </a:cubicBezTo>
                  <a:cubicBezTo>
                    <a:pt x="1465" y="532"/>
                    <a:pt x="1520" y="520"/>
                    <a:pt x="1536" y="504"/>
                  </a:cubicBezTo>
                  <a:cubicBezTo>
                    <a:pt x="1552" y="488"/>
                    <a:pt x="1533" y="468"/>
                    <a:pt x="1536" y="440"/>
                  </a:cubicBezTo>
                  <a:cubicBezTo>
                    <a:pt x="1539" y="412"/>
                    <a:pt x="1547" y="365"/>
                    <a:pt x="1552" y="336"/>
                  </a:cubicBezTo>
                  <a:cubicBezTo>
                    <a:pt x="1557" y="307"/>
                    <a:pt x="1559" y="296"/>
                    <a:pt x="1568" y="264"/>
                  </a:cubicBezTo>
                  <a:cubicBezTo>
                    <a:pt x="1577" y="232"/>
                    <a:pt x="1591" y="177"/>
                    <a:pt x="1608" y="144"/>
                  </a:cubicBezTo>
                  <a:cubicBezTo>
                    <a:pt x="1625" y="111"/>
                    <a:pt x="1651" y="84"/>
                    <a:pt x="1672" y="64"/>
                  </a:cubicBezTo>
                  <a:cubicBezTo>
                    <a:pt x="1693" y="44"/>
                    <a:pt x="1709" y="35"/>
                    <a:pt x="1736" y="24"/>
                  </a:cubicBezTo>
                  <a:cubicBezTo>
                    <a:pt x="1763" y="13"/>
                    <a:pt x="1816" y="0"/>
                    <a:pt x="1832" y="0"/>
                  </a:cubicBezTo>
                  <a:cubicBezTo>
                    <a:pt x="1848" y="0"/>
                    <a:pt x="1824" y="20"/>
                    <a:pt x="1832" y="24"/>
                  </a:cubicBezTo>
                  <a:cubicBezTo>
                    <a:pt x="1840" y="28"/>
                    <a:pt x="1888" y="16"/>
                    <a:pt x="18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2064" y="1488"/>
              <a:ext cx="528" cy="254"/>
            </a:xfrm>
            <a:custGeom>
              <a:avLst/>
              <a:gdLst>
                <a:gd name="T0" fmla="*/ 192 w 347"/>
                <a:gd name="T1" fmla="*/ 153 h 254"/>
                <a:gd name="T2" fmla="*/ 192 w 347"/>
                <a:gd name="T3" fmla="*/ 57 h 254"/>
                <a:gd name="T4" fmla="*/ 96 w 347"/>
                <a:gd name="T5" fmla="*/ 9 h 254"/>
                <a:gd name="T6" fmla="*/ 120 w 347"/>
                <a:gd name="T7" fmla="*/ 113 h 254"/>
                <a:gd name="T8" fmla="*/ 48 w 347"/>
                <a:gd name="T9" fmla="*/ 105 h 254"/>
                <a:gd name="T10" fmla="*/ 0 w 347"/>
                <a:gd name="T11" fmla="*/ 153 h 254"/>
                <a:gd name="T12" fmla="*/ 48 w 347"/>
                <a:gd name="T13" fmla="*/ 201 h 254"/>
                <a:gd name="T14" fmla="*/ 144 w 347"/>
                <a:gd name="T15" fmla="*/ 201 h 254"/>
                <a:gd name="T16" fmla="*/ 240 w 347"/>
                <a:gd name="T17" fmla="*/ 249 h 254"/>
                <a:gd name="T18" fmla="*/ 320 w 347"/>
                <a:gd name="T19" fmla="*/ 233 h 254"/>
                <a:gd name="T20" fmla="*/ 272 w 347"/>
                <a:gd name="T21" fmla="*/ 185 h 254"/>
                <a:gd name="T22" fmla="*/ 336 w 347"/>
                <a:gd name="T23" fmla="*/ 153 h 254"/>
                <a:gd name="T24" fmla="*/ 336 w 347"/>
                <a:gd name="T25" fmla="*/ 105 h 254"/>
                <a:gd name="T26" fmla="*/ 288 w 347"/>
                <a:gd name="T27" fmla="*/ 105 h 254"/>
                <a:gd name="T28" fmla="*/ 192 w 347"/>
                <a:gd name="T29" fmla="*/ 1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7" h="254">
                  <a:moveTo>
                    <a:pt x="192" y="153"/>
                  </a:moveTo>
                  <a:cubicBezTo>
                    <a:pt x="176" y="145"/>
                    <a:pt x="208" y="81"/>
                    <a:pt x="192" y="57"/>
                  </a:cubicBezTo>
                  <a:cubicBezTo>
                    <a:pt x="176" y="33"/>
                    <a:pt x="108" y="0"/>
                    <a:pt x="96" y="9"/>
                  </a:cubicBezTo>
                  <a:cubicBezTo>
                    <a:pt x="84" y="18"/>
                    <a:pt x="128" y="97"/>
                    <a:pt x="120" y="113"/>
                  </a:cubicBezTo>
                  <a:cubicBezTo>
                    <a:pt x="112" y="129"/>
                    <a:pt x="68" y="98"/>
                    <a:pt x="48" y="105"/>
                  </a:cubicBezTo>
                  <a:cubicBezTo>
                    <a:pt x="28" y="112"/>
                    <a:pt x="0" y="137"/>
                    <a:pt x="0" y="153"/>
                  </a:cubicBezTo>
                  <a:cubicBezTo>
                    <a:pt x="0" y="169"/>
                    <a:pt x="24" y="193"/>
                    <a:pt x="48" y="201"/>
                  </a:cubicBezTo>
                  <a:cubicBezTo>
                    <a:pt x="72" y="209"/>
                    <a:pt x="112" y="193"/>
                    <a:pt x="144" y="201"/>
                  </a:cubicBezTo>
                  <a:cubicBezTo>
                    <a:pt x="176" y="209"/>
                    <a:pt x="211" y="244"/>
                    <a:pt x="240" y="249"/>
                  </a:cubicBezTo>
                  <a:cubicBezTo>
                    <a:pt x="269" y="254"/>
                    <a:pt x="315" y="244"/>
                    <a:pt x="320" y="233"/>
                  </a:cubicBezTo>
                  <a:cubicBezTo>
                    <a:pt x="325" y="222"/>
                    <a:pt x="269" y="198"/>
                    <a:pt x="272" y="185"/>
                  </a:cubicBezTo>
                  <a:cubicBezTo>
                    <a:pt x="275" y="172"/>
                    <a:pt x="325" y="166"/>
                    <a:pt x="336" y="153"/>
                  </a:cubicBezTo>
                  <a:cubicBezTo>
                    <a:pt x="347" y="140"/>
                    <a:pt x="344" y="113"/>
                    <a:pt x="336" y="105"/>
                  </a:cubicBezTo>
                  <a:cubicBezTo>
                    <a:pt x="328" y="97"/>
                    <a:pt x="312" y="97"/>
                    <a:pt x="288" y="105"/>
                  </a:cubicBezTo>
                  <a:cubicBezTo>
                    <a:pt x="264" y="113"/>
                    <a:pt x="208" y="161"/>
                    <a:pt x="192" y="15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00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808" y="2496"/>
              <a:ext cx="968" cy="536"/>
            </a:xfrm>
            <a:custGeom>
              <a:avLst/>
              <a:gdLst>
                <a:gd name="T0" fmla="*/ 728 w 728"/>
                <a:gd name="T1" fmla="*/ 0 h 296"/>
                <a:gd name="T2" fmla="*/ 544 w 728"/>
                <a:gd name="T3" fmla="*/ 144 h 296"/>
                <a:gd name="T4" fmla="*/ 296 w 728"/>
                <a:gd name="T5" fmla="*/ 252 h 296"/>
                <a:gd name="T6" fmla="*/ 0 w 728"/>
                <a:gd name="T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8" h="296">
                  <a:moveTo>
                    <a:pt x="728" y="0"/>
                  </a:moveTo>
                  <a:cubicBezTo>
                    <a:pt x="697" y="24"/>
                    <a:pt x="616" y="102"/>
                    <a:pt x="544" y="144"/>
                  </a:cubicBezTo>
                  <a:cubicBezTo>
                    <a:pt x="472" y="186"/>
                    <a:pt x="387" y="227"/>
                    <a:pt x="296" y="252"/>
                  </a:cubicBezTo>
                  <a:cubicBezTo>
                    <a:pt x="205" y="277"/>
                    <a:pt x="62" y="287"/>
                    <a:pt x="0" y="2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 rot="-584618">
              <a:off x="1313" y="2526"/>
              <a:ext cx="620" cy="543"/>
            </a:xfrm>
            <a:custGeom>
              <a:avLst/>
              <a:gdLst>
                <a:gd name="T0" fmla="*/ 728 w 728"/>
                <a:gd name="T1" fmla="*/ 0 h 296"/>
                <a:gd name="T2" fmla="*/ 624 w 728"/>
                <a:gd name="T3" fmla="*/ 96 h 296"/>
                <a:gd name="T4" fmla="*/ 488 w 728"/>
                <a:gd name="T5" fmla="*/ 184 h 296"/>
                <a:gd name="T6" fmla="*/ 296 w 728"/>
                <a:gd name="T7" fmla="*/ 252 h 296"/>
                <a:gd name="T8" fmla="*/ 0 w 728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296">
                  <a:moveTo>
                    <a:pt x="728" y="0"/>
                  </a:moveTo>
                  <a:cubicBezTo>
                    <a:pt x="711" y="16"/>
                    <a:pt x="664" y="65"/>
                    <a:pt x="624" y="96"/>
                  </a:cubicBezTo>
                  <a:cubicBezTo>
                    <a:pt x="584" y="127"/>
                    <a:pt x="543" y="158"/>
                    <a:pt x="488" y="184"/>
                  </a:cubicBezTo>
                  <a:cubicBezTo>
                    <a:pt x="433" y="210"/>
                    <a:pt x="377" y="233"/>
                    <a:pt x="296" y="252"/>
                  </a:cubicBezTo>
                  <a:cubicBezTo>
                    <a:pt x="215" y="271"/>
                    <a:pt x="62" y="287"/>
                    <a:pt x="0" y="2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 rot="-2457722">
              <a:off x="1730" y="2774"/>
              <a:ext cx="507" cy="305"/>
            </a:xfrm>
            <a:custGeom>
              <a:avLst/>
              <a:gdLst>
                <a:gd name="T0" fmla="*/ 728 w 728"/>
                <a:gd name="T1" fmla="*/ 0 h 296"/>
                <a:gd name="T2" fmla="*/ 624 w 728"/>
                <a:gd name="T3" fmla="*/ 96 h 296"/>
                <a:gd name="T4" fmla="*/ 488 w 728"/>
                <a:gd name="T5" fmla="*/ 184 h 296"/>
                <a:gd name="T6" fmla="*/ 296 w 728"/>
                <a:gd name="T7" fmla="*/ 252 h 296"/>
                <a:gd name="T8" fmla="*/ 0 w 728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296">
                  <a:moveTo>
                    <a:pt x="728" y="0"/>
                  </a:moveTo>
                  <a:cubicBezTo>
                    <a:pt x="711" y="16"/>
                    <a:pt x="664" y="65"/>
                    <a:pt x="624" y="96"/>
                  </a:cubicBezTo>
                  <a:cubicBezTo>
                    <a:pt x="584" y="127"/>
                    <a:pt x="543" y="158"/>
                    <a:pt x="488" y="184"/>
                  </a:cubicBezTo>
                  <a:cubicBezTo>
                    <a:pt x="433" y="210"/>
                    <a:pt x="377" y="233"/>
                    <a:pt x="296" y="252"/>
                  </a:cubicBezTo>
                  <a:cubicBezTo>
                    <a:pt x="215" y="271"/>
                    <a:pt x="62" y="287"/>
                    <a:pt x="0" y="2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 rot="-1030672">
              <a:off x="1392" y="1824"/>
              <a:ext cx="1072" cy="1008"/>
            </a:xfrm>
            <a:custGeom>
              <a:avLst/>
              <a:gdLst>
                <a:gd name="T0" fmla="*/ 1880 w 1888"/>
                <a:gd name="T1" fmla="*/ 24 h 1184"/>
                <a:gd name="T2" fmla="*/ 1784 w 1888"/>
                <a:gd name="T3" fmla="*/ 72 h 1184"/>
                <a:gd name="T4" fmla="*/ 1664 w 1888"/>
                <a:gd name="T5" fmla="*/ 200 h 1184"/>
                <a:gd name="T6" fmla="*/ 1640 w 1888"/>
                <a:gd name="T7" fmla="*/ 456 h 1184"/>
                <a:gd name="T8" fmla="*/ 1544 w 1888"/>
                <a:gd name="T9" fmla="*/ 600 h 1184"/>
                <a:gd name="T10" fmla="*/ 1304 w 1888"/>
                <a:gd name="T11" fmla="*/ 648 h 1184"/>
                <a:gd name="T12" fmla="*/ 1128 w 1888"/>
                <a:gd name="T13" fmla="*/ 720 h 1184"/>
                <a:gd name="T14" fmla="*/ 872 w 1888"/>
                <a:gd name="T15" fmla="*/ 1032 h 1184"/>
                <a:gd name="T16" fmla="*/ 536 w 1888"/>
                <a:gd name="T17" fmla="*/ 888 h 1184"/>
                <a:gd name="T18" fmla="*/ 200 w 1888"/>
                <a:gd name="T19" fmla="*/ 984 h 1184"/>
                <a:gd name="T20" fmla="*/ 8 w 1888"/>
                <a:gd name="T21" fmla="*/ 936 h 1184"/>
                <a:gd name="T22" fmla="*/ 152 w 1888"/>
                <a:gd name="T23" fmla="*/ 1032 h 1184"/>
                <a:gd name="T24" fmla="*/ 152 w 1888"/>
                <a:gd name="T25" fmla="*/ 1080 h 1184"/>
                <a:gd name="T26" fmla="*/ 8 w 1888"/>
                <a:gd name="T27" fmla="*/ 1128 h 1184"/>
                <a:gd name="T28" fmla="*/ 200 w 1888"/>
                <a:gd name="T29" fmla="*/ 1176 h 1184"/>
                <a:gd name="T30" fmla="*/ 392 w 1888"/>
                <a:gd name="T31" fmla="*/ 1080 h 1184"/>
                <a:gd name="T32" fmla="*/ 536 w 1888"/>
                <a:gd name="T33" fmla="*/ 984 h 1184"/>
                <a:gd name="T34" fmla="*/ 728 w 1888"/>
                <a:gd name="T35" fmla="*/ 1080 h 1184"/>
                <a:gd name="T36" fmla="*/ 872 w 1888"/>
                <a:gd name="T37" fmla="*/ 984 h 1184"/>
                <a:gd name="T38" fmla="*/ 1032 w 1888"/>
                <a:gd name="T39" fmla="*/ 608 h 1184"/>
                <a:gd name="T40" fmla="*/ 1360 w 1888"/>
                <a:gd name="T41" fmla="*/ 544 h 1184"/>
                <a:gd name="T42" fmla="*/ 1384 w 1888"/>
                <a:gd name="T43" fmla="*/ 528 h 1184"/>
                <a:gd name="T44" fmla="*/ 1440 w 1888"/>
                <a:gd name="T45" fmla="*/ 536 h 1184"/>
                <a:gd name="T46" fmla="*/ 1536 w 1888"/>
                <a:gd name="T47" fmla="*/ 504 h 1184"/>
                <a:gd name="T48" fmla="*/ 1536 w 1888"/>
                <a:gd name="T49" fmla="*/ 440 h 1184"/>
                <a:gd name="T50" fmla="*/ 1552 w 1888"/>
                <a:gd name="T51" fmla="*/ 336 h 1184"/>
                <a:gd name="T52" fmla="*/ 1568 w 1888"/>
                <a:gd name="T53" fmla="*/ 264 h 1184"/>
                <a:gd name="T54" fmla="*/ 1608 w 1888"/>
                <a:gd name="T55" fmla="*/ 144 h 1184"/>
                <a:gd name="T56" fmla="*/ 1672 w 1888"/>
                <a:gd name="T57" fmla="*/ 64 h 1184"/>
                <a:gd name="T58" fmla="*/ 1736 w 1888"/>
                <a:gd name="T59" fmla="*/ 24 h 1184"/>
                <a:gd name="T60" fmla="*/ 1832 w 1888"/>
                <a:gd name="T61" fmla="*/ 0 h 1184"/>
                <a:gd name="T62" fmla="*/ 1832 w 1888"/>
                <a:gd name="T63" fmla="*/ 24 h 1184"/>
                <a:gd name="T64" fmla="*/ 1880 w 1888"/>
                <a:gd name="T65" fmla="*/ 24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8" h="1184">
                  <a:moveTo>
                    <a:pt x="1880" y="24"/>
                  </a:moveTo>
                  <a:cubicBezTo>
                    <a:pt x="1872" y="32"/>
                    <a:pt x="1820" y="43"/>
                    <a:pt x="1784" y="72"/>
                  </a:cubicBezTo>
                  <a:cubicBezTo>
                    <a:pt x="1748" y="101"/>
                    <a:pt x="1688" y="136"/>
                    <a:pt x="1664" y="200"/>
                  </a:cubicBezTo>
                  <a:cubicBezTo>
                    <a:pt x="1640" y="264"/>
                    <a:pt x="1660" y="389"/>
                    <a:pt x="1640" y="456"/>
                  </a:cubicBezTo>
                  <a:cubicBezTo>
                    <a:pt x="1620" y="523"/>
                    <a:pt x="1600" y="568"/>
                    <a:pt x="1544" y="600"/>
                  </a:cubicBezTo>
                  <a:cubicBezTo>
                    <a:pt x="1488" y="632"/>
                    <a:pt x="1373" y="628"/>
                    <a:pt x="1304" y="648"/>
                  </a:cubicBezTo>
                  <a:cubicBezTo>
                    <a:pt x="1235" y="668"/>
                    <a:pt x="1200" y="656"/>
                    <a:pt x="1128" y="720"/>
                  </a:cubicBezTo>
                  <a:cubicBezTo>
                    <a:pt x="1056" y="784"/>
                    <a:pt x="971" y="1004"/>
                    <a:pt x="872" y="1032"/>
                  </a:cubicBezTo>
                  <a:cubicBezTo>
                    <a:pt x="773" y="1060"/>
                    <a:pt x="648" y="896"/>
                    <a:pt x="536" y="888"/>
                  </a:cubicBezTo>
                  <a:cubicBezTo>
                    <a:pt x="424" y="880"/>
                    <a:pt x="288" y="976"/>
                    <a:pt x="200" y="984"/>
                  </a:cubicBezTo>
                  <a:cubicBezTo>
                    <a:pt x="112" y="992"/>
                    <a:pt x="16" y="928"/>
                    <a:pt x="8" y="936"/>
                  </a:cubicBezTo>
                  <a:cubicBezTo>
                    <a:pt x="0" y="944"/>
                    <a:pt x="128" y="1008"/>
                    <a:pt x="152" y="1032"/>
                  </a:cubicBezTo>
                  <a:cubicBezTo>
                    <a:pt x="176" y="1056"/>
                    <a:pt x="176" y="1064"/>
                    <a:pt x="152" y="1080"/>
                  </a:cubicBezTo>
                  <a:cubicBezTo>
                    <a:pt x="128" y="1096"/>
                    <a:pt x="0" y="1112"/>
                    <a:pt x="8" y="1128"/>
                  </a:cubicBezTo>
                  <a:cubicBezTo>
                    <a:pt x="16" y="1144"/>
                    <a:pt x="136" y="1184"/>
                    <a:pt x="200" y="1176"/>
                  </a:cubicBezTo>
                  <a:cubicBezTo>
                    <a:pt x="264" y="1168"/>
                    <a:pt x="336" y="1112"/>
                    <a:pt x="392" y="1080"/>
                  </a:cubicBezTo>
                  <a:cubicBezTo>
                    <a:pt x="448" y="1048"/>
                    <a:pt x="480" y="984"/>
                    <a:pt x="536" y="984"/>
                  </a:cubicBezTo>
                  <a:cubicBezTo>
                    <a:pt x="592" y="984"/>
                    <a:pt x="672" y="1080"/>
                    <a:pt x="728" y="1080"/>
                  </a:cubicBezTo>
                  <a:cubicBezTo>
                    <a:pt x="784" y="1080"/>
                    <a:pt x="821" y="1063"/>
                    <a:pt x="872" y="984"/>
                  </a:cubicBezTo>
                  <a:cubicBezTo>
                    <a:pt x="923" y="905"/>
                    <a:pt x="951" y="681"/>
                    <a:pt x="1032" y="608"/>
                  </a:cubicBezTo>
                  <a:cubicBezTo>
                    <a:pt x="1113" y="535"/>
                    <a:pt x="1301" y="557"/>
                    <a:pt x="1360" y="544"/>
                  </a:cubicBezTo>
                  <a:cubicBezTo>
                    <a:pt x="1419" y="531"/>
                    <a:pt x="1371" y="529"/>
                    <a:pt x="1384" y="528"/>
                  </a:cubicBezTo>
                  <a:cubicBezTo>
                    <a:pt x="1397" y="527"/>
                    <a:pt x="1415" y="540"/>
                    <a:pt x="1440" y="536"/>
                  </a:cubicBezTo>
                  <a:cubicBezTo>
                    <a:pt x="1465" y="532"/>
                    <a:pt x="1520" y="520"/>
                    <a:pt x="1536" y="504"/>
                  </a:cubicBezTo>
                  <a:cubicBezTo>
                    <a:pt x="1552" y="488"/>
                    <a:pt x="1533" y="468"/>
                    <a:pt x="1536" y="440"/>
                  </a:cubicBezTo>
                  <a:cubicBezTo>
                    <a:pt x="1539" y="412"/>
                    <a:pt x="1547" y="365"/>
                    <a:pt x="1552" y="336"/>
                  </a:cubicBezTo>
                  <a:cubicBezTo>
                    <a:pt x="1557" y="307"/>
                    <a:pt x="1559" y="296"/>
                    <a:pt x="1568" y="264"/>
                  </a:cubicBezTo>
                  <a:cubicBezTo>
                    <a:pt x="1577" y="232"/>
                    <a:pt x="1591" y="177"/>
                    <a:pt x="1608" y="144"/>
                  </a:cubicBezTo>
                  <a:cubicBezTo>
                    <a:pt x="1625" y="111"/>
                    <a:pt x="1651" y="84"/>
                    <a:pt x="1672" y="64"/>
                  </a:cubicBezTo>
                  <a:cubicBezTo>
                    <a:pt x="1693" y="44"/>
                    <a:pt x="1709" y="35"/>
                    <a:pt x="1736" y="24"/>
                  </a:cubicBezTo>
                  <a:cubicBezTo>
                    <a:pt x="1763" y="13"/>
                    <a:pt x="1816" y="0"/>
                    <a:pt x="1832" y="0"/>
                  </a:cubicBezTo>
                  <a:cubicBezTo>
                    <a:pt x="1848" y="0"/>
                    <a:pt x="1824" y="20"/>
                    <a:pt x="1832" y="24"/>
                  </a:cubicBezTo>
                  <a:cubicBezTo>
                    <a:pt x="1840" y="28"/>
                    <a:pt x="1888" y="16"/>
                    <a:pt x="18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5" name="AutoShape 491"/>
            <p:cNvSpPr>
              <a:spLocks noChangeArrowheads="1"/>
            </p:cNvSpPr>
            <p:nvPr/>
          </p:nvSpPr>
          <p:spPr bwMode="auto">
            <a:xfrm>
              <a:off x="144" y="3216"/>
              <a:ext cx="1296" cy="384"/>
            </a:xfrm>
            <a:prstGeom prst="cloudCallout">
              <a:avLst>
                <a:gd name="adj1" fmla="val -2778"/>
                <a:gd name="adj2" fmla="val 7005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236" name="AutoShape 492"/>
            <p:cNvSpPr>
              <a:spLocks noChangeArrowheads="1"/>
            </p:cNvSpPr>
            <p:nvPr/>
          </p:nvSpPr>
          <p:spPr bwMode="auto">
            <a:xfrm>
              <a:off x="-288" y="2496"/>
              <a:ext cx="768" cy="288"/>
            </a:xfrm>
            <a:prstGeom prst="cloudCallout">
              <a:avLst>
                <a:gd name="adj1" fmla="val 29690"/>
                <a:gd name="adj2" fmla="val 60069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237" name="AutoShape 493"/>
            <p:cNvSpPr>
              <a:spLocks noChangeArrowheads="1"/>
            </p:cNvSpPr>
            <p:nvPr/>
          </p:nvSpPr>
          <p:spPr bwMode="auto">
            <a:xfrm>
              <a:off x="2112" y="2688"/>
              <a:ext cx="1104" cy="288"/>
            </a:xfrm>
            <a:prstGeom prst="cloudCallout">
              <a:avLst>
                <a:gd name="adj1" fmla="val 5435"/>
                <a:gd name="adj2" fmla="val 110069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238" name="AutoShape 494"/>
            <p:cNvSpPr>
              <a:spLocks noChangeArrowheads="1"/>
            </p:cNvSpPr>
            <p:nvPr/>
          </p:nvSpPr>
          <p:spPr bwMode="auto">
            <a:xfrm>
              <a:off x="1248" y="3408"/>
              <a:ext cx="1200" cy="288"/>
            </a:xfrm>
            <a:prstGeom prst="cloudCallout">
              <a:avLst>
                <a:gd name="adj1" fmla="val 1000"/>
                <a:gd name="adj2" fmla="val 76736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FFEBFA"/>
                </a:gs>
              </a:gsLst>
              <a:lin ang="27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2280" y="1776"/>
              <a:ext cx="120" cy="496"/>
            </a:xfrm>
            <a:custGeom>
              <a:avLst/>
              <a:gdLst>
                <a:gd name="T0" fmla="*/ 120 w 120"/>
                <a:gd name="T1" fmla="*/ 0 h 496"/>
                <a:gd name="T2" fmla="*/ 96 w 120"/>
                <a:gd name="T3" fmla="*/ 160 h 496"/>
                <a:gd name="T4" fmla="*/ 72 w 120"/>
                <a:gd name="T5" fmla="*/ 240 h 496"/>
                <a:gd name="T6" fmla="*/ 72 w 120"/>
                <a:gd name="T7" fmla="*/ 384 h 496"/>
                <a:gd name="T8" fmla="*/ 48 w 120"/>
                <a:gd name="T9" fmla="*/ 440 h 496"/>
                <a:gd name="T10" fmla="*/ 0 w 120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96">
                  <a:moveTo>
                    <a:pt x="120" y="0"/>
                  </a:moveTo>
                  <a:cubicBezTo>
                    <a:pt x="116" y="27"/>
                    <a:pt x="104" y="120"/>
                    <a:pt x="96" y="160"/>
                  </a:cubicBezTo>
                  <a:cubicBezTo>
                    <a:pt x="88" y="200"/>
                    <a:pt x="76" y="203"/>
                    <a:pt x="72" y="240"/>
                  </a:cubicBezTo>
                  <a:cubicBezTo>
                    <a:pt x="68" y="277"/>
                    <a:pt x="76" y="351"/>
                    <a:pt x="72" y="384"/>
                  </a:cubicBezTo>
                  <a:cubicBezTo>
                    <a:pt x="68" y="417"/>
                    <a:pt x="60" y="421"/>
                    <a:pt x="48" y="440"/>
                  </a:cubicBezTo>
                  <a:cubicBezTo>
                    <a:pt x="36" y="459"/>
                    <a:pt x="10" y="484"/>
                    <a:pt x="0" y="4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1048" y="2016"/>
              <a:ext cx="296" cy="200"/>
            </a:xfrm>
            <a:custGeom>
              <a:avLst/>
              <a:gdLst>
                <a:gd name="T0" fmla="*/ 296 w 296"/>
                <a:gd name="T1" fmla="*/ 0 h 200"/>
                <a:gd name="T2" fmla="*/ 152 w 296"/>
                <a:gd name="T3" fmla="*/ 48 h 200"/>
                <a:gd name="T4" fmla="*/ 104 w 296"/>
                <a:gd name="T5" fmla="*/ 144 h 200"/>
                <a:gd name="T6" fmla="*/ 56 w 296"/>
                <a:gd name="T7" fmla="*/ 192 h 200"/>
                <a:gd name="T8" fmla="*/ 8 w 296"/>
                <a:gd name="T9" fmla="*/ 96 h 200"/>
                <a:gd name="T10" fmla="*/ 8 w 296"/>
                <a:gd name="T11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200">
                  <a:moveTo>
                    <a:pt x="296" y="0"/>
                  </a:moveTo>
                  <a:cubicBezTo>
                    <a:pt x="240" y="12"/>
                    <a:pt x="184" y="24"/>
                    <a:pt x="152" y="48"/>
                  </a:cubicBezTo>
                  <a:cubicBezTo>
                    <a:pt x="120" y="72"/>
                    <a:pt x="120" y="120"/>
                    <a:pt x="104" y="144"/>
                  </a:cubicBezTo>
                  <a:cubicBezTo>
                    <a:pt x="88" y="168"/>
                    <a:pt x="72" y="200"/>
                    <a:pt x="56" y="192"/>
                  </a:cubicBezTo>
                  <a:cubicBezTo>
                    <a:pt x="40" y="184"/>
                    <a:pt x="16" y="120"/>
                    <a:pt x="8" y="96"/>
                  </a:cubicBezTo>
                  <a:cubicBezTo>
                    <a:pt x="0" y="72"/>
                    <a:pt x="4" y="60"/>
                    <a:pt x="8" y="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77" y="1128"/>
              <a:ext cx="2131" cy="859"/>
            </a:xfrm>
            <a:custGeom>
              <a:avLst/>
              <a:gdLst>
                <a:gd name="T0" fmla="*/ 2083 w 2131"/>
                <a:gd name="T1" fmla="*/ 120 h 859"/>
                <a:gd name="T2" fmla="*/ 2083 w 2131"/>
                <a:gd name="T3" fmla="*/ 72 h 859"/>
                <a:gd name="T4" fmla="*/ 2083 w 2131"/>
                <a:gd name="T5" fmla="*/ 24 h 859"/>
                <a:gd name="T6" fmla="*/ 1987 w 2131"/>
                <a:gd name="T7" fmla="*/ 24 h 859"/>
                <a:gd name="T8" fmla="*/ 1939 w 2131"/>
                <a:gd name="T9" fmla="*/ 168 h 859"/>
                <a:gd name="T10" fmla="*/ 1987 w 2131"/>
                <a:gd name="T11" fmla="*/ 312 h 859"/>
                <a:gd name="T12" fmla="*/ 1987 w 2131"/>
                <a:gd name="T13" fmla="*/ 408 h 859"/>
                <a:gd name="T14" fmla="*/ 1843 w 2131"/>
                <a:gd name="T15" fmla="*/ 504 h 859"/>
                <a:gd name="T16" fmla="*/ 1659 w 2131"/>
                <a:gd name="T17" fmla="*/ 416 h 859"/>
                <a:gd name="T18" fmla="*/ 1507 w 2131"/>
                <a:gd name="T19" fmla="*/ 312 h 859"/>
                <a:gd name="T20" fmla="*/ 1363 w 2131"/>
                <a:gd name="T21" fmla="*/ 264 h 859"/>
                <a:gd name="T22" fmla="*/ 1219 w 2131"/>
                <a:gd name="T23" fmla="*/ 312 h 859"/>
                <a:gd name="T24" fmla="*/ 1027 w 2131"/>
                <a:gd name="T25" fmla="*/ 504 h 859"/>
                <a:gd name="T26" fmla="*/ 883 w 2131"/>
                <a:gd name="T27" fmla="*/ 552 h 859"/>
                <a:gd name="T28" fmla="*/ 739 w 2131"/>
                <a:gd name="T29" fmla="*/ 504 h 859"/>
                <a:gd name="T30" fmla="*/ 499 w 2131"/>
                <a:gd name="T31" fmla="*/ 552 h 859"/>
                <a:gd name="T32" fmla="*/ 211 w 2131"/>
                <a:gd name="T33" fmla="*/ 744 h 859"/>
                <a:gd name="T34" fmla="*/ 19 w 2131"/>
                <a:gd name="T35" fmla="*/ 744 h 859"/>
                <a:gd name="T36" fmla="*/ 323 w 2131"/>
                <a:gd name="T37" fmla="*/ 800 h 859"/>
                <a:gd name="T38" fmla="*/ 451 w 2131"/>
                <a:gd name="T39" fmla="*/ 744 h 859"/>
                <a:gd name="T40" fmla="*/ 539 w 2131"/>
                <a:gd name="T41" fmla="*/ 760 h 859"/>
                <a:gd name="T42" fmla="*/ 579 w 2131"/>
                <a:gd name="T43" fmla="*/ 832 h 859"/>
                <a:gd name="T44" fmla="*/ 691 w 2131"/>
                <a:gd name="T45" fmla="*/ 840 h 859"/>
                <a:gd name="T46" fmla="*/ 891 w 2131"/>
                <a:gd name="T47" fmla="*/ 720 h 859"/>
                <a:gd name="T48" fmla="*/ 1019 w 2131"/>
                <a:gd name="T49" fmla="*/ 616 h 859"/>
                <a:gd name="T50" fmla="*/ 1171 w 2131"/>
                <a:gd name="T51" fmla="*/ 456 h 859"/>
                <a:gd name="T52" fmla="*/ 1363 w 2131"/>
                <a:gd name="T53" fmla="*/ 264 h 859"/>
                <a:gd name="T54" fmla="*/ 1555 w 2131"/>
                <a:gd name="T55" fmla="*/ 216 h 859"/>
                <a:gd name="T56" fmla="*/ 1795 w 2131"/>
                <a:gd name="T57" fmla="*/ 312 h 859"/>
                <a:gd name="T58" fmla="*/ 1891 w 2131"/>
                <a:gd name="T59" fmla="*/ 408 h 859"/>
                <a:gd name="T60" fmla="*/ 2035 w 2131"/>
                <a:gd name="T61" fmla="*/ 360 h 859"/>
                <a:gd name="T62" fmla="*/ 2035 w 2131"/>
                <a:gd name="T63" fmla="*/ 216 h 859"/>
                <a:gd name="T64" fmla="*/ 2035 w 2131"/>
                <a:gd name="T65" fmla="*/ 72 h 859"/>
                <a:gd name="T66" fmla="*/ 2131 w 2131"/>
                <a:gd name="T67" fmla="*/ 72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1" h="859">
                  <a:moveTo>
                    <a:pt x="2083" y="120"/>
                  </a:moveTo>
                  <a:cubicBezTo>
                    <a:pt x="2083" y="104"/>
                    <a:pt x="2083" y="88"/>
                    <a:pt x="2083" y="72"/>
                  </a:cubicBezTo>
                  <a:cubicBezTo>
                    <a:pt x="2083" y="56"/>
                    <a:pt x="2099" y="32"/>
                    <a:pt x="2083" y="24"/>
                  </a:cubicBezTo>
                  <a:cubicBezTo>
                    <a:pt x="2067" y="16"/>
                    <a:pt x="2011" y="0"/>
                    <a:pt x="1987" y="24"/>
                  </a:cubicBezTo>
                  <a:cubicBezTo>
                    <a:pt x="1963" y="48"/>
                    <a:pt x="1939" y="120"/>
                    <a:pt x="1939" y="168"/>
                  </a:cubicBezTo>
                  <a:cubicBezTo>
                    <a:pt x="1939" y="216"/>
                    <a:pt x="1979" y="272"/>
                    <a:pt x="1987" y="312"/>
                  </a:cubicBezTo>
                  <a:cubicBezTo>
                    <a:pt x="1995" y="352"/>
                    <a:pt x="2011" y="376"/>
                    <a:pt x="1987" y="408"/>
                  </a:cubicBezTo>
                  <a:cubicBezTo>
                    <a:pt x="1963" y="440"/>
                    <a:pt x="1898" y="503"/>
                    <a:pt x="1843" y="504"/>
                  </a:cubicBezTo>
                  <a:cubicBezTo>
                    <a:pt x="1788" y="505"/>
                    <a:pt x="1715" y="448"/>
                    <a:pt x="1659" y="416"/>
                  </a:cubicBezTo>
                  <a:cubicBezTo>
                    <a:pt x="1603" y="384"/>
                    <a:pt x="1556" y="337"/>
                    <a:pt x="1507" y="312"/>
                  </a:cubicBezTo>
                  <a:cubicBezTo>
                    <a:pt x="1458" y="287"/>
                    <a:pt x="1411" y="264"/>
                    <a:pt x="1363" y="264"/>
                  </a:cubicBezTo>
                  <a:cubicBezTo>
                    <a:pt x="1315" y="264"/>
                    <a:pt x="1275" y="272"/>
                    <a:pt x="1219" y="312"/>
                  </a:cubicBezTo>
                  <a:cubicBezTo>
                    <a:pt x="1163" y="352"/>
                    <a:pt x="1083" y="464"/>
                    <a:pt x="1027" y="504"/>
                  </a:cubicBezTo>
                  <a:cubicBezTo>
                    <a:pt x="971" y="544"/>
                    <a:pt x="931" y="552"/>
                    <a:pt x="883" y="552"/>
                  </a:cubicBezTo>
                  <a:cubicBezTo>
                    <a:pt x="835" y="552"/>
                    <a:pt x="803" y="504"/>
                    <a:pt x="739" y="504"/>
                  </a:cubicBezTo>
                  <a:cubicBezTo>
                    <a:pt x="675" y="504"/>
                    <a:pt x="587" y="512"/>
                    <a:pt x="499" y="552"/>
                  </a:cubicBezTo>
                  <a:cubicBezTo>
                    <a:pt x="411" y="592"/>
                    <a:pt x="291" y="712"/>
                    <a:pt x="211" y="744"/>
                  </a:cubicBezTo>
                  <a:cubicBezTo>
                    <a:pt x="131" y="776"/>
                    <a:pt x="0" y="735"/>
                    <a:pt x="19" y="744"/>
                  </a:cubicBezTo>
                  <a:cubicBezTo>
                    <a:pt x="38" y="753"/>
                    <a:pt x="251" y="800"/>
                    <a:pt x="323" y="800"/>
                  </a:cubicBezTo>
                  <a:cubicBezTo>
                    <a:pt x="395" y="800"/>
                    <a:pt x="415" y="751"/>
                    <a:pt x="451" y="744"/>
                  </a:cubicBezTo>
                  <a:cubicBezTo>
                    <a:pt x="487" y="737"/>
                    <a:pt x="518" y="745"/>
                    <a:pt x="539" y="760"/>
                  </a:cubicBezTo>
                  <a:cubicBezTo>
                    <a:pt x="560" y="775"/>
                    <a:pt x="554" y="819"/>
                    <a:pt x="579" y="832"/>
                  </a:cubicBezTo>
                  <a:cubicBezTo>
                    <a:pt x="604" y="845"/>
                    <a:pt x="639" y="859"/>
                    <a:pt x="691" y="840"/>
                  </a:cubicBezTo>
                  <a:cubicBezTo>
                    <a:pt x="743" y="821"/>
                    <a:pt x="836" y="757"/>
                    <a:pt x="891" y="720"/>
                  </a:cubicBezTo>
                  <a:cubicBezTo>
                    <a:pt x="946" y="683"/>
                    <a:pt x="972" y="660"/>
                    <a:pt x="1019" y="616"/>
                  </a:cubicBezTo>
                  <a:cubicBezTo>
                    <a:pt x="1066" y="572"/>
                    <a:pt x="1114" y="515"/>
                    <a:pt x="1171" y="456"/>
                  </a:cubicBezTo>
                  <a:cubicBezTo>
                    <a:pt x="1228" y="397"/>
                    <a:pt x="1299" y="304"/>
                    <a:pt x="1363" y="264"/>
                  </a:cubicBezTo>
                  <a:cubicBezTo>
                    <a:pt x="1427" y="224"/>
                    <a:pt x="1483" y="208"/>
                    <a:pt x="1555" y="216"/>
                  </a:cubicBezTo>
                  <a:cubicBezTo>
                    <a:pt x="1627" y="224"/>
                    <a:pt x="1739" y="280"/>
                    <a:pt x="1795" y="312"/>
                  </a:cubicBezTo>
                  <a:cubicBezTo>
                    <a:pt x="1851" y="344"/>
                    <a:pt x="1851" y="400"/>
                    <a:pt x="1891" y="408"/>
                  </a:cubicBezTo>
                  <a:cubicBezTo>
                    <a:pt x="1931" y="416"/>
                    <a:pt x="2011" y="392"/>
                    <a:pt x="2035" y="360"/>
                  </a:cubicBezTo>
                  <a:cubicBezTo>
                    <a:pt x="2059" y="328"/>
                    <a:pt x="2035" y="264"/>
                    <a:pt x="2035" y="216"/>
                  </a:cubicBezTo>
                  <a:cubicBezTo>
                    <a:pt x="2035" y="168"/>
                    <a:pt x="2019" y="96"/>
                    <a:pt x="2035" y="72"/>
                  </a:cubicBezTo>
                  <a:cubicBezTo>
                    <a:pt x="2051" y="48"/>
                    <a:pt x="2091" y="60"/>
                    <a:pt x="2131" y="72"/>
                  </a:cubicBezTo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576" y="1680"/>
              <a:ext cx="480" cy="192"/>
            </a:xfrm>
            <a:custGeom>
              <a:avLst/>
              <a:gdLst>
                <a:gd name="T0" fmla="*/ 480 w 480"/>
                <a:gd name="T1" fmla="*/ 0 h 192"/>
                <a:gd name="T2" fmla="*/ 288 w 480"/>
                <a:gd name="T3" fmla="*/ 96 h 192"/>
                <a:gd name="T4" fmla="*/ 96 w 480"/>
                <a:gd name="T5" fmla="*/ 144 h 192"/>
                <a:gd name="T6" fmla="*/ 0 w 480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192">
                  <a:moveTo>
                    <a:pt x="480" y="0"/>
                  </a:moveTo>
                  <a:cubicBezTo>
                    <a:pt x="416" y="36"/>
                    <a:pt x="352" y="72"/>
                    <a:pt x="288" y="96"/>
                  </a:cubicBezTo>
                  <a:cubicBezTo>
                    <a:pt x="224" y="120"/>
                    <a:pt x="144" y="128"/>
                    <a:pt x="96" y="144"/>
                  </a:cubicBezTo>
                  <a:cubicBezTo>
                    <a:pt x="48" y="160"/>
                    <a:pt x="24" y="176"/>
                    <a:pt x="0" y="192"/>
                  </a:cubicBezTo>
                </a:path>
              </a:pathLst>
            </a:custGeom>
            <a:noFill/>
            <a:ln w="9525">
              <a:solidFill>
                <a:srgbClr val="FF99FF"/>
              </a:solidFill>
              <a:round/>
              <a:headEnd/>
              <a:tailEnd/>
            </a:ln>
            <a:effectLst>
              <a:prstShdw prst="shdw18" dist="17961" dir="13500000">
                <a:srgbClr val="FF99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2832" y="1488"/>
              <a:ext cx="1731" cy="646"/>
            </a:xfrm>
            <a:custGeom>
              <a:avLst/>
              <a:gdLst>
                <a:gd name="T0" fmla="*/ 827 w 1731"/>
                <a:gd name="T1" fmla="*/ 629 h 646"/>
                <a:gd name="T2" fmla="*/ 627 w 1731"/>
                <a:gd name="T3" fmla="*/ 637 h 646"/>
                <a:gd name="T4" fmla="*/ 499 w 1731"/>
                <a:gd name="T5" fmla="*/ 573 h 646"/>
                <a:gd name="T6" fmla="*/ 355 w 1731"/>
                <a:gd name="T7" fmla="*/ 533 h 646"/>
                <a:gd name="T8" fmla="*/ 203 w 1731"/>
                <a:gd name="T9" fmla="*/ 525 h 646"/>
                <a:gd name="T10" fmla="*/ 107 w 1731"/>
                <a:gd name="T11" fmla="*/ 469 h 646"/>
                <a:gd name="T12" fmla="*/ 19 w 1731"/>
                <a:gd name="T13" fmla="*/ 365 h 646"/>
                <a:gd name="T14" fmla="*/ 19 w 1731"/>
                <a:gd name="T15" fmla="*/ 253 h 646"/>
                <a:gd name="T16" fmla="*/ 131 w 1731"/>
                <a:gd name="T17" fmla="*/ 157 h 646"/>
                <a:gd name="T18" fmla="*/ 243 w 1731"/>
                <a:gd name="T19" fmla="*/ 125 h 646"/>
                <a:gd name="T20" fmla="*/ 331 w 1731"/>
                <a:gd name="T21" fmla="*/ 133 h 646"/>
                <a:gd name="T22" fmla="*/ 467 w 1731"/>
                <a:gd name="T23" fmla="*/ 133 h 646"/>
                <a:gd name="T24" fmla="*/ 579 w 1731"/>
                <a:gd name="T25" fmla="*/ 173 h 646"/>
                <a:gd name="T26" fmla="*/ 622 w 1731"/>
                <a:gd name="T27" fmla="*/ 307 h 646"/>
                <a:gd name="T28" fmla="*/ 603 w 1731"/>
                <a:gd name="T29" fmla="*/ 221 h 646"/>
                <a:gd name="T30" fmla="*/ 691 w 1731"/>
                <a:gd name="T31" fmla="*/ 76 h 646"/>
                <a:gd name="T32" fmla="*/ 923 w 1731"/>
                <a:gd name="T33" fmla="*/ 5 h 646"/>
                <a:gd name="T34" fmla="*/ 1115 w 1731"/>
                <a:gd name="T35" fmla="*/ 45 h 646"/>
                <a:gd name="T36" fmla="*/ 1267 w 1731"/>
                <a:gd name="T37" fmla="*/ 189 h 646"/>
                <a:gd name="T38" fmla="*/ 1240 w 1731"/>
                <a:gd name="T39" fmla="*/ 345 h 646"/>
                <a:gd name="T40" fmla="*/ 1171 w 1731"/>
                <a:gd name="T41" fmla="*/ 345 h 646"/>
                <a:gd name="T42" fmla="*/ 1377 w 1731"/>
                <a:gd name="T43" fmla="*/ 307 h 646"/>
                <a:gd name="T44" fmla="*/ 1651 w 1731"/>
                <a:gd name="T45" fmla="*/ 345 h 646"/>
                <a:gd name="T46" fmla="*/ 1720 w 1731"/>
                <a:gd name="T47" fmla="*/ 461 h 646"/>
                <a:gd name="T48" fmla="*/ 1582 w 1731"/>
                <a:gd name="T49" fmla="*/ 576 h 646"/>
                <a:gd name="T50" fmla="*/ 1240 w 1731"/>
                <a:gd name="T51" fmla="*/ 576 h 646"/>
                <a:gd name="T52" fmla="*/ 1034 w 1731"/>
                <a:gd name="T53" fmla="*/ 461 h 646"/>
                <a:gd name="T54" fmla="*/ 965 w 1731"/>
                <a:gd name="T55" fmla="*/ 422 h 646"/>
                <a:gd name="T56" fmla="*/ 897 w 1731"/>
                <a:gd name="T57" fmla="*/ 384 h 646"/>
                <a:gd name="T58" fmla="*/ 771 w 1731"/>
                <a:gd name="T59" fmla="*/ 445 h 646"/>
                <a:gd name="T60" fmla="*/ 915 w 1731"/>
                <a:gd name="T61" fmla="*/ 517 h 646"/>
                <a:gd name="T62" fmla="*/ 1003 w 1731"/>
                <a:gd name="T63" fmla="*/ 493 h 646"/>
                <a:gd name="T64" fmla="*/ 987 w 1731"/>
                <a:gd name="T65" fmla="*/ 469 h 646"/>
                <a:gd name="T66" fmla="*/ 923 w 1731"/>
                <a:gd name="T67" fmla="*/ 437 h 646"/>
                <a:gd name="T68" fmla="*/ 979 w 1731"/>
                <a:gd name="T69" fmla="*/ 437 h 646"/>
                <a:gd name="T70" fmla="*/ 965 w 1731"/>
                <a:gd name="T71" fmla="*/ 499 h 646"/>
                <a:gd name="T72" fmla="*/ 1034 w 1731"/>
                <a:gd name="T73" fmla="*/ 538 h 646"/>
                <a:gd name="T74" fmla="*/ 897 w 1731"/>
                <a:gd name="T75" fmla="*/ 615 h 646"/>
                <a:gd name="T76" fmla="*/ 803 w 1731"/>
                <a:gd name="T77" fmla="*/ 621 h 646"/>
                <a:gd name="T78" fmla="*/ 627 w 1731"/>
                <a:gd name="T79" fmla="*/ 493 h 646"/>
                <a:gd name="T80" fmla="*/ 627 w 1731"/>
                <a:gd name="T81" fmla="*/ 365 h 646"/>
                <a:gd name="T82" fmla="*/ 699 w 1731"/>
                <a:gd name="T83" fmla="*/ 269 h 646"/>
                <a:gd name="T84" fmla="*/ 828 w 1731"/>
                <a:gd name="T85" fmla="*/ 230 h 646"/>
                <a:gd name="T86" fmla="*/ 965 w 1731"/>
                <a:gd name="T87" fmla="*/ 230 h 646"/>
                <a:gd name="T88" fmla="*/ 1102 w 1731"/>
                <a:gd name="T89" fmla="*/ 307 h 646"/>
                <a:gd name="T90" fmla="*/ 1171 w 1731"/>
                <a:gd name="T91" fmla="*/ 422 h 646"/>
                <a:gd name="T92" fmla="*/ 1377 w 1731"/>
                <a:gd name="T93" fmla="*/ 461 h 646"/>
                <a:gd name="T94" fmla="*/ 1445 w 1731"/>
                <a:gd name="T95" fmla="*/ 422 h 646"/>
                <a:gd name="T96" fmla="*/ 1377 w 1731"/>
                <a:gd name="T97" fmla="*/ 345 h 646"/>
                <a:gd name="T98" fmla="*/ 1308 w 1731"/>
                <a:gd name="T99" fmla="*/ 345 h 646"/>
                <a:gd name="T100" fmla="*/ 1171 w 1731"/>
                <a:gd name="T101" fmla="*/ 384 h 646"/>
                <a:gd name="T102" fmla="*/ 1308 w 1731"/>
                <a:gd name="T103" fmla="*/ 422 h 646"/>
                <a:gd name="T104" fmla="*/ 1377 w 1731"/>
                <a:gd name="T105" fmla="*/ 38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1" h="646">
                  <a:moveTo>
                    <a:pt x="827" y="629"/>
                  </a:moveTo>
                  <a:cubicBezTo>
                    <a:pt x="794" y="630"/>
                    <a:pt x="682" y="646"/>
                    <a:pt x="627" y="637"/>
                  </a:cubicBezTo>
                  <a:cubicBezTo>
                    <a:pt x="572" y="628"/>
                    <a:pt x="544" y="590"/>
                    <a:pt x="499" y="573"/>
                  </a:cubicBezTo>
                  <a:cubicBezTo>
                    <a:pt x="454" y="556"/>
                    <a:pt x="404" y="541"/>
                    <a:pt x="355" y="533"/>
                  </a:cubicBezTo>
                  <a:cubicBezTo>
                    <a:pt x="306" y="525"/>
                    <a:pt x="244" y="536"/>
                    <a:pt x="203" y="525"/>
                  </a:cubicBezTo>
                  <a:cubicBezTo>
                    <a:pt x="162" y="514"/>
                    <a:pt x="138" y="496"/>
                    <a:pt x="107" y="469"/>
                  </a:cubicBezTo>
                  <a:cubicBezTo>
                    <a:pt x="76" y="442"/>
                    <a:pt x="34" y="401"/>
                    <a:pt x="19" y="365"/>
                  </a:cubicBezTo>
                  <a:cubicBezTo>
                    <a:pt x="4" y="329"/>
                    <a:pt x="0" y="288"/>
                    <a:pt x="19" y="253"/>
                  </a:cubicBezTo>
                  <a:cubicBezTo>
                    <a:pt x="38" y="218"/>
                    <a:pt x="94" y="178"/>
                    <a:pt x="131" y="157"/>
                  </a:cubicBezTo>
                  <a:cubicBezTo>
                    <a:pt x="168" y="136"/>
                    <a:pt x="210" y="129"/>
                    <a:pt x="243" y="125"/>
                  </a:cubicBezTo>
                  <a:cubicBezTo>
                    <a:pt x="276" y="121"/>
                    <a:pt x="294" y="132"/>
                    <a:pt x="331" y="133"/>
                  </a:cubicBezTo>
                  <a:cubicBezTo>
                    <a:pt x="368" y="134"/>
                    <a:pt x="426" y="126"/>
                    <a:pt x="467" y="133"/>
                  </a:cubicBezTo>
                  <a:cubicBezTo>
                    <a:pt x="508" y="140"/>
                    <a:pt x="553" y="144"/>
                    <a:pt x="579" y="173"/>
                  </a:cubicBezTo>
                  <a:cubicBezTo>
                    <a:pt x="605" y="202"/>
                    <a:pt x="618" y="299"/>
                    <a:pt x="622" y="307"/>
                  </a:cubicBezTo>
                  <a:cubicBezTo>
                    <a:pt x="626" y="315"/>
                    <a:pt x="592" y="259"/>
                    <a:pt x="603" y="221"/>
                  </a:cubicBezTo>
                  <a:cubicBezTo>
                    <a:pt x="614" y="183"/>
                    <a:pt x="638" y="112"/>
                    <a:pt x="691" y="76"/>
                  </a:cubicBezTo>
                  <a:cubicBezTo>
                    <a:pt x="744" y="40"/>
                    <a:pt x="852" y="10"/>
                    <a:pt x="923" y="5"/>
                  </a:cubicBezTo>
                  <a:cubicBezTo>
                    <a:pt x="994" y="0"/>
                    <a:pt x="1058" y="14"/>
                    <a:pt x="1115" y="45"/>
                  </a:cubicBezTo>
                  <a:cubicBezTo>
                    <a:pt x="1172" y="76"/>
                    <a:pt x="1246" y="139"/>
                    <a:pt x="1267" y="189"/>
                  </a:cubicBezTo>
                  <a:cubicBezTo>
                    <a:pt x="1288" y="239"/>
                    <a:pt x="1256" y="319"/>
                    <a:pt x="1240" y="345"/>
                  </a:cubicBezTo>
                  <a:cubicBezTo>
                    <a:pt x="1224" y="371"/>
                    <a:pt x="1148" y="351"/>
                    <a:pt x="1171" y="345"/>
                  </a:cubicBezTo>
                  <a:cubicBezTo>
                    <a:pt x="1194" y="339"/>
                    <a:pt x="1297" y="307"/>
                    <a:pt x="1377" y="307"/>
                  </a:cubicBezTo>
                  <a:cubicBezTo>
                    <a:pt x="1457" y="307"/>
                    <a:pt x="1594" y="319"/>
                    <a:pt x="1651" y="345"/>
                  </a:cubicBezTo>
                  <a:cubicBezTo>
                    <a:pt x="1708" y="371"/>
                    <a:pt x="1731" y="422"/>
                    <a:pt x="1720" y="461"/>
                  </a:cubicBezTo>
                  <a:cubicBezTo>
                    <a:pt x="1708" y="499"/>
                    <a:pt x="1662" y="557"/>
                    <a:pt x="1582" y="576"/>
                  </a:cubicBezTo>
                  <a:cubicBezTo>
                    <a:pt x="1502" y="595"/>
                    <a:pt x="1331" y="595"/>
                    <a:pt x="1240" y="576"/>
                  </a:cubicBezTo>
                  <a:cubicBezTo>
                    <a:pt x="1148" y="557"/>
                    <a:pt x="1080" y="486"/>
                    <a:pt x="1034" y="461"/>
                  </a:cubicBezTo>
                  <a:cubicBezTo>
                    <a:pt x="988" y="435"/>
                    <a:pt x="988" y="435"/>
                    <a:pt x="965" y="422"/>
                  </a:cubicBezTo>
                  <a:cubicBezTo>
                    <a:pt x="942" y="409"/>
                    <a:pt x="929" y="380"/>
                    <a:pt x="897" y="384"/>
                  </a:cubicBezTo>
                  <a:cubicBezTo>
                    <a:pt x="865" y="388"/>
                    <a:pt x="768" y="423"/>
                    <a:pt x="771" y="445"/>
                  </a:cubicBezTo>
                  <a:cubicBezTo>
                    <a:pt x="774" y="467"/>
                    <a:pt x="876" y="509"/>
                    <a:pt x="915" y="517"/>
                  </a:cubicBezTo>
                  <a:cubicBezTo>
                    <a:pt x="954" y="525"/>
                    <a:pt x="991" y="501"/>
                    <a:pt x="1003" y="493"/>
                  </a:cubicBezTo>
                  <a:cubicBezTo>
                    <a:pt x="1015" y="485"/>
                    <a:pt x="1000" y="478"/>
                    <a:pt x="987" y="469"/>
                  </a:cubicBezTo>
                  <a:cubicBezTo>
                    <a:pt x="974" y="460"/>
                    <a:pt x="924" y="442"/>
                    <a:pt x="923" y="437"/>
                  </a:cubicBezTo>
                  <a:cubicBezTo>
                    <a:pt x="922" y="432"/>
                    <a:pt x="972" y="427"/>
                    <a:pt x="979" y="437"/>
                  </a:cubicBezTo>
                  <a:cubicBezTo>
                    <a:pt x="986" y="447"/>
                    <a:pt x="956" y="482"/>
                    <a:pt x="965" y="499"/>
                  </a:cubicBezTo>
                  <a:cubicBezTo>
                    <a:pt x="974" y="516"/>
                    <a:pt x="1045" y="518"/>
                    <a:pt x="1034" y="538"/>
                  </a:cubicBezTo>
                  <a:cubicBezTo>
                    <a:pt x="1022" y="557"/>
                    <a:pt x="935" y="601"/>
                    <a:pt x="897" y="615"/>
                  </a:cubicBezTo>
                  <a:cubicBezTo>
                    <a:pt x="859" y="629"/>
                    <a:pt x="848" y="641"/>
                    <a:pt x="803" y="621"/>
                  </a:cubicBezTo>
                  <a:cubicBezTo>
                    <a:pt x="758" y="601"/>
                    <a:pt x="656" y="536"/>
                    <a:pt x="627" y="493"/>
                  </a:cubicBezTo>
                  <a:cubicBezTo>
                    <a:pt x="598" y="450"/>
                    <a:pt x="615" y="402"/>
                    <a:pt x="627" y="365"/>
                  </a:cubicBezTo>
                  <a:cubicBezTo>
                    <a:pt x="639" y="328"/>
                    <a:pt x="666" y="291"/>
                    <a:pt x="699" y="269"/>
                  </a:cubicBezTo>
                  <a:cubicBezTo>
                    <a:pt x="732" y="247"/>
                    <a:pt x="784" y="237"/>
                    <a:pt x="828" y="230"/>
                  </a:cubicBezTo>
                  <a:cubicBezTo>
                    <a:pt x="872" y="223"/>
                    <a:pt x="920" y="217"/>
                    <a:pt x="965" y="230"/>
                  </a:cubicBezTo>
                  <a:cubicBezTo>
                    <a:pt x="1011" y="242"/>
                    <a:pt x="1068" y="274"/>
                    <a:pt x="1102" y="307"/>
                  </a:cubicBezTo>
                  <a:cubicBezTo>
                    <a:pt x="1137" y="339"/>
                    <a:pt x="1125" y="396"/>
                    <a:pt x="1171" y="422"/>
                  </a:cubicBezTo>
                  <a:cubicBezTo>
                    <a:pt x="1217" y="448"/>
                    <a:pt x="1331" y="461"/>
                    <a:pt x="1377" y="461"/>
                  </a:cubicBezTo>
                  <a:cubicBezTo>
                    <a:pt x="1422" y="461"/>
                    <a:pt x="1445" y="441"/>
                    <a:pt x="1445" y="422"/>
                  </a:cubicBezTo>
                  <a:cubicBezTo>
                    <a:pt x="1445" y="403"/>
                    <a:pt x="1400" y="358"/>
                    <a:pt x="1377" y="345"/>
                  </a:cubicBezTo>
                  <a:cubicBezTo>
                    <a:pt x="1354" y="332"/>
                    <a:pt x="1342" y="339"/>
                    <a:pt x="1308" y="345"/>
                  </a:cubicBezTo>
                  <a:cubicBezTo>
                    <a:pt x="1274" y="351"/>
                    <a:pt x="1171" y="371"/>
                    <a:pt x="1171" y="384"/>
                  </a:cubicBezTo>
                  <a:cubicBezTo>
                    <a:pt x="1171" y="396"/>
                    <a:pt x="1274" y="422"/>
                    <a:pt x="1308" y="422"/>
                  </a:cubicBezTo>
                  <a:cubicBezTo>
                    <a:pt x="1342" y="422"/>
                    <a:pt x="1360" y="403"/>
                    <a:pt x="1377" y="384"/>
                  </a:cubicBezTo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33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2784" y="1296"/>
              <a:ext cx="1303" cy="2336"/>
            </a:xfrm>
            <a:custGeom>
              <a:avLst/>
              <a:gdLst>
                <a:gd name="T0" fmla="*/ 159 w 1303"/>
                <a:gd name="T1" fmla="*/ 80 h 2336"/>
                <a:gd name="T2" fmla="*/ 247 w 1303"/>
                <a:gd name="T3" fmla="*/ 120 h 2336"/>
                <a:gd name="T4" fmla="*/ 303 w 1303"/>
                <a:gd name="T5" fmla="*/ 232 h 2336"/>
                <a:gd name="T6" fmla="*/ 415 w 1303"/>
                <a:gd name="T7" fmla="*/ 412 h 2336"/>
                <a:gd name="T8" fmla="*/ 607 w 1303"/>
                <a:gd name="T9" fmla="*/ 461 h 2336"/>
                <a:gd name="T10" fmla="*/ 847 w 1303"/>
                <a:gd name="T11" fmla="*/ 412 h 2336"/>
                <a:gd name="T12" fmla="*/ 1087 w 1303"/>
                <a:gd name="T13" fmla="*/ 364 h 2336"/>
                <a:gd name="T14" fmla="*/ 1231 w 1303"/>
                <a:gd name="T15" fmla="*/ 412 h 2336"/>
                <a:gd name="T16" fmla="*/ 1279 w 1303"/>
                <a:gd name="T17" fmla="*/ 558 h 2336"/>
                <a:gd name="T18" fmla="*/ 1087 w 1303"/>
                <a:gd name="T19" fmla="*/ 752 h 2336"/>
                <a:gd name="T20" fmla="*/ 655 w 1303"/>
                <a:gd name="T21" fmla="*/ 946 h 2336"/>
                <a:gd name="T22" fmla="*/ 655 w 1303"/>
                <a:gd name="T23" fmla="*/ 1285 h 2336"/>
                <a:gd name="T24" fmla="*/ 703 w 1303"/>
                <a:gd name="T25" fmla="*/ 1431 h 2336"/>
                <a:gd name="T26" fmla="*/ 703 w 1303"/>
                <a:gd name="T27" fmla="*/ 1576 h 2336"/>
                <a:gd name="T28" fmla="*/ 607 w 1303"/>
                <a:gd name="T29" fmla="*/ 1722 h 2336"/>
                <a:gd name="T30" fmla="*/ 415 w 1303"/>
                <a:gd name="T31" fmla="*/ 1819 h 2336"/>
                <a:gd name="T32" fmla="*/ 319 w 1303"/>
                <a:gd name="T33" fmla="*/ 2013 h 2336"/>
                <a:gd name="T34" fmla="*/ 415 w 1303"/>
                <a:gd name="T35" fmla="*/ 2304 h 2336"/>
                <a:gd name="T36" fmla="*/ 319 w 1303"/>
                <a:gd name="T37" fmla="*/ 2207 h 2336"/>
                <a:gd name="T38" fmla="*/ 271 w 1303"/>
                <a:gd name="T39" fmla="*/ 2061 h 2336"/>
                <a:gd name="T40" fmla="*/ 223 w 1303"/>
                <a:gd name="T41" fmla="*/ 2207 h 2336"/>
                <a:gd name="T42" fmla="*/ 175 w 1303"/>
                <a:gd name="T43" fmla="*/ 1964 h 2336"/>
                <a:gd name="T44" fmla="*/ 223 w 1303"/>
                <a:gd name="T45" fmla="*/ 1770 h 2336"/>
                <a:gd name="T46" fmla="*/ 511 w 1303"/>
                <a:gd name="T47" fmla="*/ 1625 h 2336"/>
                <a:gd name="T48" fmla="*/ 751 w 1303"/>
                <a:gd name="T49" fmla="*/ 1382 h 2336"/>
                <a:gd name="T50" fmla="*/ 751 w 1303"/>
                <a:gd name="T51" fmla="*/ 1043 h 2336"/>
                <a:gd name="T52" fmla="*/ 943 w 1303"/>
                <a:gd name="T53" fmla="*/ 800 h 2336"/>
                <a:gd name="T54" fmla="*/ 1135 w 1303"/>
                <a:gd name="T55" fmla="*/ 655 h 2336"/>
                <a:gd name="T56" fmla="*/ 1135 w 1303"/>
                <a:gd name="T57" fmla="*/ 509 h 2336"/>
                <a:gd name="T58" fmla="*/ 1087 w 1303"/>
                <a:gd name="T59" fmla="*/ 461 h 2336"/>
                <a:gd name="T60" fmla="*/ 895 w 1303"/>
                <a:gd name="T61" fmla="*/ 509 h 2336"/>
                <a:gd name="T62" fmla="*/ 655 w 1303"/>
                <a:gd name="T63" fmla="*/ 509 h 2336"/>
                <a:gd name="T64" fmla="*/ 511 w 1303"/>
                <a:gd name="T65" fmla="*/ 364 h 2336"/>
                <a:gd name="T66" fmla="*/ 367 w 1303"/>
                <a:gd name="T67" fmla="*/ 170 h 2336"/>
                <a:gd name="T68" fmla="*/ 223 w 1303"/>
                <a:gd name="T69" fmla="*/ 24 h 2336"/>
                <a:gd name="T70" fmla="*/ 127 w 1303"/>
                <a:gd name="T71" fmla="*/ 24 h 2336"/>
                <a:gd name="T72" fmla="*/ 39 w 1303"/>
                <a:gd name="T73" fmla="*/ 64 h 2336"/>
                <a:gd name="T74" fmla="*/ 6 w 1303"/>
                <a:gd name="T75" fmla="*/ 248 h 2336"/>
                <a:gd name="T76" fmla="*/ 7 w 1303"/>
                <a:gd name="T77" fmla="*/ 224 h 2336"/>
                <a:gd name="T78" fmla="*/ 47 w 1303"/>
                <a:gd name="T79" fmla="*/ 136 h 2336"/>
                <a:gd name="T80" fmla="*/ 111 w 1303"/>
                <a:gd name="T81" fmla="*/ 80 h 2336"/>
                <a:gd name="T82" fmla="*/ 175 w 1303"/>
                <a:gd name="T83" fmla="*/ 121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3" h="2336">
                  <a:moveTo>
                    <a:pt x="159" y="80"/>
                  </a:moveTo>
                  <a:cubicBezTo>
                    <a:pt x="174" y="87"/>
                    <a:pt x="223" y="95"/>
                    <a:pt x="247" y="120"/>
                  </a:cubicBezTo>
                  <a:cubicBezTo>
                    <a:pt x="271" y="145"/>
                    <a:pt x="275" y="183"/>
                    <a:pt x="303" y="232"/>
                  </a:cubicBezTo>
                  <a:cubicBezTo>
                    <a:pt x="331" y="281"/>
                    <a:pt x="364" y="374"/>
                    <a:pt x="415" y="412"/>
                  </a:cubicBezTo>
                  <a:cubicBezTo>
                    <a:pt x="466" y="450"/>
                    <a:pt x="535" y="461"/>
                    <a:pt x="607" y="461"/>
                  </a:cubicBezTo>
                  <a:cubicBezTo>
                    <a:pt x="679" y="461"/>
                    <a:pt x="767" y="428"/>
                    <a:pt x="847" y="412"/>
                  </a:cubicBezTo>
                  <a:cubicBezTo>
                    <a:pt x="927" y="396"/>
                    <a:pt x="1023" y="364"/>
                    <a:pt x="1087" y="364"/>
                  </a:cubicBezTo>
                  <a:cubicBezTo>
                    <a:pt x="1151" y="364"/>
                    <a:pt x="1199" y="380"/>
                    <a:pt x="1231" y="412"/>
                  </a:cubicBezTo>
                  <a:cubicBezTo>
                    <a:pt x="1263" y="445"/>
                    <a:pt x="1303" y="501"/>
                    <a:pt x="1279" y="558"/>
                  </a:cubicBezTo>
                  <a:cubicBezTo>
                    <a:pt x="1255" y="614"/>
                    <a:pt x="1191" y="687"/>
                    <a:pt x="1087" y="752"/>
                  </a:cubicBezTo>
                  <a:cubicBezTo>
                    <a:pt x="983" y="816"/>
                    <a:pt x="727" y="857"/>
                    <a:pt x="655" y="946"/>
                  </a:cubicBezTo>
                  <a:cubicBezTo>
                    <a:pt x="583" y="1035"/>
                    <a:pt x="647" y="1204"/>
                    <a:pt x="655" y="1285"/>
                  </a:cubicBezTo>
                  <a:cubicBezTo>
                    <a:pt x="663" y="1366"/>
                    <a:pt x="695" y="1382"/>
                    <a:pt x="703" y="1431"/>
                  </a:cubicBezTo>
                  <a:cubicBezTo>
                    <a:pt x="711" y="1479"/>
                    <a:pt x="719" y="1528"/>
                    <a:pt x="703" y="1576"/>
                  </a:cubicBezTo>
                  <a:cubicBezTo>
                    <a:pt x="687" y="1625"/>
                    <a:pt x="655" y="1681"/>
                    <a:pt x="607" y="1722"/>
                  </a:cubicBezTo>
                  <a:cubicBezTo>
                    <a:pt x="559" y="1762"/>
                    <a:pt x="463" y="1770"/>
                    <a:pt x="415" y="1819"/>
                  </a:cubicBezTo>
                  <a:cubicBezTo>
                    <a:pt x="367" y="1867"/>
                    <a:pt x="319" y="1932"/>
                    <a:pt x="319" y="2013"/>
                  </a:cubicBezTo>
                  <a:cubicBezTo>
                    <a:pt x="319" y="2094"/>
                    <a:pt x="415" y="2271"/>
                    <a:pt x="415" y="2304"/>
                  </a:cubicBezTo>
                  <a:cubicBezTo>
                    <a:pt x="415" y="2336"/>
                    <a:pt x="343" y="2247"/>
                    <a:pt x="319" y="2207"/>
                  </a:cubicBezTo>
                  <a:cubicBezTo>
                    <a:pt x="295" y="2166"/>
                    <a:pt x="287" y="2061"/>
                    <a:pt x="271" y="2061"/>
                  </a:cubicBezTo>
                  <a:cubicBezTo>
                    <a:pt x="255" y="2061"/>
                    <a:pt x="239" y="2223"/>
                    <a:pt x="223" y="2207"/>
                  </a:cubicBezTo>
                  <a:cubicBezTo>
                    <a:pt x="207" y="2191"/>
                    <a:pt x="175" y="2037"/>
                    <a:pt x="175" y="1964"/>
                  </a:cubicBezTo>
                  <a:cubicBezTo>
                    <a:pt x="175" y="1891"/>
                    <a:pt x="167" y="1827"/>
                    <a:pt x="223" y="1770"/>
                  </a:cubicBezTo>
                  <a:cubicBezTo>
                    <a:pt x="279" y="1714"/>
                    <a:pt x="423" y="1689"/>
                    <a:pt x="511" y="1625"/>
                  </a:cubicBezTo>
                  <a:cubicBezTo>
                    <a:pt x="599" y="1560"/>
                    <a:pt x="711" y="1479"/>
                    <a:pt x="751" y="1382"/>
                  </a:cubicBezTo>
                  <a:cubicBezTo>
                    <a:pt x="791" y="1285"/>
                    <a:pt x="719" y="1140"/>
                    <a:pt x="751" y="1043"/>
                  </a:cubicBezTo>
                  <a:cubicBezTo>
                    <a:pt x="783" y="946"/>
                    <a:pt x="879" y="865"/>
                    <a:pt x="943" y="800"/>
                  </a:cubicBezTo>
                  <a:cubicBezTo>
                    <a:pt x="1007" y="736"/>
                    <a:pt x="1103" y="703"/>
                    <a:pt x="1135" y="655"/>
                  </a:cubicBezTo>
                  <a:cubicBezTo>
                    <a:pt x="1167" y="606"/>
                    <a:pt x="1143" y="542"/>
                    <a:pt x="1135" y="509"/>
                  </a:cubicBezTo>
                  <a:cubicBezTo>
                    <a:pt x="1127" y="477"/>
                    <a:pt x="1127" y="461"/>
                    <a:pt x="1087" y="461"/>
                  </a:cubicBezTo>
                  <a:cubicBezTo>
                    <a:pt x="1047" y="461"/>
                    <a:pt x="967" y="501"/>
                    <a:pt x="895" y="509"/>
                  </a:cubicBezTo>
                  <a:cubicBezTo>
                    <a:pt x="823" y="517"/>
                    <a:pt x="719" y="533"/>
                    <a:pt x="655" y="509"/>
                  </a:cubicBezTo>
                  <a:cubicBezTo>
                    <a:pt x="591" y="485"/>
                    <a:pt x="559" y="420"/>
                    <a:pt x="511" y="364"/>
                  </a:cubicBezTo>
                  <a:cubicBezTo>
                    <a:pt x="463" y="307"/>
                    <a:pt x="415" y="226"/>
                    <a:pt x="367" y="170"/>
                  </a:cubicBezTo>
                  <a:cubicBezTo>
                    <a:pt x="319" y="113"/>
                    <a:pt x="263" y="48"/>
                    <a:pt x="223" y="24"/>
                  </a:cubicBezTo>
                  <a:cubicBezTo>
                    <a:pt x="183" y="0"/>
                    <a:pt x="158" y="17"/>
                    <a:pt x="127" y="24"/>
                  </a:cubicBezTo>
                  <a:cubicBezTo>
                    <a:pt x="96" y="31"/>
                    <a:pt x="59" y="27"/>
                    <a:pt x="39" y="64"/>
                  </a:cubicBezTo>
                  <a:cubicBezTo>
                    <a:pt x="19" y="101"/>
                    <a:pt x="11" y="221"/>
                    <a:pt x="6" y="248"/>
                  </a:cubicBezTo>
                  <a:cubicBezTo>
                    <a:pt x="1" y="275"/>
                    <a:pt x="0" y="243"/>
                    <a:pt x="7" y="224"/>
                  </a:cubicBezTo>
                  <a:cubicBezTo>
                    <a:pt x="14" y="205"/>
                    <a:pt x="30" y="160"/>
                    <a:pt x="47" y="136"/>
                  </a:cubicBezTo>
                  <a:cubicBezTo>
                    <a:pt x="64" y="112"/>
                    <a:pt x="90" y="82"/>
                    <a:pt x="111" y="80"/>
                  </a:cubicBezTo>
                  <a:cubicBezTo>
                    <a:pt x="132" y="78"/>
                    <a:pt x="162" y="113"/>
                    <a:pt x="175" y="121"/>
                  </a:cubicBezTo>
                </a:path>
              </a:pathLst>
            </a:cu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prstShdw prst="shdw18" dist="17961" dir="13500000">
                <a:srgbClr val="FF00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250" name="nhac nen han qu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1" name="MOV03134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477000"/>
            <a:ext cx="101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07" name="Freeform 563"/>
          <p:cNvSpPr>
            <a:spLocks/>
          </p:cNvSpPr>
          <p:nvPr/>
        </p:nvSpPr>
        <p:spPr bwMode="auto">
          <a:xfrm>
            <a:off x="1774825" y="3060700"/>
            <a:ext cx="7686675" cy="4140200"/>
          </a:xfrm>
          <a:custGeom>
            <a:avLst/>
            <a:gdLst>
              <a:gd name="T0" fmla="*/ 1762 w 4842"/>
              <a:gd name="T1" fmla="*/ 232 h 2608"/>
              <a:gd name="T2" fmla="*/ 3538 w 4842"/>
              <a:gd name="T3" fmla="*/ 184 h 2608"/>
              <a:gd name="T4" fmla="*/ 4450 w 4842"/>
              <a:gd name="T5" fmla="*/ 280 h 2608"/>
              <a:gd name="T6" fmla="*/ 4738 w 4842"/>
              <a:gd name="T7" fmla="*/ 328 h 2608"/>
              <a:gd name="T8" fmla="*/ 4738 w 4842"/>
              <a:gd name="T9" fmla="*/ 2248 h 2608"/>
              <a:gd name="T10" fmla="*/ 4738 w 4842"/>
              <a:gd name="T11" fmla="*/ 2488 h 2608"/>
              <a:gd name="T12" fmla="*/ 4114 w 4842"/>
              <a:gd name="T13" fmla="*/ 2488 h 2608"/>
              <a:gd name="T14" fmla="*/ 3778 w 4842"/>
              <a:gd name="T15" fmla="*/ 2344 h 2608"/>
              <a:gd name="T16" fmla="*/ 3202 w 4842"/>
              <a:gd name="T17" fmla="*/ 2296 h 2608"/>
              <a:gd name="T18" fmla="*/ 2978 w 4842"/>
              <a:gd name="T19" fmla="*/ 2150 h 2608"/>
              <a:gd name="T20" fmla="*/ 2877 w 4842"/>
              <a:gd name="T21" fmla="*/ 2003 h 2608"/>
              <a:gd name="T22" fmla="*/ 2850 w 4842"/>
              <a:gd name="T23" fmla="*/ 1985 h 2608"/>
              <a:gd name="T24" fmla="*/ 2311 w 4842"/>
              <a:gd name="T25" fmla="*/ 1830 h 2608"/>
              <a:gd name="T26" fmla="*/ 2329 w 4842"/>
              <a:gd name="T27" fmla="*/ 1537 h 2608"/>
              <a:gd name="T28" fmla="*/ 1714 w 4842"/>
              <a:gd name="T29" fmla="*/ 1480 h 2608"/>
              <a:gd name="T30" fmla="*/ 1426 w 4842"/>
              <a:gd name="T31" fmla="*/ 1288 h 2608"/>
              <a:gd name="T32" fmla="*/ 1042 w 4842"/>
              <a:gd name="T33" fmla="*/ 1240 h 2608"/>
              <a:gd name="T34" fmla="*/ 610 w 4842"/>
              <a:gd name="T35" fmla="*/ 1048 h 2608"/>
              <a:gd name="T36" fmla="*/ 226 w 4842"/>
              <a:gd name="T37" fmla="*/ 808 h 2608"/>
              <a:gd name="T38" fmla="*/ 82 w 4842"/>
              <a:gd name="T39" fmla="*/ 664 h 2608"/>
              <a:gd name="T40" fmla="*/ 16 w 4842"/>
              <a:gd name="T41" fmla="*/ 632 h 2608"/>
              <a:gd name="T42" fmla="*/ 180 w 4842"/>
              <a:gd name="T43" fmla="*/ 504 h 2608"/>
              <a:gd name="T44" fmla="*/ 930 w 4842"/>
              <a:gd name="T45" fmla="*/ 504 h 2608"/>
              <a:gd name="T46" fmla="*/ 1474 w 4842"/>
              <a:gd name="T47" fmla="*/ 424 h 2608"/>
              <a:gd name="T48" fmla="*/ 1906 w 4842"/>
              <a:gd name="T49" fmla="*/ 328 h 2608"/>
              <a:gd name="T50" fmla="*/ 2146 w 4842"/>
              <a:gd name="T51" fmla="*/ 280 h 2608"/>
              <a:gd name="T52" fmla="*/ 1858 w 4842"/>
              <a:gd name="T53" fmla="*/ 280 h 2608"/>
              <a:gd name="T54" fmla="*/ 1762 w 4842"/>
              <a:gd name="T55" fmla="*/ 232 h 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42" h="2608">
                <a:moveTo>
                  <a:pt x="1762" y="232"/>
                </a:moveTo>
                <a:cubicBezTo>
                  <a:pt x="2042" y="216"/>
                  <a:pt x="3090" y="176"/>
                  <a:pt x="3538" y="184"/>
                </a:cubicBezTo>
                <a:cubicBezTo>
                  <a:pt x="3986" y="192"/>
                  <a:pt x="4250" y="256"/>
                  <a:pt x="4450" y="280"/>
                </a:cubicBezTo>
                <a:cubicBezTo>
                  <a:pt x="4650" y="304"/>
                  <a:pt x="4690" y="0"/>
                  <a:pt x="4738" y="328"/>
                </a:cubicBezTo>
                <a:cubicBezTo>
                  <a:pt x="4786" y="656"/>
                  <a:pt x="4738" y="1888"/>
                  <a:pt x="4738" y="2248"/>
                </a:cubicBezTo>
                <a:cubicBezTo>
                  <a:pt x="4738" y="2608"/>
                  <a:pt x="4842" y="2448"/>
                  <a:pt x="4738" y="2488"/>
                </a:cubicBezTo>
                <a:cubicBezTo>
                  <a:pt x="4634" y="2528"/>
                  <a:pt x="4274" y="2512"/>
                  <a:pt x="4114" y="2488"/>
                </a:cubicBezTo>
                <a:cubicBezTo>
                  <a:pt x="3954" y="2464"/>
                  <a:pt x="3930" y="2376"/>
                  <a:pt x="3778" y="2344"/>
                </a:cubicBezTo>
                <a:cubicBezTo>
                  <a:pt x="3626" y="2312"/>
                  <a:pt x="3335" y="2328"/>
                  <a:pt x="3202" y="2296"/>
                </a:cubicBezTo>
                <a:cubicBezTo>
                  <a:pt x="3069" y="2264"/>
                  <a:pt x="3032" y="2199"/>
                  <a:pt x="2978" y="2150"/>
                </a:cubicBezTo>
                <a:cubicBezTo>
                  <a:pt x="2924" y="2101"/>
                  <a:pt x="2898" y="2030"/>
                  <a:pt x="2877" y="2003"/>
                </a:cubicBezTo>
                <a:cubicBezTo>
                  <a:pt x="2856" y="1976"/>
                  <a:pt x="2944" y="2014"/>
                  <a:pt x="2850" y="1985"/>
                </a:cubicBezTo>
                <a:cubicBezTo>
                  <a:pt x="2756" y="1956"/>
                  <a:pt x="2398" y="1905"/>
                  <a:pt x="2311" y="1830"/>
                </a:cubicBezTo>
                <a:cubicBezTo>
                  <a:pt x="2224" y="1755"/>
                  <a:pt x="2429" y="1595"/>
                  <a:pt x="2329" y="1537"/>
                </a:cubicBezTo>
                <a:cubicBezTo>
                  <a:pt x="2229" y="1479"/>
                  <a:pt x="1864" y="1521"/>
                  <a:pt x="1714" y="1480"/>
                </a:cubicBezTo>
                <a:cubicBezTo>
                  <a:pt x="1564" y="1439"/>
                  <a:pt x="1538" y="1328"/>
                  <a:pt x="1426" y="1288"/>
                </a:cubicBezTo>
                <a:cubicBezTo>
                  <a:pt x="1314" y="1248"/>
                  <a:pt x="1178" y="1280"/>
                  <a:pt x="1042" y="1240"/>
                </a:cubicBezTo>
                <a:cubicBezTo>
                  <a:pt x="906" y="1200"/>
                  <a:pt x="746" y="1120"/>
                  <a:pt x="610" y="1048"/>
                </a:cubicBezTo>
                <a:cubicBezTo>
                  <a:pt x="474" y="976"/>
                  <a:pt x="314" y="872"/>
                  <a:pt x="226" y="808"/>
                </a:cubicBezTo>
                <a:cubicBezTo>
                  <a:pt x="138" y="744"/>
                  <a:pt x="117" y="693"/>
                  <a:pt x="82" y="664"/>
                </a:cubicBezTo>
                <a:cubicBezTo>
                  <a:pt x="47" y="635"/>
                  <a:pt x="0" y="659"/>
                  <a:pt x="16" y="632"/>
                </a:cubicBezTo>
                <a:cubicBezTo>
                  <a:pt x="32" y="605"/>
                  <a:pt x="28" y="525"/>
                  <a:pt x="180" y="504"/>
                </a:cubicBezTo>
                <a:cubicBezTo>
                  <a:pt x="332" y="483"/>
                  <a:pt x="714" y="517"/>
                  <a:pt x="930" y="504"/>
                </a:cubicBezTo>
                <a:cubicBezTo>
                  <a:pt x="1146" y="491"/>
                  <a:pt x="1311" y="453"/>
                  <a:pt x="1474" y="424"/>
                </a:cubicBezTo>
                <a:cubicBezTo>
                  <a:pt x="1637" y="395"/>
                  <a:pt x="1794" y="352"/>
                  <a:pt x="1906" y="328"/>
                </a:cubicBezTo>
                <a:cubicBezTo>
                  <a:pt x="2018" y="304"/>
                  <a:pt x="2154" y="288"/>
                  <a:pt x="2146" y="280"/>
                </a:cubicBezTo>
                <a:cubicBezTo>
                  <a:pt x="2138" y="272"/>
                  <a:pt x="1922" y="288"/>
                  <a:pt x="1858" y="280"/>
                </a:cubicBezTo>
                <a:cubicBezTo>
                  <a:pt x="1794" y="272"/>
                  <a:pt x="1482" y="248"/>
                  <a:pt x="1762" y="232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0033CC"/>
              </a:gs>
            </a:gsLst>
            <a:lin ang="27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08" name="Freeform 564"/>
          <p:cNvSpPr>
            <a:spLocks/>
          </p:cNvSpPr>
          <p:nvPr/>
        </p:nvSpPr>
        <p:spPr bwMode="auto">
          <a:xfrm>
            <a:off x="2971800" y="4114800"/>
            <a:ext cx="35052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09" name="Freeform 565"/>
          <p:cNvSpPr>
            <a:spLocks/>
          </p:cNvSpPr>
          <p:nvPr/>
        </p:nvSpPr>
        <p:spPr bwMode="auto">
          <a:xfrm>
            <a:off x="4330700" y="4267200"/>
            <a:ext cx="43815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10" name="Freeform 566"/>
          <p:cNvSpPr>
            <a:spLocks/>
          </p:cNvSpPr>
          <p:nvPr/>
        </p:nvSpPr>
        <p:spPr bwMode="auto">
          <a:xfrm>
            <a:off x="3200400" y="4876800"/>
            <a:ext cx="31242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11" name="Freeform 567"/>
          <p:cNvSpPr>
            <a:spLocks/>
          </p:cNvSpPr>
          <p:nvPr/>
        </p:nvSpPr>
        <p:spPr bwMode="auto">
          <a:xfrm>
            <a:off x="5181600" y="3581400"/>
            <a:ext cx="36957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12" name="Freeform 568"/>
          <p:cNvSpPr>
            <a:spLocks/>
          </p:cNvSpPr>
          <p:nvPr/>
        </p:nvSpPr>
        <p:spPr bwMode="auto">
          <a:xfrm>
            <a:off x="5943600" y="5181600"/>
            <a:ext cx="26924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13" name="Freeform 569"/>
          <p:cNvSpPr>
            <a:spLocks/>
          </p:cNvSpPr>
          <p:nvPr/>
        </p:nvSpPr>
        <p:spPr bwMode="auto">
          <a:xfrm>
            <a:off x="6781800" y="5791200"/>
            <a:ext cx="2540000" cy="152400"/>
          </a:xfrm>
          <a:custGeom>
            <a:avLst/>
            <a:gdLst>
              <a:gd name="T0" fmla="*/ 56 w 2760"/>
              <a:gd name="T1" fmla="*/ 240 h 336"/>
              <a:gd name="T2" fmla="*/ 536 w 2760"/>
              <a:gd name="T3" fmla="*/ 96 h 336"/>
              <a:gd name="T4" fmla="*/ 776 w 2760"/>
              <a:gd name="T5" fmla="*/ 96 h 336"/>
              <a:gd name="T6" fmla="*/ 1256 w 2760"/>
              <a:gd name="T7" fmla="*/ 288 h 336"/>
              <a:gd name="T8" fmla="*/ 1688 w 2760"/>
              <a:gd name="T9" fmla="*/ 240 h 336"/>
              <a:gd name="T10" fmla="*/ 2072 w 2760"/>
              <a:gd name="T11" fmla="*/ 48 h 336"/>
              <a:gd name="T12" fmla="*/ 2216 w 2760"/>
              <a:gd name="T13" fmla="*/ 0 h 336"/>
              <a:gd name="T14" fmla="*/ 2456 w 2760"/>
              <a:gd name="T15" fmla="*/ 48 h 336"/>
              <a:gd name="T16" fmla="*/ 2648 w 2760"/>
              <a:gd name="T17" fmla="*/ 240 h 336"/>
              <a:gd name="T18" fmla="*/ 2744 w 2760"/>
              <a:gd name="T19" fmla="*/ 240 h 336"/>
              <a:gd name="T20" fmla="*/ 2552 w 2760"/>
              <a:gd name="T21" fmla="*/ 240 h 336"/>
              <a:gd name="T22" fmla="*/ 2456 w 2760"/>
              <a:gd name="T23" fmla="*/ 144 h 336"/>
              <a:gd name="T24" fmla="*/ 2264 w 2760"/>
              <a:gd name="T25" fmla="*/ 96 h 336"/>
              <a:gd name="T26" fmla="*/ 2120 w 2760"/>
              <a:gd name="T27" fmla="*/ 192 h 336"/>
              <a:gd name="T28" fmla="*/ 1928 w 2760"/>
              <a:gd name="T29" fmla="*/ 288 h 336"/>
              <a:gd name="T30" fmla="*/ 1592 w 2760"/>
              <a:gd name="T31" fmla="*/ 336 h 336"/>
              <a:gd name="T32" fmla="*/ 1256 w 2760"/>
              <a:gd name="T33" fmla="*/ 288 h 336"/>
              <a:gd name="T34" fmla="*/ 1112 w 2760"/>
              <a:gd name="T35" fmla="*/ 240 h 336"/>
              <a:gd name="T36" fmla="*/ 776 w 2760"/>
              <a:gd name="T37" fmla="*/ 192 h 336"/>
              <a:gd name="T38" fmla="*/ 632 w 2760"/>
              <a:gd name="T39" fmla="*/ 192 h 336"/>
              <a:gd name="T40" fmla="*/ 392 w 2760"/>
              <a:gd name="T41" fmla="*/ 240 h 336"/>
              <a:gd name="T42" fmla="*/ 200 w 2760"/>
              <a:gd name="T43" fmla="*/ 240 h 336"/>
              <a:gd name="T44" fmla="*/ 56 w 2760"/>
              <a:gd name="T45" fmla="*/ 24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0" h="336">
                <a:moveTo>
                  <a:pt x="56" y="240"/>
                </a:moveTo>
                <a:cubicBezTo>
                  <a:pt x="112" y="216"/>
                  <a:pt x="416" y="120"/>
                  <a:pt x="536" y="96"/>
                </a:cubicBezTo>
                <a:cubicBezTo>
                  <a:pt x="656" y="72"/>
                  <a:pt x="656" y="64"/>
                  <a:pt x="776" y="96"/>
                </a:cubicBezTo>
                <a:cubicBezTo>
                  <a:pt x="896" y="128"/>
                  <a:pt x="1104" y="264"/>
                  <a:pt x="1256" y="288"/>
                </a:cubicBezTo>
                <a:cubicBezTo>
                  <a:pt x="1408" y="312"/>
                  <a:pt x="1552" y="280"/>
                  <a:pt x="1688" y="240"/>
                </a:cubicBezTo>
                <a:cubicBezTo>
                  <a:pt x="1824" y="200"/>
                  <a:pt x="1984" y="88"/>
                  <a:pt x="2072" y="48"/>
                </a:cubicBezTo>
                <a:cubicBezTo>
                  <a:pt x="2160" y="8"/>
                  <a:pt x="2152" y="0"/>
                  <a:pt x="2216" y="0"/>
                </a:cubicBezTo>
                <a:cubicBezTo>
                  <a:pt x="2280" y="0"/>
                  <a:pt x="2384" y="8"/>
                  <a:pt x="2456" y="48"/>
                </a:cubicBezTo>
                <a:cubicBezTo>
                  <a:pt x="2528" y="88"/>
                  <a:pt x="2600" y="208"/>
                  <a:pt x="2648" y="240"/>
                </a:cubicBezTo>
                <a:cubicBezTo>
                  <a:pt x="2696" y="272"/>
                  <a:pt x="2760" y="240"/>
                  <a:pt x="2744" y="240"/>
                </a:cubicBezTo>
                <a:cubicBezTo>
                  <a:pt x="2728" y="240"/>
                  <a:pt x="2600" y="256"/>
                  <a:pt x="2552" y="240"/>
                </a:cubicBezTo>
                <a:cubicBezTo>
                  <a:pt x="2504" y="224"/>
                  <a:pt x="2504" y="168"/>
                  <a:pt x="2456" y="144"/>
                </a:cubicBezTo>
                <a:cubicBezTo>
                  <a:pt x="2408" y="120"/>
                  <a:pt x="2320" y="88"/>
                  <a:pt x="2264" y="96"/>
                </a:cubicBezTo>
                <a:cubicBezTo>
                  <a:pt x="2208" y="104"/>
                  <a:pt x="2176" y="160"/>
                  <a:pt x="2120" y="192"/>
                </a:cubicBezTo>
                <a:cubicBezTo>
                  <a:pt x="2064" y="224"/>
                  <a:pt x="2016" y="264"/>
                  <a:pt x="1928" y="288"/>
                </a:cubicBezTo>
                <a:cubicBezTo>
                  <a:pt x="1840" y="312"/>
                  <a:pt x="1704" y="336"/>
                  <a:pt x="1592" y="336"/>
                </a:cubicBezTo>
                <a:cubicBezTo>
                  <a:pt x="1480" y="336"/>
                  <a:pt x="1336" y="304"/>
                  <a:pt x="1256" y="288"/>
                </a:cubicBezTo>
                <a:cubicBezTo>
                  <a:pt x="1176" y="272"/>
                  <a:pt x="1192" y="256"/>
                  <a:pt x="1112" y="240"/>
                </a:cubicBezTo>
                <a:cubicBezTo>
                  <a:pt x="1032" y="224"/>
                  <a:pt x="856" y="200"/>
                  <a:pt x="776" y="192"/>
                </a:cubicBezTo>
                <a:cubicBezTo>
                  <a:pt x="696" y="184"/>
                  <a:pt x="696" y="184"/>
                  <a:pt x="632" y="192"/>
                </a:cubicBezTo>
                <a:cubicBezTo>
                  <a:pt x="568" y="200"/>
                  <a:pt x="464" y="232"/>
                  <a:pt x="392" y="240"/>
                </a:cubicBezTo>
                <a:cubicBezTo>
                  <a:pt x="320" y="248"/>
                  <a:pt x="248" y="240"/>
                  <a:pt x="200" y="240"/>
                </a:cubicBezTo>
                <a:cubicBezTo>
                  <a:pt x="152" y="240"/>
                  <a:pt x="0" y="264"/>
                  <a:pt x="56" y="240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314" name="Picture 570" descr="Ảnh động (Bướm lượn) (16)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7694" flipH="1">
            <a:off x="-1207294" y="2121694"/>
            <a:ext cx="27193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5" name="Picture 3" descr="Spring Flowers3 [Converted]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2792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16" name="Picture 3" descr="Spring Flowers3 [Converted]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2147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17" name="Picture 3" descr="Spring Flowers3 [Converted]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147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19" name="Picture 575" descr="Ảnh động (Bướm lượn) (16)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6956">
            <a:off x="5764213" y="3608388"/>
            <a:ext cx="271938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0" name="Picture 3" descr="Spring Flowers3 [Converted]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5400"/>
            <a:ext cx="1862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21" name="am thanh nuoc chay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61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2266 C 0.11267 -0.0548 0.15885 -0.08694 0.19357 -0.09249 C 0.2283 -0.09804 0.25555 -0.07214 0.27465 -0.05665 C 0.29375 -0.04116 0.30086 -0.03099 0.30798 0.00046 C 0.3151 0.0319 0.31614 0.08971 0.31736 0.13156 C 0.31857 0.17341 0.31128 0.21826 0.3158 0.25202 C 0.32031 0.28578 0.3309 0.31491 0.34444 0.33456 C 0.35798 0.35422 0.37916 0.36693 0.39687 0.3704 C 0.41458 0.37387 0.43385 0.3637 0.45069 0.3556 C 0.46753 0.34751 0.48142 0.3311 0.49843 0.32185 C 0.51545 0.3126 0.53975 0.30451 0.55243 0.30058 C 0.5651 0.29664 0.56979 0.29757 0.57465 0.29849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3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16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8 -0.14173 C 0.05799 -0.1563 0.05348 -0.17064 0.04844 -0.18405 C 0.04341 -0.19746 0.04115 -0.21133 0.03264 -0.22196 C 0.02396 -0.2326 0.00938 -0.24069 -0.00225 -0.2474 C -0.01389 -0.2541 -0.02621 -0.26474 -0.03732 -0.2622 C -0.04843 -0.25965 -0.05781 -0.24948 -0.06892 -0.2326 C -0.08003 -0.21572 -0.09739 -0.18289 -0.10399 -0.16069 C -0.11059 -0.1385 -0.10816 -0.11954 -0.10868 -0.09942 C -0.1092 -0.07931 -0.10416 -0.05503 -0.10711 -0.04023 C -0.11007 -0.02543 -0.11823 -0.01688 -0.12621 -0.01064 C -0.1342 -0.00439 -0.14566 -0.00254 -0.15468 -0.00208 C -0.16371 -0.00162 -0.17361 -0.00092 -0.18003 -0.00855 C -0.18646 -0.01618 -0.19045 -0.03838 -0.19288 -0.04855 C -0.19531 -0.05873 -0.19149 -0.06104 -0.19444 -0.06983 C -0.19739 -0.07861 -0.20364 -0.09457 -0.21024 -0.1015 C -0.21684 -0.10844 -0.22534 -0.11422 -0.23402 -0.11214 C -0.24271 -0.11006 -0.25312 -0.09642 -0.26267 -0.08879 C -0.27222 -0.08116 -0.28142 -0.06983 -0.29114 -0.06566 C -0.30086 -0.0615 -0.3092 -0.06012 -0.32135 -0.06335 C -0.3335 -0.06659 -0.35451 -0.07838 -0.36423 -0.08462 C -0.37396 -0.09087 -0.37343 -0.09827 -0.38003 -0.1015 C -0.38663 -0.10474 -0.4 -0.10289 -0.40399 -0.10358 " pathEditMode="relative" rAng="0" ptsTypes="aaaaaaaaaaaaaaaaaaaaaA">
                                      <p:cBhvr>
                                        <p:cTn id="22" dur="5000" fill="hold"/>
                                        <p:tgtEl>
                                          <p:spTgt spid="32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250"/>
                </p:tgtEl>
              </p:cMediaNode>
            </p:audio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251"/>
                </p:tgtEl>
              </p:cMediaNode>
            </p:video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3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76</Words>
  <Application>Microsoft Office PowerPoint</Application>
  <PresentationFormat>On-screen Show (4:3)</PresentationFormat>
  <Paragraphs>14</Paragraphs>
  <Slides>14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 Hoc Tuoi Tre</dc:creator>
  <cp:lastModifiedBy>Admin</cp:lastModifiedBy>
  <cp:revision>9</cp:revision>
  <dcterms:created xsi:type="dcterms:W3CDTF">2019-01-04T08:01:45Z</dcterms:created>
  <dcterms:modified xsi:type="dcterms:W3CDTF">2025-04-20T05:01:21Z</dcterms:modified>
</cp:coreProperties>
</file>