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20/4/2025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7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20/4/2025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20/4/2025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20/4/2025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7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20/4/2025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0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20/4/2025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20/4/2025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20/4/2025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0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20/4/2025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0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20/4/2025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3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20/4/2025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7719-B5D8-4885-A4FA-A98DA2FED944}" type="datetimeFigureOut">
              <a:rPr lang="en-US" smtClean="0"/>
              <a:pPr/>
              <a:t>20/4/2025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microsoft.com/office/2007/relationships/hdphoto" Target="../media/hdphoto1.wdp"/><Relationship Id="rId5" Type="http://schemas.openxmlformats.org/officeDocument/2006/relationships/image" Target="../media/image26.png"/><Relationship Id="rId15" Type="http://schemas.openxmlformats.org/officeDocument/2006/relationships/image" Target="../media/image9.gif"/><Relationship Id="rId10" Type="http://schemas.openxmlformats.org/officeDocument/2006/relationships/image" Target="../media/image29.png"/><Relationship Id="rId4" Type="http://schemas.microsoft.com/office/2007/relationships/hdphoto" Target="../media/hdphoto5.wdp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image" Target="../media/image6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gif"/><Relationship Id="rId7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9.gif"/><Relationship Id="rId5" Type="http://schemas.openxmlformats.org/officeDocument/2006/relationships/image" Target="../media/image22.gif"/><Relationship Id="rId10" Type="http://schemas.microsoft.com/office/2007/relationships/hdphoto" Target="../media/hdphoto4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microsoft.com/office/2007/relationships/hdphoto" Target="../media/hdphoto1.wdp"/><Relationship Id="rId5" Type="http://schemas.openxmlformats.org/officeDocument/2006/relationships/image" Target="../media/image26.png"/><Relationship Id="rId15" Type="http://schemas.openxmlformats.org/officeDocument/2006/relationships/image" Target="../media/image9.gif"/><Relationship Id="rId10" Type="http://schemas.openxmlformats.org/officeDocument/2006/relationships/image" Target="../media/image29.png"/><Relationship Id="rId4" Type="http://schemas.microsoft.com/office/2007/relationships/hdphoto" Target="../media/hdphoto5.wdp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35.png"/><Relationship Id="rId17" Type="http://schemas.openxmlformats.org/officeDocument/2006/relationships/image" Target="../media/image18.png"/><Relationship Id="rId2" Type="http://schemas.openxmlformats.org/officeDocument/2006/relationships/image" Target="../media/image6.jpeg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gif"/><Relationship Id="rId7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9.gif"/><Relationship Id="rId5" Type="http://schemas.openxmlformats.org/officeDocument/2006/relationships/image" Target="../media/image22.gif"/><Relationship Id="rId10" Type="http://schemas.microsoft.com/office/2007/relationships/hdphoto" Target="../media/hdphoto4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3734" y="1698777"/>
            <a:ext cx="3301341" cy="830997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TX BUÔN HỒ</a:t>
            </a:r>
          </a:p>
          <a:p>
            <a:pPr algn="ctr">
              <a:spcBef>
                <a:spcPct val="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MẪU GIÁO BÌNH MINH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7805" y="2767280"/>
            <a:ext cx="843860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5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Chủ đề : </a:t>
            </a:r>
            <a:r>
              <a:rPr lang="en-US" altLang="en-US" sz="5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5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mầm</a:t>
            </a:r>
            <a:r>
              <a:rPr lang="en-US" altLang="en-US" sz="5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non</a:t>
            </a:r>
            <a:endParaRPr lang="en-US" altLang="en-US" sz="54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TRUYỆN: 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</a:t>
            </a:r>
            <a:r>
              <a:rPr lang="en-US" sz="4400" dirty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</a:p>
          <a:p>
            <a:pPr algn="ctr"/>
            <a:r>
              <a:rPr lang="en-US" sz="4800" dirty="0" err="1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800" dirty="0" err="1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800" dirty="0" smtClean="0">
              <a:solidFill>
                <a:srgbClr val="0070C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err="1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3-4 </a:t>
            </a:r>
            <a:r>
              <a:rPr lang="en-US" sz="4800" dirty="0" err="1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800" dirty="0" smtClean="0">
              <a:solidFill>
                <a:srgbClr val="0070C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  <a:endParaRPr lang="en-US" sz="4800" dirty="0">
              <a:solidFill>
                <a:srgbClr val="0070C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846" y1="75731" x2="35846" y2="75731"/>
                        <a14:foregroundMark x1="37615" y1="79789" x2="37615" y2="79789"/>
                        <a14:foregroundMark x1="38538" y1="86445" x2="38538" y2="86445"/>
                        <a14:foregroundMark x1="42385" y1="86120" x2="42385" y2="86120"/>
                        <a14:foregroundMark x1="51385" y1="74432" x2="51385" y2="74432"/>
                        <a14:foregroundMark x1="64923" y1="32062" x2="64923" y2="3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18" y="3930402"/>
            <a:ext cx="2956956" cy="29275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71458" y="3102757"/>
            <a:ext cx="2839319" cy="26630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933" y="190066"/>
            <a:ext cx="6553473" cy="51433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67" y="703644"/>
            <a:ext cx="2192977" cy="30875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321" y="3426518"/>
            <a:ext cx="2987522" cy="2854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44" y="703644"/>
            <a:ext cx="2192977" cy="30875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80" y="842819"/>
            <a:ext cx="2192977" cy="30875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31" y="653027"/>
            <a:ext cx="2192977" cy="3087584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12622" y="2529444"/>
            <a:ext cx="2506407" cy="2324324"/>
            <a:chOff x="7317399" y="365107"/>
            <a:chExt cx="3418759" cy="274622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07086" y="906191"/>
              <a:ext cx="3029072" cy="220514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648" r="996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399" y="365107"/>
              <a:ext cx="1894694" cy="2215738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9" r="99526">
                        <a14:foregroundMark x1="39415" y1="13846" x2="39415" y2="13846"/>
                        <a14:foregroundMark x1="37915" y1="16231" x2="37915" y2="16231"/>
                        <a14:foregroundMark x1="36019" y1="17385" x2="36019" y2="17385"/>
                        <a14:foregroundMark x1="33570" y1="18615" x2="33570" y2="18615"/>
                        <a14:foregroundMark x1="41311" y1="15308" x2="41311" y2="15308"/>
                        <a14:foregroundMark x1="44392" y1="17077" x2="44392" y2="17077"/>
                        <a14:foregroundMark x1="38547" y1="23692" x2="38547" y2="23692"/>
                        <a14:foregroundMark x1="43760" y1="20385" x2="43760" y2="20385"/>
                        <a14:foregroundMark x1="35703" y1="15000" x2="35703" y2="15000"/>
                        <a14:foregroundMark x1="32701" y1="16538" x2="32701" y2="16538"/>
                        <a14:foregroundMark x1="33570" y1="21615" x2="33570" y2="21615"/>
                        <a14:foregroundMark x1="35703" y1="23692" x2="35703" y2="2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34" y="3426518"/>
            <a:ext cx="2473160" cy="19235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80" y="4372271"/>
            <a:ext cx="3142134" cy="24577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33" y="5241799"/>
            <a:ext cx="2931704" cy="163701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73" y="3768083"/>
            <a:ext cx="3142134" cy="24577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26" y="4637611"/>
            <a:ext cx="2931704" cy="163701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24" y="-1005552"/>
            <a:ext cx="4168093" cy="48510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180" y="-443237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1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0.23997 0.0416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2174 0.014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957 0.0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900113"/>
            <a:ext cx="4171950" cy="5979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XEM VỞ KỊCH RỐI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4775" y="2013436"/>
            <a:ext cx="4586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BẠN TỐT</a:t>
            </a:r>
            <a:endParaRPr lang="en-US" sz="44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3734" y="1698777"/>
            <a:ext cx="3301341" cy="830997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3653" y="2767280"/>
            <a:ext cx="66615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BẠN TỐT</a:t>
            </a:r>
            <a:endParaRPr lang="en-US" sz="8000" dirty="0">
              <a:solidFill>
                <a:srgbClr val="0070C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0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48" r="99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176"/>
            <a:ext cx="2559174" cy="2826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77" y="1487757"/>
            <a:ext cx="2339439" cy="2716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9" y="3953741"/>
            <a:ext cx="457200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7" y="3953741"/>
            <a:ext cx="4572000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41" y="-1083993"/>
            <a:ext cx="4572000" cy="257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61" y="4438650"/>
            <a:ext cx="4572000" cy="257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81" y="411999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5 -4.0740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-89479"/>
            <a:ext cx="12192000" cy="6688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8" b="100000" l="10000" r="100000">
                        <a14:foregroundMark x1="55366" y1="69014" x2="55366" y2="6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437" y="2280062"/>
            <a:ext cx="4268544" cy="3951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0" y="5676219"/>
            <a:ext cx="940377" cy="1012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54" y="-630009"/>
            <a:ext cx="4168093" cy="4851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90" y="-678593"/>
            <a:ext cx="4168093" cy="485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554" y="-911116"/>
            <a:ext cx="4168093" cy="485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88" y="5845383"/>
            <a:ext cx="940377" cy="1012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1" y="4235402"/>
            <a:ext cx="940377" cy="1012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3497097"/>
            <a:ext cx="940377" cy="1012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5" y="4529069"/>
            <a:ext cx="3142134" cy="24577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32" y="4509714"/>
            <a:ext cx="3142134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01" y="5071910"/>
            <a:ext cx="2931704" cy="1637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37" y="5136406"/>
            <a:ext cx="2931704" cy="1637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99" y="3295827"/>
            <a:ext cx="1344933" cy="1123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82" y="4251153"/>
            <a:ext cx="3142134" cy="2457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08" y="5026877"/>
            <a:ext cx="2931704" cy="16370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06" y="4115292"/>
            <a:ext cx="783491" cy="7169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87" y="4663376"/>
            <a:ext cx="1891214" cy="16110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48" y="5751497"/>
            <a:ext cx="1060358" cy="536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540" y="5773394"/>
            <a:ext cx="1060358" cy="53605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365727" y="3235984"/>
            <a:ext cx="2752693" cy="1781143"/>
            <a:chOff x="9575419" y="3422492"/>
            <a:chExt cx="2752693" cy="178114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475" y="3422492"/>
              <a:ext cx="2439637" cy="178114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419" y="3720789"/>
              <a:ext cx="734976" cy="679360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82" y="4798501"/>
            <a:ext cx="999736" cy="5742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99" y="5557773"/>
            <a:ext cx="999736" cy="6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C 2.08333E-7 -0.03495 -0.04076 -0.06204 -0.0901 -0.06204 C -0.14089 -0.06204 -0.18164 -0.03495 -0.18164 -3.7037E-7 C -0.18164 0.03495 -0.22227 0.06204 -0.27305 0.06204 C -0.3224 0.06204 -0.36276 0.03495 -0.36276 -3.7037E-7 " pathEditMode="relative" rAng="0" ptsTypes="AAAAA">
                                      <p:cBhvr>
                                        <p:cTn id="48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065" y="0"/>
            <a:ext cx="6553473" cy="51433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225775" y="1964628"/>
            <a:ext cx="3447247" cy="2861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9" y="3850083"/>
            <a:ext cx="2533378" cy="2838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0650"/>
            <a:ext cx="2192977" cy="308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65" y="727559"/>
            <a:ext cx="2192977" cy="3087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53" y="564468"/>
            <a:ext cx="2192977" cy="30875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30" y="413681"/>
            <a:ext cx="2192977" cy="3087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96" y="360658"/>
            <a:ext cx="2192977" cy="3087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9" y="4637693"/>
            <a:ext cx="1135281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153049"/>
            <a:ext cx="1045884" cy="15820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37" y="5612824"/>
            <a:ext cx="2931704" cy="10903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73875" l="0" r="9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37" y="3395218"/>
            <a:ext cx="1745962" cy="25488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52" y="-356628"/>
            <a:ext cx="4168093" cy="48510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17" y="-65092"/>
            <a:ext cx="4168093" cy="48510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71" y="-737563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1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15 0.25393 C -0.03255 0.15972 -0.02395 0.09259 -0.01536 0.09259 C -0.00677 0.09259 0.00066 0.15972 0.003 0.25393 C 0.00664 0.15972 0.0142 0.09259 0.02266 0.09259 C 0.03151 0.09259 0.03855 0.15972 0.04089 0.25393 C 0.04454 0.15972 0.05183 0.09259 0.06055 0.09259 C 0.06914 0.09259 0.07787 0.15972 0.08021 0.25393 C 0.08256 0.15972 0.08985 0.09259 0.09987 0.09259 C 0.1073 0.09259 0.11589 0.15972 0.11823 0.25393 C 0.12071 0.15972 0.12917 0.09259 0.13803 0.09259 C 0.14662 0.09259 0.15391 0.15972 0.15638 0.25393 C 0.16003 0.15972 0.16745 0.09259 0.17605 0.09259 C 0.18477 0.09259 0.19206 0.15972 0.19584 0.25393 C 0.19818 0.15972 0.20547 0.09259 0.2142 0.09259 C 0.22266 0.09259 0.23138 0.15972 0.23386 0.25393 C 0.2362 0.15972 0.24362 0.09259 0.25339 0.09259 C 0.26211 0.09259 0.26941 0.15972 0.27201 0.25393 " pathEditMode="relative" rAng="0" ptsTypes="AAAAAAAAAAAAAAAAA">
                                      <p:cBhvr>
                                        <p:cTn id="6" dur="7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9 -0.02037 C 0.04076 0.03264 0.04753 0.10672 0.07175 0.10556 C 0.10677 0.10556 0.10938 -0.14236 0.15092 -0.14328 C 0.18868 -0.14328 0.16849 0.07362 0.20469 0.07269 C 0.24245 0.07269 0.2224 -0.08425 0.26289 -0.08425 C 0.29909 -0.08425 0.27878 0.02153 0.3112 0.02153 C 0.34206 0.02153 0.32592 -0.05925 0.3543 -0.05925 C 0.37032 -0.05925 0.37188 -0.03726 0.37305 -0.02037 " pathEditMode="relative" rAng="0" ptsTypes="AAAAAAAA">
                                      <p:cBhvr>
                                        <p:cTn id="8" dur="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2 0.02291 L -0.16341 -0.00787 " pathEditMode="relative" rAng="0" ptsTypes="AA">
                                      <p:cBhvr>
                                        <p:cTn id="10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-1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846" y1="75731" x2="35846" y2="75731"/>
                        <a14:foregroundMark x1="37615" y1="79789" x2="37615" y2="79789"/>
                        <a14:foregroundMark x1="38538" y1="86445" x2="38538" y2="86445"/>
                        <a14:foregroundMark x1="42385" y1="86120" x2="42385" y2="86120"/>
                        <a14:foregroundMark x1="51385" y1="74432" x2="51385" y2="74432"/>
                        <a14:foregroundMark x1="64923" y1="32062" x2="64923" y2="3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18" y="3930402"/>
            <a:ext cx="2956956" cy="2927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71458" y="3102757"/>
            <a:ext cx="2839319" cy="26630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933" y="190066"/>
            <a:ext cx="6553473" cy="5143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67" y="703644"/>
            <a:ext cx="2192977" cy="3087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321" y="3426518"/>
            <a:ext cx="2987522" cy="2854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44" y="703644"/>
            <a:ext cx="2192977" cy="3087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80" y="842819"/>
            <a:ext cx="2192977" cy="30875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31" y="653027"/>
            <a:ext cx="2192977" cy="308758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812622" y="2529444"/>
            <a:ext cx="2506407" cy="2324324"/>
            <a:chOff x="7317399" y="365107"/>
            <a:chExt cx="3418759" cy="27462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07086" y="906191"/>
              <a:ext cx="3029072" cy="22051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648" r="996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399" y="365107"/>
              <a:ext cx="1894694" cy="221573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9" r="99526">
                        <a14:foregroundMark x1="39415" y1="13846" x2="39415" y2="13846"/>
                        <a14:foregroundMark x1="37915" y1="16231" x2="37915" y2="16231"/>
                        <a14:foregroundMark x1="36019" y1="17385" x2="36019" y2="17385"/>
                        <a14:foregroundMark x1="33570" y1="18615" x2="33570" y2="18615"/>
                        <a14:foregroundMark x1="41311" y1="15308" x2="41311" y2="15308"/>
                        <a14:foregroundMark x1="44392" y1="17077" x2="44392" y2="17077"/>
                        <a14:foregroundMark x1="38547" y1="23692" x2="38547" y2="23692"/>
                        <a14:foregroundMark x1="43760" y1="20385" x2="43760" y2="20385"/>
                        <a14:foregroundMark x1="35703" y1="15000" x2="35703" y2="15000"/>
                        <a14:foregroundMark x1="32701" y1="16538" x2="32701" y2="16538"/>
                        <a14:foregroundMark x1="33570" y1="21615" x2="33570" y2="21615"/>
                        <a14:foregroundMark x1="35703" y1="23692" x2="35703" y2="2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34" y="3426518"/>
            <a:ext cx="2473160" cy="1923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80" y="4372271"/>
            <a:ext cx="3142134" cy="24577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33" y="5241799"/>
            <a:ext cx="2931704" cy="1637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73" y="3768083"/>
            <a:ext cx="3142134" cy="24577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26" y="4637611"/>
            <a:ext cx="2931704" cy="1637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66" y="-96543"/>
            <a:ext cx="4168093" cy="48510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24" y="-1005552"/>
            <a:ext cx="4168093" cy="48510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180" y="-443237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0.23997 0.0416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2174 0.014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957 0.0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1958" y="332509"/>
            <a:ext cx="535787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CÓ NHỮNG NHÂN VẬT NÀO?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15" l="9827" r="89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3" y="1187532"/>
            <a:ext cx="2900355" cy="3883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89" y="1448790"/>
            <a:ext cx="2703932" cy="3621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14" y="1055132"/>
            <a:ext cx="3339662" cy="40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-89479"/>
            <a:ext cx="12192000" cy="6688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8" b="100000" l="10000" r="100000">
                        <a14:foregroundMark x1="55366" y1="69014" x2="55366" y2="6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437" y="2280062"/>
            <a:ext cx="4268544" cy="3951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0" y="5676219"/>
            <a:ext cx="940377" cy="1012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54" y="-630009"/>
            <a:ext cx="4168093" cy="485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90" y="-678593"/>
            <a:ext cx="4168093" cy="485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88" y="5845383"/>
            <a:ext cx="940377" cy="1012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1" y="4235402"/>
            <a:ext cx="940377" cy="1012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3497097"/>
            <a:ext cx="940377" cy="1012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5" y="4529069"/>
            <a:ext cx="3142134" cy="2457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32" y="4509714"/>
            <a:ext cx="3142134" cy="2457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01" y="5071910"/>
            <a:ext cx="2931704" cy="1637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37" y="5136406"/>
            <a:ext cx="2931704" cy="1637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99" y="3295827"/>
            <a:ext cx="1344933" cy="11236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51" y="4069260"/>
            <a:ext cx="3142134" cy="24577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06" y="4115292"/>
            <a:ext cx="783491" cy="7169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87" y="4663376"/>
            <a:ext cx="1891214" cy="16110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283" y="5852732"/>
            <a:ext cx="1060358" cy="5360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540" y="5773394"/>
            <a:ext cx="1060358" cy="536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82" y="4798501"/>
            <a:ext cx="999736" cy="5742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99" y="5557773"/>
            <a:ext cx="999736" cy="66528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365727" y="3235984"/>
            <a:ext cx="2752693" cy="1781143"/>
            <a:chOff x="9575419" y="3422492"/>
            <a:chExt cx="2752693" cy="178114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475" y="3422492"/>
              <a:ext cx="2439637" cy="178114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419" y="3720789"/>
              <a:ext cx="734976" cy="67936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18" y="4637393"/>
            <a:ext cx="2931704" cy="16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C 2.08333E-7 -0.03495 -0.04076 -0.06204 -0.0901 -0.06204 C -0.14089 -0.06204 -0.18164 -0.03495 -0.18164 -3.7037E-7 C -0.18164 0.03495 -0.22227 0.06204 -0.27305 0.06204 C -0.3224 0.06204 -0.36276 0.03495 -0.36276 -3.7037E-7 " pathEditMode="relative" rAng="0" ptsTypes="AAAAA">
                                      <p:cBhvr>
                                        <p:cTn id="48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065" y="0"/>
            <a:ext cx="6553473" cy="5143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225775" y="1964628"/>
            <a:ext cx="3447247" cy="2861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9" y="3850083"/>
            <a:ext cx="2533378" cy="2838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0650"/>
            <a:ext cx="2192977" cy="3087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65" y="727559"/>
            <a:ext cx="2192977" cy="3087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53" y="564468"/>
            <a:ext cx="2192977" cy="3087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30" y="413681"/>
            <a:ext cx="2192977" cy="308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96" y="360658"/>
            <a:ext cx="2192977" cy="3087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9" y="4637693"/>
            <a:ext cx="1135281" cy="2457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153049"/>
            <a:ext cx="1045884" cy="1582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37" y="5612824"/>
            <a:ext cx="2931704" cy="1090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73875" l="0" r="9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37" y="3395218"/>
            <a:ext cx="1745962" cy="2548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52" y="-356628"/>
            <a:ext cx="4168093" cy="48510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17" y="-65092"/>
            <a:ext cx="4168093" cy="48510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71" y="-737563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15 0.25393 C -0.03255 0.15972 -0.02395 0.09259 -0.01536 0.09259 C -0.00677 0.09259 0.00066 0.15972 0.003 0.25393 C 0.00664 0.15972 0.0142 0.09259 0.02266 0.09259 C 0.03151 0.09259 0.03855 0.15972 0.04089 0.25393 C 0.04454 0.15972 0.05183 0.09259 0.06055 0.09259 C 0.06914 0.09259 0.07787 0.15972 0.08021 0.25393 C 0.08256 0.15972 0.08985 0.09259 0.09987 0.09259 C 0.1073 0.09259 0.11589 0.15972 0.11823 0.25393 C 0.12071 0.15972 0.12917 0.09259 0.13803 0.09259 C 0.14662 0.09259 0.15391 0.15972 0.15638 0.25393 C 0.16003 0.15972 0.16745 0.09259 0.17605 0.09259 C 0.18477 0.09259 0.19206 0.15972 0.19584 0.25393 C 0.19818 0.15972 0.20547 0.09259 0.2142 0.09259 C 0.22266 0.09259 0.23138 0.15972 0.23386 0.25393 C 0.2362 0.15972 0.24362 0.09259 0.25339 0.09259 C 0.26211 0.09259 0.26941 0.15972 0.27201 0.25393 " pathEditMode="relative" rAng="0" ptsTypes="AAAAAAAAAAAAAAAAA">
                                      <p:cBhvr>
                                        <p:cTn id="6" dur="7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9 -0.02037 C 0.04076 0.03264 0.04753 0.10672 0.07175 0.10556 C 0.10677 0.10556 0.10938 -0.14236 0.15092 -0.14328 C 0.18868 -0.14328 0.16849 0.07362 0.20469 0.07269 C 0.24245 0.07269 0.2224 -0.08425 0.26289 -0.08425 C 0.29909 -0.08425 0.27878 0.02153 0.3112 0.02153 C 0.34206 0.02153 0.32592 -0.05925 0.3543 -0.05925 C 0.37032 -0.05925 0.37188 -0.03726 0.37305 -0.02037 " pathEditMode="relative" rAng="0" ptsTypes="AAAAAAAA">
                                      <p:cBhvr>
                                        <p:cTn id="8" dur="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2 0.02291 L -0.16341 -0.00787 " pathEditMode="relative" rAng="0" ptsTypes="AA">
                                      <p:cBhvr>
                                        <p:cTn id="10" dur="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-1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56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33</cp:revision>
  <dcterms:created xsi:type="dcterms:W3CDTF">2018-11-15T15:24:08Z</dcterms:created>
  <dcterms:modified xsi:type="dcterms:W3CDTF">2025-04-20T04:46:15Z</dcterms:modified>
</cp:coreProperties>
</file>